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Merriweather Sans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166580-2304-4A33-91C3-F38727A3A27D}">
  <a:tblStyle styleId="{0F166580-2304-4A33-91C3-F38727A3A27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7C14E60C-A9DD-41A9-B415-EAFD35E51E6A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GillSans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MerriweatherSans-bold.fntdata"/><Relationship Id="rId36" Type="http://schemas.openxmlformats.org/officeDocument/2006/relationships/font" Target="fonts/MerriweatherSans-regular.fntdata"/><Relationship Id="rId39" Type="http://schemas.openxmlformats.org/officeDocument/2006/relationships/font" Target="fonts/MerriweatherSans-boldItalic.fntdata"/><Relationship Id="rId38" Type="http://schemas.openxmlformats.org/officeDocument/2006/relationships/font" Target="fonts/Merriweather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dd7223e5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26dd7223e5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dd7223e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26dd7223e5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dd7223e5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6dd7223e5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dd7223e5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6dd7223e5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dd7223e5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26dd7223e5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dd7223e5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26dd7223e5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d7223e5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26dd7223e5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040a172d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9040a172d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dd7223e5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26dd7223e5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ff22d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8ff22d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ae6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ae6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c897d992_2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7c897d992_2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c897d992_5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c897d992_5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b2b6125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5b2b6125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b2b61255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5b2b61255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b2b61255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5b2b61255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b2b61255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5b2b61255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5b2b61255_1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5b2b61255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b2b6125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b2b6125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6dd7223e5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6dd7223e5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ae6a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ae6a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040a172d_2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9040a172d_2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d7223e5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dd7223e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d7223e5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26dd7223e5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dd7223e5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26dd7223e5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e5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6dd7223e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040a172d_2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9040a172d_2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jp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ytorch.org/docs/master/nn.html" TargetMode="External"/><Relationship Id="rId4" Type="http://schemas.openxmlformats.org/officeDocument/2006/relationships/image" Target="../media/image28.png"/><Relationship Id="rId5" Type="http://schemas.openxmlformats.org/officeDocument/2006/relationships/hyperlink" Target="https://arxiv.org/pdf/1702.05659.pdf" TargetMode="External"/><Relationship Id="rId6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Google Shape;276;p46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{0F166580-2304-4A33-91C3-F38727A3A27D}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46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{0F166580-2304-4A33-91C3-F38727A3A27D}</a:tableStyleId>
              </a:tblPr>
              <a:tblGrid>
                <a:gridCol w="768900"/>
              </a:tblGrid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8" name="Google Shape;278;p46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Google Shape;279;p4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0" name="Google Shape;280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Google Shape;281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46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3" name="Google Shape;283;p4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84" name="Google Shape;284;p46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Google Shape;285;p4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6" name="Google Shape;286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7" name="Google Shape;287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46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9" name="Google Shape;289;p46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90" name="Google Shape;290;p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Google Shape;291;p4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92" name="Google Shape;292;p46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3" name="Google Shape;29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Google Shape;303;p47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{0F166580-2304-4A33-91C3-F38727A3A27D}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47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{0F166580-2304-4A33-91C3-F38727A3A27D}</a:tableStyleId>
              </a:tblPr>
              <a:tblGrid>
                <a:gridCol w="768900"/>
              </a:tblGrid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47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Google Shape;306;p4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07" name="Google Shape;30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8" name="Google Shape;30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Google Shape;309;p4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10" name="Google Shape;310;p4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11" name="Google Shape;311;p47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2" name="Google Shape;31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3" name="Google Shape;31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4" name="Google Shape;314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7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Google Shape;316;p4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17" name="Google Shape;31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8" name="Google Shape;31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Google Shape;319;p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0" name="Google Shape;320;p47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1" name="Google Shape;321;p47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Google Shape;322;p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23" name="Google Shape;323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224635" y="21989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{7C14E60C-A9DD-41A9-B415-EAFD35E51E6A}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Google Shape;334;p48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descr="Image" id="335" name="Google Shape;3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Google Shape;343;p49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Google Shape;344;p49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45" name="Google Shape;34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Google Shape;34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Google Shape;347;p4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48" name="Google Shape;348;p4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49" name="Google Shape;349;p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Google Shape;350;p49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1" name="Google Shape;35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Google Shape;352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Google Shape;353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Google Shape;363;p50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Google Shape;364;p5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65" name="Google Shape;365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6" name="Google Shape;366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Google Shape;367;p5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68" name="Google Shape;368;p5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9" name="Google Shape;369;p5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Google Shape;370;p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71" name="Google Shape;37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Google Shape;372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12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74" name="Google Shape;374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5" name="Google Shape;375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7" name="Google Shape;377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86" name="Google Shape;38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393" name="Google Shape;39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94" name="Google Shape;39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Google Shape;396;p52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Google Shape;397;p52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98" name="Google Shape;398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9" name="Google Shape;399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Google Shape;400;p52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1" name="Google Shape;401;p52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2" name="Google Shape;402;p5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Google Shape;403;p5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3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10" name="Google Shape;4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53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412" name="Google Shape;412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5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Google Shape;414;p53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415" name="Google Shape;415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53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417" name="Google Shape;41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Google Shape;419;p53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Google Shape;420;p5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21" name="Google Shape;421;p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2" name="Google Shape;422;p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Google Shape;423;p5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4" name="Google Shape;424;p5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5" name="Google Shape;425;p5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Google Shape;426;p5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32" name="Google Shape;4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t/>
            </a: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6-1: Try other activation functions</a:t>
            </a:r>
            <a:endParaRPr/>
          </a:p>
        </p:txBody>
      </p:sp>
      <p:grpSp>
        <p:nvGrpSpPr>
          <p:cNvPr id="440" name="Google Shape;440;p55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Google Shape;441;p5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42" name="Google Shape;442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43" name="Google Shape;443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Google Shape;444;p5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5" name="Google Shape;445;p5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46" name="Google Shape;446;p5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Google Shape;447;p5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id="448" name="Google Shape;44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Google Shape;4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4" name="Google Shape;45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6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Building fun models</a:t>
            </a:r>
            <a:endParaRPr/>
          </a:p>
        </p:txBody>
      </p:sp>
      <p:sp>
        <p:nvSpPr>
          <p:cNvPr id="467" name="Google Shape;467;p58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905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/>
              <a:t>Neural</a:t>
            </a: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Net components 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Losses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torch.nn</a:t>
            </a:r>
            <a:endParaRPr/>
          </a:p>
        </p:txBody>
      </p:sp>
      <p:sp>
        <p:nvSpPr>
          <p:cNvPr id="473" name="Google Shape;473;p59"/>
          <p:cNvSpPr txBox="1"/>
          <p:nvPr/>
        </p:nvSpPr>
        <p:spPr>
          <a:xfrm>
            <a:off x="6096979" y="4854602"/>
            <a:ext cx="2919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http://pytorch.org/docs/master/nn.html</a:t>
            </a:r>
            <a:endParaRPr sz="500"/>
          </a:p>
        </p:txBody>
      </p:sp>
      <p:pic>
        <p:nvPicPr>
          <p:cNvPr descr="Image" id="474" name="Google Shape;4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7" y="492919"/>
            <a:ext cx="2063206" cy="163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462" y="161131"/>
            <a:ext cx="2343813" cy="460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6" name="Google Shape;476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69" y="2800350"/>
            <a:ext cx="2053708" cy="1595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59"/>
          <p:cNvGrpSpPr/>
          <p:nvPr/>
        </p:nvGrpSpPr>
        <p:grpSpPr>
          <a:xfrm>
            <a:off x="3117056" y="1543050"/>
            <a:ext cx="2536826" cy="3343103"/>
            <a:chOff x="0" y="0"/>
            <a:chExt cx="6764869" cy="8914943"/>
          </a:xfrm>
        </p:grpSpPr>
        <p:pic>
          <p:nvPicPr>
            <p:cNvPr descr="Image" id="478" name="Google Shape;478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00" y="114300"/>
              <a:ext cx="6369674" cy="8456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79" name="Google Shape;479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6764869" cy="8914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/>
          <p:nvPr>
            <p:ph type="title"/>
          </p:nvPr>
        </p:nvSpPr>
        <p:spPr>
          <a:xfrm>
            <a:off x="755475" y="1990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</a:t>
            </a:r>
            <a:endParaRPr/>
          </a:p>
        </p:txBody>
      </p:sp>
      <p:sp>
        <p:nvSpPr>
          <p:cNvPr id="485" name="Google Shape;485;p60"/>
          <p:cNvSpPr txBox="1"/>
          <p:nvPr/>
        </p:nvSpPr>
        <p:spPr>
          <a:xfrm>
            <a:off x="182996" y="4930802"/>
            <a:ext cx="2961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http://pytorch.org/docs/master/nn.html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486" name="Google Shape;48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44" y="490538"/>
            <a:ext cx="2334335" cy="43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0"/>
          <p:cNvSpPr txBox="1"/>
          <p:nvPr/>
        </p:nvSpPr>
        <p:spPr>
          <a:xfrm>
            <a:off x="4773715" y="4410102"/>
            <a:ext cx="268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https://arxiv.org/pdf/1702.05659.pdf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488" name="Google Shape;48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54" y="1315982"/>
            <a:ext cx="5003551" cy="29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torch.optim</a:t>
            </a:r>
            <a:endParaRPr/>
          </a:p>
        </p:txBody>
      </p:sp>
      <p:sp>
        <p:nvSpPr>
          <p:cNvPr id="494" name="Google Shape;494;p61"/>
          <p:cNvSpPr txBox="1"/>
          <p:nvPr/>
        </p:nvSpPr>
        <p:spPr>
          <a:xfrm>
            <a:off x="5978716" y="4854602"/>
            <a:ext cx="315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http://pytorch.org/docs/master/optim.html</a:t>
            </a:r>
            <a:endParaRPr sz="500"/>
          </a:p>
        </p:txBody>
      </p:sp>
      <p:sp>
        <p:nvSpPr>
          <p:cNvPr id="495" name="Google Shape;495;p61"/>
          <p:cNvSpPr txBox="1"/>
          <p:nvPr/>
        </p:nvSpPr>
        <p:spPr>
          <a:xfrm>
            <a:off x="1636648" y="1829850"/>
            <a:ext cx="4974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torch.optim.Adadelta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torch.optim.Adagrad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torch.optim.Adamax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torch.optim.ASGD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torch.optim.RMSprop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torch.optim.SGD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type="title"/>
          </p:nvPr>
        </p:nvSpPr>
        <p:spPr>
          <a:xfrm>
            <a:off x="1058618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Three simple steps</a:t>
            </a:r>
            <a:endParaRPr/>
          </a:p>
        </p:txBody>
      </p:sp>
      <p:sp>
        <p:nvSpPr>
          <p:cNvPr id="501" name="Google Shape;501;p62"/>
          <p:cNvSpPr txBox="1"/>
          <p:nvPr/>
        </p:nvSpPr>
        <p:spPr>
          <a:xfrm>
            <a:off x="6763990" y="4905777"/>
            <a:ext cx="14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502" name="Google Shape;502;p62"/>
          <p:cNvGrpSpPr/>
          <p:nvPr/>
        </p:nvGrpSpPr>
        <p:grpSpPr>
          <a:xfrm>
            <a:off x="2765846" y="2467298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503" name="Google Shape;503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62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505" name="Google Shape;505;p62"/>
          <p:cNvGrpSpPr/>
          <p:nvPr/>
        </p:nvGrpSpPr>
        <p:grpSpPr>
          <a:xfrm>
            <a:off x="2773000" y="3542725"/>
            <a:ext cx="4542272" cy="561825"/>
            <a:chOff x="0" y="31"/>
            <a:chExt cx="12112726" cy="1498200"/>
          </a:xfrm>
        </p:grpSpPr>
        <p:pic>
          <p:nvPicPr>
            <p:cNvPr descr="OConiHf09-3d1otJoHaUncKi3XSNZkQPgVumx2XiTNfuVheUQ6MSRNoKzIXk879J6HutJbPBIFdziSubsjW7vjiSkbqaPN0ntv28n02E-m8c_7HbWHnAJD2rqssPlMh3a3nxxA3D_vM.png" id="506" name="Google Shape;506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62"/>
            <p:cNvSpPr txBox="1"/>
            <p:nvPr/>
          </p:nvSpPr>
          <p:spPr>
            <a:xfrm>
              <a:off x="1417126" y="31"/>
              <a:ext cx="10695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508" name="Google Shape;508;p62"/>
          <p:cNvGrpSpPr/>
          <p:nvPr/>
        </p:nvGrpSpPr>
        <p:grpSpPr>
          <a:xfrm>
            <a:off x="2740438" y="1468386"/>
            <a:ext cx="4122724" cy="484700"/>
            <a:chOff x="0" y="0"/>
            <a:chExt cx="10993930" cy="1292533"/>
          </a:xfrm>
        </p:grpSpPr>
        <p:pic>
          <p:nvPicPr>
            <p:cNvPr descr="6VqhwWvXFhSt2CvTqHgSYEBekFdAvqQdVm9fUSw_5YppHeIrOB_3z1v0WcKRPyyRiE61zuf7KkaOhmkjcESVNLvd3PCPS53qN5WwmvVNhITUH-g3IZ4iuLdrmZQgYajSnza1vLFX2Lc.png" id="509" name="Google Shape;509;p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62"/>
            <p:cNvSpPr txBox="1"/>
            <p:nvPr/>
          </p:nvSpPr>
          <p:spPr>
            <a:xfrm>
              <a:off x="1471030" y="240903"/>
              <a:ext cx="95229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</a:t>
            </a:r>
            <a:endParaRPr/>
          </a:p>
        </p:txBody>
      </p:sp>
      <p:sp>
        <p:nvSpPr>
          <p:cNvPr id="516" name="Google Shape;516;p6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different optimizers</a:t>
            </a:r>
            <a:endParaRPr sz="2400"/>
          </a:p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1" name="Google Shape;5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2" name="Google Shape;52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4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{0F166580-2304-4A33-91C3-F38727A3A27D}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4" name="Google Shape;174;p40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Google Shape;175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Google Shape;17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9" name="Google Shape;179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71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 sz="2100"/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/>
          </a:p>
        </p:txBody>
      </p:sp>
      <p:pic>
        <p:nvPicPr>
          <p:cNvPr descr="Image" id="186" name="Google Shape;1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Google Shape;192;p4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{0F166580-2304-4A33-91C3-F38727A3A27D}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42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{0F166580-2304-4A33-91C3-F38727A3A27D}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Google Shape;194;p42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Google Shape;195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96" name="Google Shape;196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Google Shape;197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99" name="Google Shape;199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Google Shape;205;p43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{0F166580-2304-4A33-91C3-F38727A3A27D}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4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{0F166580-2304-4A33-91C3-F38727A3A27D}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Google Shape;207;p4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Google Shape;208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09" name="Google Shape;20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Google Shape;210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2" name="Google Shape;212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13" name="Google Shape;213;p4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Google Shape;214;p4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5" name="Google Shape;21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Google Shape;216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4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8" name="Google Shape;218;p4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19" name="Google Shape;219;p4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Google Shape;220;p4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1" name="Google Shape;221;p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Google Shape;227;p44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{0F166580-2304-4A33-91C3-F38727A3A27D}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44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{0F166580-2304-4A33-91C3-F38727A3A27D}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Google Shape;229;p4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Google Shape;230;p4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1" name="Google Shape;231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Google Shape;232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44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4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5" name="Google Shape;235;p44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Google Shape;236;p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7" name="Google Shape;23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Google Shape;238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p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4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41" name="Google Shape;241;p44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Google Shape;242;p44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43" name="Google Shape;243;p44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4" name="Google Shape;2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Google Shape;251;p4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{0F166580-2304-4A33-91C3-F38727A3A27D}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45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{0F166580-2304-4A33-91C3-F38727A3A27D}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Google Shape;253;p45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Google Shape;254;p4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55" name="Google Shape;255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6" name="Google Shape;256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4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8" name="Google Shape;258;p45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59" name="Google Shape;259;p4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Google Shape;260;p4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61" name="Google Shape;261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2" name="Google Shape;262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p4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4" name="Google Shape;264;p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65" name="Google Shape;265;p4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Google Shape;266;p4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67" name="Google Shape;267;p45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Google Shape;26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