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7760A0-2523-4C5B-AF21-D47BEC6E0BCF}">
  <a:tblStyle styleId="{267760A0-2523-4C5B-AF21-D47BEC6E0BCF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e483e10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be483e1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Google Shape;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Google Shape;79;p1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Google Shape;8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Google Shape;89;p2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Google Shape;90;p2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Google Shape;91;p2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2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{267760A0-2523-4C5B-AF21-D47BEC6E0BCF}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2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