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33" Type="http://schemas.openxmlformats.org/officeDocument/2006/relationships/font" Target="fonts/GillSans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Gill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b6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6dd7223b6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dd7223b6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6dd7223b6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b0ea2615_8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5b0ea2615_8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dd7223b6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6dd7223b6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dd7223b6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6dd7223b6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b0ea2615_8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5b0ea2615_8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e802142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e802142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b2dfa8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b2dfa8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dd7223b6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6dd7223b6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53c55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53c55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e8021425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e802142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6dd7223b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dd7223b6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6dd7223b6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dd7223b6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6dd7223b6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dd7223b6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6dd7223b6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e8021425_1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8e8021425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7.jpg"/><Relationship Id="rId9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5.jpg"/><Relationship Id="rId5" Type="http://schemas.openxmlformats.org/officeDocument/2006/relationships/hyperlink" Target="http://pytorch.org/tutorials/beginner/blitz/cifar10_tutoria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5.jpg"/><Relationship Id="rId9" Type="http://schemas.openxmlformats.org/officeDocument/2006/relationships/image" Target="../media/image19.png"/><Relationship Id="rId5" Type="http://schemas.openxmlformats.org/officeDocument/2006/relationships/hyperlink" Target="http://pytorch.org/tutorials/beginner/blitz/cifar10_tutorial.html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ytorch.org/docs/master/optim.html#algorithm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pytorch.org/tutorials/beginner/pytorch_with_example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PyTorch way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Testing Model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6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29" name="Google Shape;22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0" name="Google Shape;230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236" name="Google Shape;2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38" name="Google Shape;23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9" name="Google Shape;239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  <p:pic>
        <p:nvPicPr>
          <p:cNvPr descr="Image" id="240" name="Google Shape;240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9262" y="1239003"/>
            <a:ext cx="2830810" cy="3651401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5" name="Google Shape;2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6" name="Google Shape;24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2" name="Google Shape;25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49"/>
          <p:cNvGrpSpPr/>
          <p:nvPr/>
        </p:nvGrpSpPr>
        <p:grpSpPr>
          <a:xfrm>
            <a:off x="3911666" y="2779394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54" name="Google Shape;254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49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56" name="Google Shape;256;p49"/>
          <p:cNvGrpSpPr/>
          <p:nvPr/>
        </p:nvGrpSpPr>
        <p:grpSpPr>
          <a:xfrm>
            <a:off x="3917508" y="3785675"/>
            <a:ext cx="4178582" cy="561825"/>
            <a:chOff x="0" y="26"/>
            <a:chExt cx="11142886" cy="1498200"/>
          </a:xfrm>
        </p:grpSpPr>
        <p:pic>
          <p:nvPicPr>
            <p:cNvPr descr="OConiHf09-3d1otJoHaUncKi3XSNZkQPgVumx2XiTNfuVheUQ6MSRNoKzIXk879J6HutJbPBIFdziSubsjW7vjiSkbqaPN0ntv28n02E-m8c_7HbWHnAJD2rqssPlMh3a3nxxA3D_vM.png" id="257" name="Google Shape;257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49"/>
            <p:cNvSpPr txBox="1"/>
            <p:nvPr/>
          </p:nvSpPr>
          <p:spPr>
            <a:xfrm>
              <a:off x="1417186" y="26"/>
              <a:ext cx="97257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259" name="Google Shape;259;p49"/>
          <p:cNvGrpSpPr/>
          <p:nvPr/>
        </p:nvGrpSpPr>
        <p:grpSpPr>
          <a:xfrm>
            <a:off x="3349882" y="874902"/>
            <a:ext cx="4050723" cy="908026"/>
            <a:chOff x="0" y="0"/>
            <a:chExt cx="10004256" cy="2421402"/>
          </a:xfrm>
        </p:grpSpPr>
        <p:pic>
          <p:nvPicPr>
            <p:cNvPr descr="6VqhwWvXFhSt2CvTqHgSYEBekFdAvqQdVm9fUSw_5YppHeIrOB_3z1v0WcKRPyyRiE61zuf7KkaOhmkjcESVNLvd3PCPS53qN5WwmvVNhITUH-g3IZ4iuLdrmZQgYajSnza1vLFX2Lc.png" id="260" name="Google Shape;260;p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49"/>
            <p:cNvSpPr txBox="1"/>
            <p:nvPr/>
          </p:nvSpPr>
          <p:spPr>
            <a:xfrm>
              <a:off x="1487736" y="240895"/>
              <a:ext cx="82974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  <p:grpSp>
          <p:nvGrpSpPr>
            <p:cNvPr id="262" name="Google Shape;262;p49"/>
            <p:cNvGrpSpPr/>
            <p:nvPr/>
          </p:nvGrpSpPr>
          <p:grpSpPr>
            <a:xfrm>
              <a:off x="4093753" y="1151502"/>
              <a:ext cx="5910503" cy="1269900"/>
              <a:chOff x="0" y="0"/>
              <a:chExt cx="5910503" cy="1269900"/>
            </a:xfrm>
          </p:grpSpPr>
          <p:sp>
            <p:nvSpPr>
              <p:cNvPr id="263" name="Google Shape;263;p49"/>
              <p:cNvSpPr/>
              <p:nvPr/>
            </p:nvSpPr>
            <p:spPr>
              <a:xfrm>
                <a:off x="1999927" y="0"/>
                <a:ext cx="2007000" cy="1269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6775" lIns="26775" spcFirstLastPara="1" rIns="26775" wrap="square" tIns="267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Helvetica Neue"/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Linear</a:t>
                </a:r>
                <a:endParaRPr sz="500"/>
              </a:p>
            </p:txBody>
          </p:sp>
          <p:pic>
            <p:nvPicPr>
              <p:cNvPr descr="Image" id="264" name="Google Shape;264;p4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133981" y="59740"/>
                <a:ext cx="776522" cy="1150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" id="265" name="Google Shape;265;p4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0" y="218680"/>
                <a:ext cx="832583" cy="83258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6" name="Google Shape;266;p49"/>
              <p:cNvCxnSpPr/>
              <p:nvPr/>
            </p:nvCxnSpPr>
            <p:spPr>
              <a:xfrm>
                <a:off x="727459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  <p:cxnSp>
            <p:nvCxnSpPr>
              <p:cNvPr id="267" name="Google Shape;267;p49"/>
              <p:cNvCxnSpPr/>
              <p:nvPr/>
            </p:nvCxnSpPr>
            <p:spPr>
              <a:xfrm>
                <a:off x="4089131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Google Shape;2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3" name="Google Shape;2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0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75" name="Google Shape;275;p50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0" name="Google Shape;2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1" name="Google Shape;28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1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83" name="Google Shape;283;p51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284" name="Google Shape;284;p51"/>
          <p:cNvGrpSpPr/>
          <p:nvPr/>
        </p:nvGrpSpPr>
        <p:grpSpPr>
          <a:xfrm>
            <a:off x="2830688" y="2116569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85" name="Google Shape;285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51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87" name="Google Shape;287;p51"/>
          <p:cNvGrpSpPr/>
          <p:nvPr/>
        </p:nvGrpSpPr>
        <p:grpSpPr>
          <a:xfrm>
            <a:off x="2870510" y="3630400"/>
            <a:ext cx="4183643" cy="561825"/>
            <a:chOff x="0" y="-15"/>
            <a:chExt cx="11156380" cy="1498200"/>
          </a:xfrm>
        </p:grpSpPr>
        <p:pic>
          <p:nvPicPr>
            <p:cNvPr descr="OConiHf09-3d1otJoHaUncKi3XSNZkQPgVumx2XiTNfuVheUQ6MSRNoKzIXk879J6HutJbPBIFdziSubsjW7vjiSkbqaPN0ntv28n02E-m8c_7HbWHnAJD2rqssPlMh3a3nxxA3D_vM.png" id="288" name="Google Shape;288;p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51"/>
            <p:cNvSpPr txBox="1"/>
            <p:nvPr/>
          </p:nvSpPr>
          <p:spPr>
            <a:xfrm>
              <a:off x="1417180" y="-15"/>
              <a:ext cx="97392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290" name="Google Shape;290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3750" y="660450"/>
            <a:ext cx="559675" cy="5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 txBox="1"/>
          <p:nvPr/>
        </p:nvSpPr>
        <p:spPr>
          <a:xfrm>
            <a:off x="2656157" y="750792"/>
            <a:ext cx="3567052" cy="30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pic>
        <p:nvPicPr>
          <p:cNvPr id="292" name="Google Shape;292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2345" y="1116245"/>
            <a:ext cx="2781200" cy="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idx="1" type="body"/>
          </p:nvPr>
        </p:nvSpPr>
        <p:spPr>
          <a:xfrm>
            <a:off x="1549325" y="1595075"/>
            <a:ext cx="7027500" cy="2818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torch.optim.Adagrad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torch.optim.Adamax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torch.optim.ASGD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torch.optim.LBFGS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torch.optim.RMSprop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torch.optim.Rprop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torch.optim.SGD</a:t>
            </a:r>
            <a:endParaRPr sz="2200"/>
          </a:p>
        </p:txBody>
      </p:sp>
      <p:sp>
        <p:nvSpPr>
          <p:cNvPr id="298" name="Google Shape;298;p52"/>
          <p:cNvSpPr txBox="1"/>
          <p:nvPr/>
        </p:nvSpPr>
        <p:spPr>
          <a:xfrm>
            <a:off x="4723325" y="4675000"/>
            <a:ext cx="47700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http://pytorch.org/docs/master/optim.html#algorithms</a:t>
            </a:r>
            <a:r>
              <a:rPr lang="en"/>
              <a:t> </a:t>
            </a:r>
            <a:endParaRPr/>
          </a:p>
        </p:txBody>
      </p:sp>
      <p:sp>
        <p:nvSpPr>
          <p:cNvPr id="299" name="Google Shape;299;p5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5-1: Try other optimizers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5-2: Read more PyTorch examples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http://pytorch.org/tutorials/beginner/pytorch_with_examples.html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10" name="Google Shape;31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Google Shape;31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4"/>
          <p:cNvSpPr txBox="1"/>
          <p:nvPr/>
        </p:nvSpPr>
        <p:spPr>
          <a:xfrm>
            <a:off x="4935901" y="2022540"/>
            <a:ext cx="3962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252825" y="-42997"/>
            <a:ext cx="82809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163" name="Google Shape;1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725" y="996525"/>
            <a:ext cx="5923750" cy="13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/>
        </p:nvSpPr>
        <p:spPr>
          <a:xfrm>
            <a:off x="152400" y="762000"/>
            <a:ext cx="79950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(torch.Tensor([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R</a:t>
            </a:r>
            <a:r>
              <a:rPr lang="en"/>
              <a:t>hythm</a:t>
            </a:r>
            <a:r>
              <a:rPr lang="en"/>
              <a:t> </a:t>
            </a:r>
            <a:endParaRPr/>
          </a:p>
        </p:txBody>
      </p:sp>
      <p:pic>
        <p:nvPicPr>
          <p:cNvPr descr="2yYhr_VuwmB_l4ddk_Fj4pnr0PXe-0yjoYM_XG0ZZE1k3bE0HeO8-U__pKBI20Knfh7_heXn673ERI4VZkw-fDXWiMoEozis9OmlzVKDKkiDD2VWyZss37sWZTkAxzKdWHFCXbaZO2M.png" id="170" name="Google Shape;1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566" y="2812621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0"/>
          <p:cNvSpPr txBox="1"/>
          <p:nvPr/>
        </p:nvSpPr>
        <p:spPr>
          <a:xfrm>
            <a:off x="2260473" y="2774331"/>
            <a:ext cx="3061350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172" name="Google Shape;17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9583" y="3838842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0"/>
          <p:cNvSpPr txBox="1"/>
          <p:nvPr/>
        </p:nvSpPr>
        <p:spPr>
          <a:xfrm>
            <a:off x="2241028" y="3800600"/>
            <a:ext cx="3647138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174" name="Google Shape;17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9582" y="1712227"/>
            <a:ext cx="527129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0"/>
          <p:cNvSpPr txBox="1"/>
          <p:nvPr/>
        </p:nvSpPr>
        <p:spPr>
          <a:xfrm>
            <a:off x="2311979" y="1802575"/>
            <a:ext cx="475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 with Variables</a:t>
            </a:r>
            <a:endParaRPr sz="500"/>
          </a:p>
        </p:txBody>
      </p:sp>
      <p:pic>
        <p:nvPicPr>
          <p:cNvPr descr="Image" id="176" name="Google Shape;176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22689">
            <a:off x="202188" y="645149"/>
            <a:ext cx="2496024" cy="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definition (3x1)</a:t>
            </a:r>
            <a:endParaRPr/>
          </a:p>
        </p:txBody>
      </p:sp>
      <p:pic>
        <p:nvPicPr>
          <p:cNvPr descr="Image" id="182" name="Google Shape;1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3" name="Google Shape;18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1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class in PyTorch way</a:t>
            </a:r>
            <a:endParaRPr/>
          </a:p>
        </p:txBody>
      </p:sp>
      <p:pic>
        <p:nvPicPr>
          <p:cNvPr descr="Image" id="190" name="Google Shape;1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1" name="Google Shape;1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192" name="Google Shape;19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5407" y="310152"/>
            <a:ext cx="527129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Construct loss and optimizer </a:t>
            </a:r>
            <a:endParaRPr/>
          </a:p>
        </p:txBody>
      </p:sp>
      <p:pic>
        <p:nvPicPr>
          <p:cNvPr descr="Image"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00" name="Google Shape;20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3"/>
          <p:cNvSpPr/>
          <p:nvPr/>
        </p:nvSpPr>
        <p:spPr>
          <a:xfrm>
            <a:off x="60138" y="2276424"/>
            <a:ext cx="8325600" cy="27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2" name="Google Shape;202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4141" y="310396"/>
            <a:ext cx="487934" cy="48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Image" id="208" name="Google Shape;2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4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0" name="Google Shape;21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11" name="Google Shape;21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6" name="Google Shape;21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5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8" name="Google Shape;21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5"/>
          <p:cNvSpPr txBox="1"/>
          <p:nvPr/>
        </p:nvSpPr>
        <p:spPr>
          <a:xfrm>
            <a:off x="4350775" y="3883475"/>
            <a:ext cx="4651500" cy="88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45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OConiHf09-3d1otJoHaUncKi3XSNZkQPgVumx2XiTNfuVheUQ6MSRNoKzIXk879J6HutJbPBIFdziSubsjW7vjiSkbqaPN0ntv28n02E-m8c_7HbWHnAJD2rqssPlMh3a3nxxA3D_vM.png" id="221" name="Google Shape;221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