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erriweather Sans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erriweatherSans-bold.fntdata"/><Relationship Id="rId23" Type="http://schemas.openxmlformats.org/officeDocument/2006/relationships/font" Target="fonts/MerriweatherSans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MerriweatherSans-boldItalic.fntdata"/><Relationship Id="rId25" Type="http://schemas.openxmlformats.org/officeDocument/2006/relationships/font" Target="fonts/MerriweatherSans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35" Type="http://schemas.openxmlformats.org/officeDocument/2006/relationships/font" Target="fonts/GillSans-regular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Gill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f9a7ab90_1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f9a7ab90_1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dd72242e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26dd72242e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dd72242e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6dd72242e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dd72242e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6dd72242e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dd7225cd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6dd7225cd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dd7225cd_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dd7225cd_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dd72242e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6dd72242e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dd722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dd722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dd7225cd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6dd7225cd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dd72242e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6dd72242e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f9a7ab90_1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f9a7ab90_1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f9a7ab90_1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f9a7ab90_1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dd72242e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6dd72242e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dd72242e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6dd72242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dd72242e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6dd72242e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5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hyperlink" Target="https://github.com/yunjey/pytorch-tutoria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titanic/download/train.csv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5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stackoverflow.com/questions/475262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hyperlink" Target="https://github.com/yunjey/pytorch-tutoria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>
            <p:ph type="title"/>
          </p:nvPr>
        </p:nvSpPr>
        <p:spPr>
          <a:xfrm>
            <a:off x="395700" y="7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DataLoader</a:t>
            </a:r>
            <a:endParaRPr/>
          </a:p>
        </p:txBody>
      </p:sp>
      <p:sp>
        <p:nvSpPr>
          <p:cNvPr id="223" name="Google Shape;223;p46"/>
          <p:cNvSpPr txBox="1"/>
          <p:nvPr>
            <p:ph idx="1" type="body"/>
          </p:nvPr>
        </p:nvSpPr>
        <p:spPr>
          <a:xfrm>
            <a:off x="495450" y="964500"/>
            <a:ext cx="8081400" cy="4095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=dataset,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(train_loader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/>
          <p:nvPr>
            <p:ph type="title"/>
          </p:nvPr>
        </p:nvSpPr>
        <p:spPr>
          <a:xfrm>
            <a:off x="1576599" y="26649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229" name="Google Shape;229;p47"/>
          <p:cNvSpPr txBox="1"/>
          <p:nvPr/>
        </p:nvSpPr>
        <p:spPr>
          <a:xfrm>
            <a:off x="4825199" y="-26789"/>
            <a:ext cx="42501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30" name="Google Shape;2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13" y="16668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/>
          <p:cNvSpPr txBox="1"/>
          <p:nvPr/>
        </p:nvSpPr>
        <p:spPr>
          <a:xfrm>
            <a:off x="170473" y="1353446"/>
            <a:ext cx="49326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References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https://github.com/yunjey/pytorch-tutorial/blob/master/tutorials/01-basics/pytorch_basics/main.py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http://pytorch.org/tutorials/beginner/data_loading_tutorial.html#dataset-class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torch.utils.data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Dataset, DataLoader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6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following dataset loaders are available</a:t>
            </a:r>
            <a:endParaRPr/>
          </a:p>
        </p:txBody>
      </p:sp>
      <p:sp>
        <p:nvSpPr>
          <p:cNvPr id="237" name="Google Shape;237;p48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>
            <p:ph type="title"/>
          </p:nvPr>
        </p:nvSpPr>
        <p:spPr>
          <a:xfrm>
            <a:off x="431625" y="4784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loading</a:t>
            </a:r>
            <a:endParaRPr/>
          </a:p>
        </p:txBody>
      </p:sp>
      <p:sp>
        <p:nvSpPr>
          <p:cNvPr id="243" name="Google Shape;243;p49"/>
          <p:cNvSpPr txBox="1"/>
          <p:nvPr/>
        </p:nvSpPr>
        <p:spPr>
          <a:xfrm>
            <a:off x="638825" y="1375550"/>
            <a:ext cx="5172600" cy="3588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MNIST Dataset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Data Loader (Input Pipeline)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=train_dataset,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=test_dataset,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44" name="Google Shape;2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770" y="2115005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>
                <a:solidFill>
                  <a:schemeClr val="dk1"/>
                </a:solidFill>
              </a:rPr>
              <a:t>More dataset loaders are available</a:t>
            </a:r>
            <a:endParaRPr/>
          </a:p>
        </p:txBody>
      </p:sp>
      <p:sp>
        <p:nvSpPr>
          <p:cNvPr id="251" name="Google Shape;251;p50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8-1:</a:t>
            </a:r>
            <a:endParaRPr/>
          </a:p>
        </p:txBody>
      </p:sp>
      <p:sp>
        <p:nvSpPr>
          <p:cNvPr id="257" name="Google Shape;257;p51"/>
          <p:cNvSpPr txBox="1"/>
          <p:nvPr>
            <p:ph idx="1" type="body"/>
          </p:nvPr>
        </p:nvSpPr>
        <p:spPr>
          <a:xfrm>
            <a:off x="495450" y="1595073"/>
            <a:ext cx="8081400" cy="2465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out existing data sets (torch.vision)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DataLoader for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>
                <a:solidFill>
                  <a:schemeClr val="dk1"/>
                </a:solidFill>
              </a:rPr>
              <a:t>Titanic dataset: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https://www.kaggle.com/c/titanic/download/train.csv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a classifier using the DataLoader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3" name="Google Shape;26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2"/>
          <p:cNvSpPr txBox="1"/>
          <p:nvPr/>
        </p:nvSpPr>
        <p:spPr>
          <a:xfrm>
            <a:off x="4323499" y="2022550"/>
            <a:ext cx="44916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9: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 Classifier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Manual data feed</a:t>
            </a:r>
            <a:endParaRPr/>
          </a:p>
        </p:txBody>
      </p:sp>
      <p:sp>
        <p:nvSpPr>
          <p:cNvPr id="173" name="Google Shape;173;p40"/>
          <p:cNvSpPr txBox="1"/>
          <p:nvPr/>
        </p:nvSpPr>
        <p:spPr>
          <a:xfrm>
            <a:off x="1489190" y="1374476"/>
            <a:ext cx="61656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174" name="Google Shape;1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0" y="2540802"/>
            <a:ext cx="887434" cy="88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0" name="Google Shape;180;p41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6" name="Google Shape;186;p42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pic>
        <p:nvPicPr>
          <p:cNvPr id="187" name="Google Shape;1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50" y="2820800"/>
            <a:ext cx="6659423" cy="215277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42"/>
          <p:cNvSpPr txBox="1"/>
          <p:nvPr/>
        </p:nvSpPr>
        <p:spPr>
          <a:xfrm>
            <a:off x="5977000" y="4779750"/>
            <a:ext cx="53793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https://stackoverflow.com/questions/4752626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DataLoader</a:t>
            </a:r>
            <a:endParaRPr/>
          </a:p>
        </p:txBody>
      </p:sp>
      <p:sp>
        <p:nvSpPr>
          <p:cNvPr id="194" name="Google Shape;194;p43"/>
          <p:cNvSpPr txBox="1"/>
          <p:nvPr/>
        </p:nvSpPr>
        <p:spPr>
          <a:xfrm>
            <a:off x="2131944" y="3266479"/>
            <a:ext cx="4880100" cy="1658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10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Run your training process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"inputs"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inputs.data,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"labels"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labels.data)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43"/>
          <p:cNvGrpSpPr/>
          <p:nvPr/>
        </p:nvGrpSpPr>
        <p:grpSpPr>
          <a:xfrm>
            <a:off x="728663" y="1216819"/>
            <a:ext cx="7707535" cy="2033367"/>
            <a:chOff x="0" y="0"/>
            <a:chExt cx="20553426" cy="5422313"/>
          </a:xfrm>
        </p:grpSpPr>
        <p:pic>
          <p:nvPicPr>
            <p:cNvPr descr="Image" id="196" name="Google Shape;196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553426" cy="5422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43"/>
            <p:cNvSpPr txBox="1"/>
            <p:nvPr/>
          </p:nvSpPr>
          <p:spPr>
            <a:xfrm>
              <a:off x="13810770" y="925950"/>
              <a:ext cx="2124300" cy="7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iterable</a:t>
              </a:r>
              <a:endParaRPr sz="500"/>
            </a:p>
          </p:txBody>
        </p:sp>
        <p:sp>
          <p:nvSpPr>
            <p:cNvPr id="198" name="Google Shape;198;p43"/>
            <p:cNvSpPr txBox="1"/>
            <p:nvPr/>
          </p:nvSpPr>
          <p:spPr>
            <a:xfrm>
              <a:off x="19586663" y="1998022"/>
              <a:ext cx="3744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5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04" name="Google Shape;204;p44"/>
          <p:cNvSpPr txBox="1"/>
          <p:nvPr/>
        </p:nvSpPr>
        <p:spPr>
          <a:xfrm>
            <a:off x="1727600" y="1015324"/>
            <a:ext cx="6325200" cy="3945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delimiter=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dtype=np.float32)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self.len = xy.shape[0]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self.x_data = torch.from_numpy(xy[:, 0:-1])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self.y_data = torch.from_numpy(xy[:, [-1]])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self.x_data[index], self.y_data[index]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self.len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5" name="Google Shape;2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6739" y="2638644"/>
            <a:ext cx="424002" cy="420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06" name="Google Shape;20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1342" y="3205911"/>
            <a:ext cx="424170" cy="42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207" name="Google Shape;20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4501" y="1822189"/>
            <a:ext cx="424170" cy="421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5252447" y="1892326"/>
            <a:ext cx="2361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download, read data, etc.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4940517" y="2708781"/>
            <a:ext cx="2672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one item on the index </a:t>
            </a:r>
            <a:endParaRPr sz="500"/>
          </a:p>
        </p:txBody>
      </p:sp>
      <p:sp>
        <p:nvSpPr>
          <p:cNvPr id="210" name="Google Shape;210;p44"/>
          <p:cNvSpPr txBox="1"/>
          <p:nvPr/>
        </p:nvSpPr>
        <p:spPr>
          <a:xfrm>
            <a:off x="4209147" y="3276048"/>
            <a:ext cx="2027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the data length</a:t>
            </a:r>
            <a:endParaRPr sz="500"/>
          </a:p>
        </p:txBody>
      </p:sp>
      <p:sp>
        <p:nvSpPr>
          <p:cNvPr id="211" name="Google Shape;211;p44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17" name="Google Shape;217;p45"/>
          <p:cNvSpPr txBox="1"/>
          <p:nvPr/>
        </p:nvSpPr>
        <p:spPr>
          <a:xfrm>
            <a:off x="1727600" y="1015325"/>
            <a:ext cx="6325200" cy="3923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