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2B19-8C75-438B-A12A-8007C4B7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A7A08-D4AC-4284-99F9-4960B951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832F-586F-4BB8-BFCF-5B376DDF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EB08-6860-4269-8EB3-40B5CCDE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72A3-3D27-49C3-BDBB-2B381396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C890-1283-4CE4-932B-E42980A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CBE1-1F2A-4528-B74A-D5F22CE6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0B5A-6B53-4269-9FD8-5EF2B647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6C29-D954-4C7A-88EA-D7315D76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78D3-0671-4356-B090-76814D47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1489F-29A4-4BD9-8273-9CCB95BFB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8B36E-52BC-4D5B-8165-6F7C75BC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BAC0-4EA9-40DA-A632-FD27F47E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5025-73E1-47FD-9C9F-69D706C8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F75B-0315-4989-BA58-91E2C595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2812-3984-4E80-A9B9-D8FB4939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59BB-6819-4481-97BE-997DAA2A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AA6D-5A31-41E2-BC49-A68359F5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E7FF-615E-4F67-B9C5-B0E6EDA0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BDDD-8547-4C5B-93E5-E3B9FDB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55D-2EA0-4986-9EAA-40D05EB7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A08D-D696-40C0-A39F-01859D3B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9AB7-7407-4DFB-A46E-A6FDAA63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F2DA-3428-4B35-8853-B1195AD0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3AAB-ECE2-487D-A906-2FFDC2D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E96-8752-4361-8F08-840AA6CF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BA28-E708-438A-826E-D3CD389F3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1206-1DDE-4ACB-B586-98588E1C3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F19D0-B14C-4A21-A4EF-9668A9F9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8C68-9887-4F7E-AD71-2224018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2107-A3D0-4F0D-A68F-A273FD8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5765-134E-44A0-9206-989F1E14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4FD8-396C-4394-B8AA-76D6276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B78E3-ADA5-4659-981B-854828B8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BF6B5-061F-4665-BF10-CD5335421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BCCF5-59E7-4FF7-A26C-C9E82483C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3D695-1F44-4565-89C6-5DA66052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A9E9C-EA9F-47C0-8E2B-1227FA32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F883E-9D6C-4DE1-B13C-C4A9B62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86C9-A5B9-4183-9D65-1552420B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1612B-EB8C-4A98-ABDE-0B44F123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4361A-FDDC-46B1-B0D4-B9A3612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29F1-1CD2-4B14-BEC0-052DE667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B8EDA-4A6C-43B5-9984-F226ACDE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49B58-9F7C-41C4-8FC9-6CF75B8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0973E-4173-451D-A4A9-15B8D95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B19A-66BA-47CC-B25A-FA598C0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E49B-CB3C-46D8-85FA-702FD46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A8216-0BF2-4D2E-9BB2-47CDCBE5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D8B3-66DE-4DCF-95E8-35D7370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85F7-7BBD-449F-93A2-76B6650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14BB6-3EAD-4B07-9BB6-D4AD0D7D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5B85-426D-4D70-9043-9BF180AD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41541-07A4-4C1A-926E-774EC27E2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C1ED-0522-4858-96E7-F45CC2F7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AAF2-D5E7-404A-A3BD-E099017A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6590-8EBC-4EE0-89A4-6DE94757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33C61-544B-48AB-A800-614B8F88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21FAA-E87D-4BD6-A24D-49EF61D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59E7D-9057-446B-AEB0-A80B38B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F1B4-1ECE-4D05-802C-4FB2BB97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7E6-CE77-4D30-891C-5DCCA2949176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48AD-627C-4E12-8B21-D4F9BF59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4697-BB5E-42C3-B331-F818310A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11C9C-AC8F-4783-909F-13252B58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7" y="785906"/>
            <a:ext cx="9899612" cy="6098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0DD1B-4C6F-4F49-80B1-4A4DDC9779D4}"/>
              </a:ext>
            </a:extLst>
          </p:cNvPr>
          <p:cNvSpPr txBox="1"/>
          <p:nvPr/>
        </p:nvSpPr>
        <p:spPr>
          <a:xfrm>
            <a:off x="9582799" y="1597259"/>
            <a:ext cx="115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 Value </a:t>
            </a:r>
            <a:r>
              <a:rPr lang="en-US" sz="1200" dirty="0"/>
              <a:t>&lt; 1e-6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7625DC7-9BC1-4E58-B0DA-725F59BC8A0F}"/>
              </a:ext>
            </a:extLst>
          </p:cNvPr>
          <p:cNvSpPr/>
          <p:nvPr/>
        </p:nvSpPr>
        <p:spPr>
          <a:xfrm>
            <a:off x="9111911" y="2158157"/>
            <a:ext cx="369866" cy="21719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CFBFF9-5DE9-4FFF-A18D-B566BDF9FDEB}"/>
              </a:ext>
            </a:extLst>
          </p:cNvPr>
          <p:cNvSpPr/>
          <p:nvPr/>
        </p:nvSpPr>
        <p:spPr>
          <a:xfrm>
            <a:off x="9111911" y="4348654"/>
            <a:ext cx="369866" cy="116243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69E8-0DF0-4CC0-B216-7CD2702B4C6E}"/>
              </a:ext>
            </a:extLst>
          </p:cNvPr>
          <p:cNvSpPr/>
          <p:nvPr/>
        </p:nvSpPr>
        <p:spPr>
          <a:xfrm>
            <a:off x="739186" y="922969"/>
            <a:ext cx="9899612" cy="30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6296A-C4C1-4538-AD8E-DC3D1965EC2F}"/>
              </a:ext>
            </a:extLst>
          </p:cNvPr>
          <p:cNvSpPr txBox="1"/>
          <p:nvPr/>
        </p:nvSpPr>
        <p:spPr>
          <a:xfrm>
            <a:off x="9609266" y="4794472"/>
            <a:ext cx="1080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 Value </a:t>
            </a:r>
            <a:r>
              <a:rPr lang="en-US" sz="1200" dirty="0"/>
              <a:t>&gt; 5e-6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7EA35-778D-47FB-A837-5C187993C79A}"/>
              </a:ext>
            </a:extLst>
          </p:cNvPr>
          <p:cNvSpPr txBox="1"/>
          <p:nvPr/>
        </p:nvSpPr>
        <p:spPr>
          <a:xfrm>
            <a:off x="9581885" y="3105237"/>
            <a:ext cx="117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 Value </a:t>
            </a:r>
            <a:r>
              <a:rPr lang="en-US" sz="1200" dirty="0"/>
              <a:t>&gt; 1e-6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171A6-485E-4A6B-AA55-DC1E25E520E5}"/>
              </a:ext>
            </a:extLst>
          </p:cNvPr>
          <p:cNvSpPr txBox="1"/>
          <p:nvPr/>
        </p:nvSpPr>
        <p:spPr>
          <a:xfrm>
            <a:off x="9316503" y="3317147"/>
            <a:ext cx="1573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and P Value </a:t>
            </a:r>
            <a:r>
              <a:rPr lang="en-US" sz="1200" dirty="0"/>
              <a:t>&lt; 5e-6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44E923-3C2B-4D7C-A2AA-AE09E5D84F79}"/>
              </a:ext>
            </a:extLst>
          </p:cNvPr>
          <p:cNvSpPr/>
          <p:nvPr/>
        </p:nvSpPr>
        <p:spPr>
          <a:xfrm>
            <a:off x="1113905" y="1163783"/>
            <a:ext cx="8367872" cy="46118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B4B-8205-4569-89F0-F1953521DEB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8608728" y="973806"/>
            <a:ext cx="572683" cy="1855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293FA3-FFA1-4187-8765-9E86B46711C2}"/>
              </a:ext>
            </a:extLst>
          </p:cNvPr>
          <p:cNvSpPr txBox="1"/>
          <p:nvPr/>
        </p:nvSpPr>
        <p:spPr>
          <a:xfrm>
            <a:off x="9181411" y="835306"/>
            <a:ext cx="14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Extended in Figure 6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A7F31D-18C5-4321-AFB1-EC7CBE3D6314}"/>
              </a:ext>
            </a:extLst>
          </p:cNvPr>
          <p:cNvSpPr/>
          <p:nvPr/>
        </p:nvSpPr>
        <p:spPr>
          <a:xfrm>
            <a:off x="9111911" y="1325389"/>
            <a:ext cx="369866" cy="8069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45621-143E-4933-BBA9-A3DD83DD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06" y="835726"/>
            <a:ext cx="9775492" cy="60222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10FCAB-04C2-414C-98B5-19A4FEC2A534}"/>
              </a:ext>
            </a:extLst>
          </p:cNvPr>
          <p:cNvSpPr/>
          <p:nvPr/>
        </p:nvSpPr>
        <p:spPr>
          <a:xfrm>
            <a:off x="739186" y="911882"/>
            <a:ext cx="9899612" cy="30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Wang</dc:creator>
  <cp:lastModifiedBy>Xinyu Wang</cp:lastModifiedBy>
  <cp:revision>8</cp:revision>
  <dcterms:created xsi:type="dcterms:W3CDTF">2018-03-21T06:07:54Z</dcterms:created>
  <dcterms:modified xsi:type="dcterms:W3CDTF">2018-03-21T22:07:05Z</dcterms:modified>
</cp:coreProperties>
</file>