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2B19-8C75-438B-A12A-8007C4B7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A7A08-D4AC-4284-99F9-4960B951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832F-586F-4BB8-BFCF-5B376DDF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EB08-6860-4269-8EB3-40B5CCDE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72A3-3D27-49C3-BDBB-2B381396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C890-1283-4CE4-932B-E42980A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CBE1-1F2A-4528-B74A-D5F22CE6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0B5A-6B53-4269-9FD8-5EF2B647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6C29-D954-4C7A-88EA-D7315D76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78D3-0671-4356-B090-76814D47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1489F-29A4-4BD9-8273-9CCB95BFB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8B36E-52BC-4D5B-8165-6F7C75BC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BAC0-4EA9-40DA-A632-FD27F47E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5025-73E1-47FD-9C9F-69D706C8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F75B-0315-4989-BA58-91E2C595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2812-3984-4E80-A9B9-D8FB4939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59BB-6819-4481-97BE-997DAA2A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AA6D-5A31-41E2-BC49-A68359F5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E7FF-615E-4F67-B9C5-B0E6EDA0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BDDD-8547-4C5B-93E5-E3B9FDB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55D-2EA0-4986-9EAA-40D05EB7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A08D-D696-40C0-A39F-01859D3B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9AB7-7407-4DFB-A46E-A6FDAA63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F2DA-3428-4B35-8853-B1195AD0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3AAB-ECE2-487D-A906-2FFDC2D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E96-8752-4361-8F08-840AA6CF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BA28-E708-438A-826E-D3CD389F3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1206-1DDE-4ACB-B586-98588E1C3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F19D0-B14C-4A21-A4EF-9668A9F9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8C68-9887-4F7E-AD71-2224018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2107-A3D0-4F0D-A68F-A273FD8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5765-134E-44A0-9206-989F1E14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4FD8-396C-4394-B8AA-76D6276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B78E3-ADA5-4659-981B-854828B8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BF6B5-061F-4665-BF10-CD5335421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BCCF5-59E7-4FF7-A26C-C9E82483C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3D695-1F44-4565-89C6-5DA66052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A9E9C-EA9F-47C0-8E2B-1227FA32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F883E-9D6C-4DE1-B13C-C4A9B62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86C9-A5B9-4183-9D65-1552420B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1612B-EB8C-4A98-ABDE-0B44F123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4361A-FDDC-46B1-B0D4-B9A3612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29F1-1CD2-4B14-BEC0-052DE667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B8EDA-4A6C-43B5-9984-F226ACDE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49B58-9F7C-41C4-8FC9-6CF75B8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0973E-4173-451D-A4A9-15B8D95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B19A-66BA-47CC-B25A-FA598C0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E49B-CB3C-46D8-85FA-702FD46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A8216-0BF2-4D2E-9BB2-47CDCBE5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D8B3-66DE-4DCF-95E8-35D7370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85F7-7BBD-449F-93A2-76B6650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14BB6-3EAD-4B07-9BB6-D4AD0D7D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5B85-426D-4D70-9043-9BF180AD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41541-07A4-4C1A-926E-774EC27E2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C1ED-0522-4858-96E7-F45CC2F7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AAF2-D5E7-404A-A3BD-E099017A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6590-8EBC-4EE0-89A4-6DE94757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33C61-544B-48AB-A800-614B8F88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21FAA-E87D-4BD6-A24D-49EF61D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59E7D-9057-446B-AEB0-A80B38B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F1B4-1ECE-4D05-802C-4FB2BB97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48AD-627C-4E12-8B21-D4F9BF59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4697-BB5E-42C3-B331-F818310A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4D227-5CB7-4F1E-8EA0-A4AB1091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7" y="951819"/>
            <a:ext cx="9268335" cy="5145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/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7625DC7-9BC1-4E58-B0DA-725F59BC8A0F}"/>
              </a:ext>
            </a:extLst>
          </p:cNvPr>
          <p:cNvSpPr/>
          <p:nvPr/>
        </p:nvSpPr>
        <p:spPr>
          <a:xfrm>
            <a:off x="9111911" y="2123182"/>
            <a:ext cx="204592" cy="22069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CFBFF9-5DE9-4FFF-A18D-B566BDF9FDEB}"/>
              </a:ext>
            </a:extLst>
          </p:cNvPr>
          <p:cNvSpPr/>
          <p:nvPr/>
        </p:nvSpPr>
        <p:spPr>
          <a:xfrm>
            <a:off x="9111911" y="4336479"/>
            <a:ext cx="204592" cy="1174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69E8-0DF0-4CC0-B216-7CD2702B4C6E}"/>
              </a:ext>
            </a:extLst>
          </p:cNvPr>
          <p:cNvSpPr/>
          <p:nvPr/>
        </p:nvSpPr>
        <p:spPr>
          <a:xfrm>
            <a:off x="739186" y="922969"/>
            <a:ext cx="9899612" cy="30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44E923-3C2B-4D7C-A2AA-AE09E5D84F79}"/>
              </a:ext>
            </a:extLst>
          </p:cNvPr>
          <p:cNvSpPr/>
          <p:nvPr/>
        </p:nvSpPr>
        <p:spPr>
          <a:xfrm>
            <a:off x="2499360" y="1268596"/>
            <a:ext cx="6641908" cy="37061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B4B-8205-4569-89F0-F1953521DEB9}"/>
              </a:ext>
            </a:extLst>
          </p:cNvPr>
          <p:cNvCxnSpPr>
            <a:cxnSpLocks/>
          </p:cNvCxnSpPr>
          <p:nvPr/>
        </p:nvCxnSpPr>
        <p:spPr>
          <a:xfrm flipV="1">
            <a:off x="8651063" y="1050008"/>
            <a:ext cx="572683" cy="1855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293FA3-FFA1-4187-8765-9E86B46711C2}"/>
              </a:ext>
            </a:extLst>
          </p:cNvPr>
          <p:cNvSpPr txBox="1"/>
          <p:nvPr/>
        </p:nvSpPr>
        <p:spPr>
          <a:xfrm>
            <a:off x="9181411" y="835306"/>
            <a:ext cx="14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Extended in Figure 6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A7F31D-18C5-4321-AFB1-EC7CBE3D6314}"/>
              </a:ext>
            </a:extLst>
          </p:cNvPr>
          <p:cNvSpPr/>
          <p:nvPr/>
        </p:nvSpPr>
        <p:spPr>
          <a:xfrm>
            <a:off x="9111911" y="1311782"/>
            <a:ext cx="204592" cy="805040"/>
          </a:xfrm>
          <a:prstGeom prst="rightBrace">
            <a:avLst>
              <a:gd name="adj1" fmla="val 1062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EF06D400-C674-4F48-B625-4F2B224B3BC4}"/>
                  </a:ext>
                </a:extLst>
              </p:cNvPr>
              <p:cNvSpPr txBox="1"/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EF06D400-C674-4F48-B625-4F2B224B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E10BE5D-035A-4512-993F-F0F8588D585B}"/>
                  </a:ext>
                </a:extLst>
              </p:cNvPr>
              <p:cNvSpPr txBox="1"/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E10BE5D-035A-4512-993F-F0F8588D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D77016-C2B2-4D4E-A570-24E3593B0FDF}"/>
              </a:ext>
            </a:extLst>
          </p:cNvPr>
          <p:cNvGrpSpPr/>
          <p:nvPr/>
        </p:nvGrpSpPr>
        <p:grpSpPr>
          <a:xfrm>
            <a:off x="2576945" y="5519548"/>
            <a:ext cx="6516281" cy="500252"/>
            <a:chOff x="1634065" y="5519548"/>
            <a:chExt cx="7459162" cy="500252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7D30CCE-1C15-48E5-AD2D-91574F3206A6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3D5B5DA-577A-459D-A2F6-DB2D00939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F0BB917-8BCC-4E16-8ED8-C63D3589E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5BFC50-87CB-448D-A0E9-C0F33A20F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41AAF52-058D-467E-B3B2-275F0857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BB712C0-2BB6-4C7A-8F7E-CD38742B8E5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943480A-51C8-4212-A854-E5A875A73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F2ACB022-DFC9-400F-801C-0871A2AFCFED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36" name="TextBox 16">
              <a:extLst>
                <a:ext uri="{FF2B5EF4-FFF2-40B4-BE49-F238E27FC236}">
                  <a16:creationId xmlns:a16="http://schemas.microsoft.com/office/drawing/2014/main" id="{9D6669CD-BF18-4A59-A54C-ABCD00AA7C14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0DEBCD-3461-4DA2-BA0C-266A27999AE2}"/>
              </a:ext>
            </a:extLst>
          </p:cNvPr>
          <p:cNvSpPr txBox="1"/>
          <p:nvPr/>
        </p:nvSpPr>
        <p:spPr>
          <a:xfrm>
            <a:off x="404553" y="138545"/>
            <a:ext cx="24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Size: 12</a:t>
            </a:r>
          </a:p>
        </p:txBody>
      </p:sp>
    </p:spTree>
    <p:extLst>
      <p:ext uri="{BB962C8B-B14F-4D97-AF65-F5344CB8AC3E}">
        <p14:creationId xmlns:p14="http://schemas.microsoft.com/office/powerpoint/2010/main" val="188325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4D227-5CB7-4F1E-8EA0-A4AB1091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2" y="929651"/>
            <a:ext cx="9268337" cy="5145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/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7625DC7-9BC1-4E58-B0DA-725F59BC8A0F}"/>
              </a:ext>
            </a:extLst>
          </p:cNvPr>
          <p:cNvSpPr/>
          <p:nvPr/>
        </p:nvSpPr>
        <p:spPr>
          <a:xfrm>
            <a:off x="9111911" y="2123182"/>
            <a:ext cx="204592" cy="22069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CFBFF9-5DE9-4FFF-A18D-B566BDF9FDEB}"/>
              </a:ext>
            </a:extLst>
          </p:cNvPr>
          <p:cNvSpPr/>
          <p:nvPr/>
        </p:nvSpPr>
        <p:spPr>
          <a:xfrm>
            <a:off x="9111911" y="4336479"/>
            <a:ext cx="204592" cy="1174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69E8-0DF0-4CC0-B216-7CD2702B4C6E}"/>
              </a:ext>
            </a:extLst>
          </p:cNvPr>
          <p:cNvSpPr/>
          <p:nvPr/>
        </p:nvSpPr>
        <p:spPr>
          <a:xfrm>
            <a:off x="739186" y="922969"/>
            <a:ext cx="9899612" cy="30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44E923-3C2B-4D7C-A2AA-AE09E5D84F79}"/>
              </a:ext>
            </a:extLst>
          </p:cNvPr>
          <p:cNvSpPr/>
          <p:nvPr/>
        </p:nvSpPr>
        <p:spPr>
          <a:xfrm>
            <a:off x="2554778" y="1256243"/>
            <a:ext cx="6586489" cy="41952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B4B-8205-4569-89F0-F1953521DEB9}"/>
              </a:ext>
            </a:extLst>
          </p:cNvPr>
          <p:cNvCxnSpPr>
            <a:cxnSpLocks/>
          </p:cNvCxnSpPr>
          <p:nvPr/>
        </p:nvCxnSpPr>
        <p:spPr>
          <a:xfrm flipV="1">
            <a:off x="8651063" y="1050008"/>
            <a:ext cx="572683" cy="1855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293FA3-FFA1-4187-8765-9E86B46711C2}"/>
              </a:ext>
            </a:extLst>
          </p:cNvPr>
          <p:cNvSpPr txBox="1"/>
          <p:nvPr/>
        </p:nvSpPr>
        <p:spPr>
          <a:xfrm>
            <a:off x="9181411" y="835306"/>
            <a:ext cx="14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Extended in Figure 6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A7F31D-18C5-4321-AFB1-EC7CBE3D6314}"/>
              </a:ext>
            </a:extLst>
          </p:cNvPr>
          <p:cNvSpPr/>
          <p:nvPr/>
        </p:nvSpPr>
        <p:spPr>
          <a:xfrm>
            <a:off x="9111911" y="1311782"/>
            <a:ext cx="204592" cy="805040"/>
          </a:xfrm>
          <a:prstGeom prst="rightBrace">
            <a:avLst>
              <a:gd name="adj1" fmla="val 1062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D77016-C2B2-4D4E-A570-24E3593B0FDF}"/>
              </a:ext>
            </a:extLst>
          </p:cNvPr>
          <p:cNvGrpSpPr/>
          <p:nvPr/>
        </p:nvGrpSpPr>
        <p:grpSpPr>
          <a:xfrm>
            <a:off x="2637905" y="5519548"/>
            <a:ext cx="6455321" cy="500252"/>
            <a:chOff x="1634065" y="5519548"/>
            <a:chExt cx="7459162" cy="500252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7D30CCE-1C15-48E5-AD2D-91574F3206A6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3D5B5DA-577A-459D-A2F6-DB2D00939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F0BB917-8BCC-4E16-8ED8-C63D3589E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5BFC50-87CB-448D-A0E9-C0F33A20F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41AAF52-058D-467E-B3B2-275F0857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BB712C0-2BB6-4C7A-8F7E-CD38742B8E5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943480A-51C8-4212-A854-E5A875A73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F2ACB022-DFC9-400F-801C-0871A2AFCFED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36" name="TextBox 16">
              <a:extLst>
                <a:ext uri="{FF2B5EF4-FFF2-40B4-BE49-F238E27FC236}">
                  <a16:creationId xmlns:a16="http://schemas.microsoft.com/office/drawing/2014/main" id="{9D6669CD-BF18-4A59-A54C-ABCD00AA7C14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0DEBCD-3461-4DA2-BA0C-266A27999AE2}"/>
              </a:ext>
            </a:extLst>
          </p:cNvPr>
          <p:cNvSpPr txBox="1"/>
          <p:nvPr/>
        </p:nvSpPr>
        <p:spPr>
          <a:xfrm>
            <a:off x="404553" y="138545"/>
            <a:ext cx="24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Size: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5">
                <a:extLst>
                  <a:ext uri="{FF2B5EF4-FFF2-40B4-BE49-F238E27FC236}">
                    <a16:creationId xmlns:a16="http://schemas.microsoft.com/office/drawing/2014/main" id="{23F30793-F783-48FC-AE52-E00905D41EA3}"/>
                  </a:ext>
                </a:extLst>
              </p:cNvPr>
              <p:cNvSpPr txBox="1"/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5">
                <a:extLst>
                  <a:ext uri="{FF2B5EF4-FFF2-40B4-BE49-F238E27FC236}">
                    <a16:creationId xmlns:a16="http://schemas.microsoft.com/office/drawing/2014/main" id="{23F30793-F783-48FC-AE52-E00905D4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5">
                <a:extLst>
                  <a:ext uri="{FF2B5EF4-FFF2-40B4-BE49-F238E27FC236}">
                    <a16:creationId xmlns:a16="http://schemas.microsoft.com/office/drawing/2014/main" id="{459F94FC-1D20-4913-A2C6-A4877BF245B2}"/>
                  </a:ext>
                </a:extLst>
              </p:cNvPr>
              <p:cNvSpPr txBox="1"/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5">
                <a:extLst>
                  <a:ext uri="{FF2B5EF4-FFF2-40B4-BE49-F238E27FC236}">
                    <a16:creationId xmlns:a16="http://schemas.microsoft.com/office/drawing/2014/main" id="{459F94FC-1D20-4913-A2C6-A4877BF2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25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EA3DE03-8F9E-4DB9-8FE0-E6AF21D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1" y="983334"/>
            <a:ext cx="9116429" cy="506135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FA1DF4-1DA1-4BBB-8004-05DC1EAAF19B}"/>
              </a:ext>
            </a:extLst>
          </p:cNvPr>
          <p:cNvGrpSpPr/>
          <p:nvPr/>
        </p:nvGrpSpPr>
        <p:grpSpPr>
          <a:xfrm>
            <a:off x="2654531" y="5519548"/>
            <a:ext cx="6467302" cy="500252"/>
            <a:chOff x="1634065" y="5519548"/>
            <a:chExt cx="7459162" cy="500252"/>
          </a:xfrm>
        </p:grpSpPr>
        <p:cxnSp>
          <p:nvCxnSpPr>
            <p:cNvPr id="17" name="直接连接符 20">
              <a:extLst>
                <a:ext uri="{FF2B5EF4-FFF2-40B4-BE49-F238E27FC236}">
                  <a16:creationId xmlns:a16="http://schemas.microsoft.com/office/drawing/2014/main" id="{99C173E3-E5CA-402A-BDB5-E1788379BAD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1">
              <a:extLst>
                <a:ext uri="{FF2B5EF4-FFF2-40B4-BE49-F238E27FC236}">
                  <a16:creationId xmlns:a16="http://schemas.microsoft.com/office/drawing/2014/main" id="{8987DFEE-E94E-4CE2-BFE4-6FB9B954B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2">
              <a:extLst>
                <a:ext uri="{FF2B5EF4-FFF2-40B4-BE49-F238E27FC236}">
                  <a16:creationId xmlns:a16="http://schemas.microsoft.com/office/drawing/2014/main" id="{143BB4DD-9B78-4940-BE63-3D90E761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24">
              <a:extLst>
                <a:ext uri="{FF2B5EF4-FFF2-40B4-BE49-F238E27FC236}">
                  <a16:creationId xmlns:a16="http://schemas.microsoft.com/office/drawing/2014/main" id="{4B43DBF5-B4A1-41D4-8E61-B581C7194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6">
              <a:extLst>
                <a:ext uri="{FF2B5EF4-FFF2-40B4-BE49-F238E27FC236}">
                  <a16:creationId xmlns:a16="http://schemas.microsoft.com/office/drawing/2014/main" id="{B2F335CA-F8E4-4F5D-ACAC-B10CEA2B5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7">
              <a:extLst>
                <a:ext uri="{FF2B5EF4-FFF2-40B4-BE49-F238E27FC236}">
                  <a16:creationId xmlns:a16="http://schemas.microsoft.com/office/drawing/2014/main" id="{6A0052A2-B3B8-4839-B7D4-56E79BBDB53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30">
              <a:extLst>
                <a:ext uri="{FF2B5EF4-FFF2-40B4-BE49-F238E27FC236}">
                  <a16:creationId xmlns:a16="http://schemas.microsoft.com/office/drawing/2014/main" id="{A2E73D70-F7A2-42AD-AC44-F0674C21F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C9D7E997-BCF0-4F9D-B4D5-D3A022794908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147BFB95-1803-4342-AD24-45AA08A9C60D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957CB0B-C3A8-4471-B998-E0E3A6A01F35}"/>
              </a:ext>
            </a:extLst>
          </p:cNvPr>
          <p:cNvSpPr txBox="1"/>
          <p:nvPr/>
        </p:nvSpPr>
        <p:spPr>
          <a:xfrm>
            <a:off x="404553" y="138545"/>
            <a:ext cx="24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Size: 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600DE-9074-4A99-9364-7922789B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141" y="1359899"/>
            <a:ext cx="887117" cy="41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EA3DE03-8F9E-4DB9-8FE0-E6AF21D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1" y="983334"/>
            <a:ext cx="9116429" cy="50613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FA1DF4-1DA1-4BBB-8004-05DC1EAAF19B}"/>
              </a:ext>
            </a:extLst>
          </p:cNvPr>
          <p:cNvGrpSpPr/>
          <p:nvPr/>
        </p:nvGrpSpPr>
        <p:grpSpPr>
          <a:xfrm>
            <a:off x="2726575" y="5519548"/>
            <a:ext cx="6334297" cy="500252"/>
            <a:chOff x="1634065" y="5519548"/>
            <a:chExt cx="7459162" cy="500252"/>
          </a:xfrm>
        </p:grpSpPr>
        <p:cxnSp>
          <p:nvCxnSpPr>
            <p:cNvPr id="17" name="直接连接符 20">
              <a:extLst>
                <a:ext uri="{FF2B5EF4-FFF2-40B4-BE49-F238E27FC236}">
                  <a16:creationId xmlns:a16="http://schemas.microsoft.com/office/drawing/2014/main" id="{99C173E3-E5CA-402A-BDB5-E1788379BAD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1">
              <a:extLst>
                <a:ext uri="{FF2B5EF4-FFF2-40B4-BE49-F238E27FC236}">
                  <a16:creationId xmlns:a16="http://schemas.microsoft.com/office/drawing/2014/main" id="{8987DFEE-E94E-4CE2-BFE4-6FB9B954B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2">
              <a:extLst>
                <a:ext uri="{FF2B5EF4-FFF2-40B4-BE49-F238E27FC236}">
                  <a16:creationId xmlns:a16="http://schemas.microsoft.com/office/drawing/2014/main" id="{143BB4DD-9B78-4940-BE63-3D90E761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24">
              <a:extLst>
                <a:ext uri="{FF2B5EF4-FFF2-40B4-BE49-F238E27FC236}">
                  <a16:creationId xmlns:a16="http://schemas.microsoft.com/office/drawing/2014/main" id="{4B43DBF5-B4A1-41D4-8E61-B581C7194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6">
              <a:extLst>
                <a:ext uri="{FF2B5EF4-FFF2-40B4-BE49-F238E27FC236}">
                  <a16:creationId xmlns:a16="http://schemas.microsoft.com/office/drawing/2014/main" id="{B2F335CA-F8E4-4F5D-ACAC-B10CEA2B5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7">
              <a:extLst>
                <a:ext uri="{FF2B5EF4-FFF2-40B4-BE49-F238E27FC236}">
                  <a16:creationId xmlns:a16="http://schemas.microsoft.com/office/drawing/2014/main" id="{6A0052A2-B3B8-4839-B7D4-56E79BBDB53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30">
              <a:extLst>
                <a:ext uri="{FF2B5EF4-FFF2-40B4-BE49-F238E27FC236}">
                  <a16:creationId xmlns:a16="http://schemas.microsoft.com/office/drawing/2014/main" id="{A2E73D70-F7A2-42AD-AC44-F0674C21F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C9D7E997-BCF0-4F9D-B4D5-D3A022794908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147BFB95-1803-4342-AD24-45AA08A9C60D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AF1B4E5-CDD1-45F0-A8EF-44D125FDEBC4}"/>
              </a:ext>
            </a:extLst>
          </p:cNvPr>
          <p:cNvSpPr txBox="1"/>
          <p:nvPr/>
        </p:nvSpPr>
        <p:spPr>
          <a:xfrm>
            <a:off x="404553" y="138545"/>
            <a:ext cx="24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Size: 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A0B41D-A08D-4591-80CE-EDDBACE4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816" y="1354920"/>
            <a:ext cx="1083854" cy="41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Wang</dc:creator>
  <cp:lastModifiedBy>Xinyu Wang</cp:lastModifiedBy>
  <cp:revision>37</cp:revision>
  <dcterms:created xsi:type="dcterms:W3CDTF">2018-03-21T06:07:54Z</dcterms:created>
  <dcterms:modified xsi:type="dcterms:W3CDTF">2018-03-23T01:29:43Z</dcterms:modified>
</cp:coreProperties>
</file>