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02EB0E-8B2C-46BA-8D6B-1532F1C3D91C}" v="5" dt="2024-02-09T15:45:10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2" d="100"/>
          <a:sy n="42" d="100"/>
        </p:scale>
        <p:origin x="1140" y="436"/>
      </p:cViewPr>
      <p:guideLst>
        <p:guide orient="horz" pos="2880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7B975-F7F5-41C4-B0AA-01A9609FE2C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A0B65-40F5-4201-9AC1-72C93F8E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4350" y="685800"/>
            <a:ext cx="5829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A0B65-40F5-4201-9AC1-72C93F8EEE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68"/>
            <a:ext cx="1321308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366185"/>
            <a:ext cx="349758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366185"/>
            <a:ext cx="1023366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5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0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67"/>
            <a:ext cx="13213080" cy="1816100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133601"/>
            <a:ext cx="6865620" cy="6034617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133601"/>
            <a:ext cx="6865620" cy="6034617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046817"/>
            <a:ext cx="6868320" cy="853016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899833"/>
            <a:ext cx="6868320" cy="526838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046817"/>
            <a:ext cx="6871018" cy="853016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2899833"/>
            <a:ext cx="6871018" cy="526838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0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364067"/>
            <a:ext cx="5114132" cy="1549400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364067"/>
            <a:ext cx="8689975" cy="780415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1913467"/>
            <a:ext cx="5114132" cy="625475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4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0"/>
            <a:ext cx="9326880" cy="75565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17033"/>
            <a:ext cx="9326880" cy="5486400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1"/>
            <a:ext cx="9326880" cy="1073149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6184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133601"/>
            <a:ext cx="13990320" cy="6034617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4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CA0FF-229E-4D12-A81A-65A0BDBA6233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4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4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anose="020B0604020202020204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/>
          <p:cNvSpPr/>
          <p:nvPr/>
        </p:nvSpPr>
        <p:spPr>
          <a:xfrm>
            <a:off x="10546549" y="826005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08" name="TextBox 107"/>
          <p:cNvSpPr txBox="1"/>
          <p:nvPr/>
        </p:nvSpPr>
        <p:spPr>
          <a:xfrm>
            <a:off x="10764172" y="999167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/>
              <a:t>Counter </a:t>
            </a:r>
            <a:endParaRPr lang="en-US" sz="4400" b="1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9094060" y="1018205"/>
            <a:ext cx="1470792" cy="21393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0502149" y="826005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cxnSp>
        <p:nvCxnSpPr>
          <p:cNvPr id="114" name="Elbow Connector 113"/>
          <p:cNvCxnSpPr/>
          <p:nvPr/>
        </p:nvCxnSpPr>
        <p:spPr>
          <a:xfrm rot="16200000" flipH="1">
            <a:off x="10705439" y="1800763"/>
            <a:ext cx="1046334" cy="571661"/>
          </a:xfrm>
          <a:prstGeom prst="bentConnector3">
            <a:avLst>
              <a:gd name="adj1" fmla="val 3198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2102185" y="2093260"/>
            <a:ext cx="14231" cy="52428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2118198" y="219280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11942512" y="219769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736973" y="157746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11084065" y="1786297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12084157" y="1891106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1023</a:t>
            </a:r>
          </a:p>
        </p:txBody>
      </p:sp>
      <p:cxnSp>
        <p:nvCxnSpPr>
          <p:cNvPr id="236" name="Straight Connector 235"/>
          <p:cNvCxnSpPr>
            <a:cxnSpLocks/>
          </p:cNvCxnSpPr>
          <p:nvPr/>
        </p:nvCxnSpPr>
        <p:spPr>
          <a:xfrm flipH="1" flipV="1">
            <a:off x="11036472" y="6180873"/>
            <a:ext cx="386240" cy="1958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9565803" y="1009096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r>
              <a:rPr lang="en-US" sz="1800" dirty="0"/>
              <a:t>(1:0)</a:t>
            </a:r>
          </a:p>
        </p:txBody>
      </p:sp>
      <p:sp>
        <p:nvSpPr>
          <p:cNvPr id="241" name="Isosceles Triangle 240"/>
          <p:cNvSpPr/>
          <p:nvPr/>
        </p:nvSpPr>
        <p:spPr>
          <a:xfrm rot="5400000">
            <a:off x="10476918" y="1299107"/>
            <a:ext cx="266700" cy="14331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9296625" y="71499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2</a:t>
            </a:r>
          </a:p>
        </p:txBody>
      </p:sp>
      <p:cxnSp>
        <p:nvCxnSpPr>
          <p:cNvPr id="245" name="Straight Connector 244"/>
          <p:cNvCxnSpPr/>
          <p:nvPr/>
        </p:nvCxnSpPr>
        <p:spPr>
          <a:xfrm flipV="1">
            <a:off x="9592264" y="917278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10538610" y="1625377"/>
            <a:ext cx="64885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  i</a:t>
            </a:r>
          </a:p>
        </p:txBody>
      </p:sp>
      <p:sp>
        <p:nvSpPr>
          <p:cNvPr id="18" name="Oval 17"/>
          <p:cNvSpPr/>
          <p:nvPr/>
        </p:nvSpPr>
        <p:spPr>
          <a:xfrm>
            <a:off x="11477555" y="1862870"/>
            <a:ext cx="76200" cy="814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ounded Rectangle 296"/>
          <p:cNvSpPr/>
          <p:nvPr/>
        </p:nvSpPr>
        <p:spPr>
          <a:xfrm>
            <a:off x="8686800" y="304800"/>
            <a:ext cx="6019799" cy="715987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98" name="TextBox 297"/>
          <p:cNvSpPr txBox="1"/>
          <p:nvPr/>
        </p:nvSpPr>
        <p:spPr>
          <a:xfrm>
            <a:off x="9094060" y="269985"/>
            <a:ext cx="191582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b="1" dirty="0"/>
              <a:t>HW8b2_dp</a:t>
            </a:r>
            <a:endParaRPr lang="en-US" sz="4400" b="1" dirty="0"/>
          </a:p>
        </p:txBody>
      </p:sp>
      <p:cxnSp>
        <p:nvCxnSpPr>
          <p:cNvPr id="300" name="Straight Connector 299"/>
          <p:cNvCxnSpPr>
            <a:cxnSpLocks/>
          </p:cNvCxnSpPr>
          <p:nvPr/>
        </p:nvCxnSpPr>
        <p:spPr>
          <a:xfrm flipV="1">
            <a:off x="8451199" y="3361715"/>
            <a:ext cx="52082" cy="46269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7903573" y="486243"/>
            <a:ext cx="94900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r>
              <a:rPr lang="en-US" sz="1800" dirty="0"/>
              <a:t>(3:0)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8169893" y="2628635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305" name="Rounded Rectangle 304"/>
          <p:cNvSpPr/>
          <p:nvPr/>
        </p:nvSpPr>
        <p:spPr>
          <a:xfrm>
            <a:off x="1351618" y="308498"/>
            <a:ext cx="6808473" cy="5732967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06" name="TextBox 305"/>
          <p:cNvSpPr txBox="1"/>
          <p:nvPr/>
        </p:nvSpPr>
        <p:spPr>
          <a:xfrm>
            <a:off x="1489465" y="297568"/>
            <a:ext cx="191582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b="1" dirty="0"/>
              <a:t>HW8b2_cu</a:t>
            </a:r>
            <a:endParaRPr lang="en-US" sz="4400" b="1" dirty="0"/>
          </a:p>
        </p:txBody>
      </p:sp>
      <p:sp>
        <p:nvSpPr>
          <p:cNvPr id="316" name="Oval 315"/>
          <p:cNvSpPr/>
          <p:nvPr/>
        </p:nvSpPr>
        <p:spPr>
          <a:xfrm>
            <a:off x="1967800" y="1112228"/>
            <a:ext cx="990600" cy="1002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1983432" y="1227427"/>
            <a:ext cx="858532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200" dirty="0"/>
              <a:t>initC</a:t>
            </a:r>
          </a:p>
        </p:txBody>
      </p:sp>
      <p:cxnSp>
        <p:nvCxnSpPr>
          <p:cNvPr id="323" name="Straight Connector 322"/>
          <p:cNvCxnSpPr>
            <a:cxnSpLocks/>
          </p:cNvCxnSpPr>
          <p:nvPr/>
        </p:nvCxnSpPr>
        <p:spPr>
          <a:xfrm>
            <a:off x="2979246" y="1654742"/>
            <a:ext cx="426043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7145607" y="6078044"/>
            <a:ext cx="32949" cy="142876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01402" y="1188912"/>
            <a:ext cx="1091784" cy="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-163101" y="773158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83426" y="6099331"/>
            <a:ext cx="1265341" cy="400110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1800" dirty="0">
                <a:solidFill>
                  <a:prstClr val="black"/>
                </a:solidFill>
                <a:latin typeface="Calibri"/>
              </a:rPr>
              <a:t>Ready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4638536" y="6884068"/>
            <a:ext cx="1751173" cy="13576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642700" y="6874143"/>
            <a:ext cx="1747011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2400" b="1" dirty="0">
                <a:solidFill>
                  <a:prstClr val="black"/>
                </a:solidFill>
                <a:latin typeface="Calibri"/>
              </a:rPr>
              <a:t>Test Signals</a:t>
            </a:r>
            <a:endParaRPr lang="en-US" sz="5867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0" name="Straight Connector 129"/>
          <p:cNvCxnSpPr>
            <a:stCxn id="131" idx="3"/>
          </p:cNvCxnSpPr>
          <p:nvPr/>
        </p:nvCxnSpPr>
        <p:spPr>
          <a:xfrm>
            <a:off x="6391349" y="7506808"/>
            <a:ext cx="787207" cy="66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070549" y="7260586"/>
            <a:ext cx="13208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Ready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18334" y="7914077"/>
            <a:ext cx="1491019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Data_Out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215968" y="1561562"/>
            <a:ext cx="107908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-59740" y="1145811"/>
            <a:ext cx="125264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121972" y="619785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14706599" y="1392032"/>
            <a:ext cx="5594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4135540" y="999215"/>
            <a:ext cx="125264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14706599" y="1044036"/>
            <a:ext cx="5594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9848447" y="5212281"/>
            <a:ext cx="1307289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000" dirty="0"/>
              <a:t>WR_ADDR RD_ADDR</a:t>
            </a:r>
          </a:p>
          <a:p>
            <a:endParaRPr lang="en-US" sz="1800" dirty="0"/>
          </a:p>
          <a:p>
            <a:r>
              <a:rPr lang="en-US" sz="1800" dirty="0"/>
              <a:t>DI            D0</a:t>
            </a:r>
          </a:p>
          <a:p>
            <a:endParaRPr lang="en-US" sz="1000" dirty="0"/>
          </a:p>
          <a:p>
            <a:r>
              <a:rPr lang="en-US" sz="1000" b="1" dirty="0"/>
              <a:t>WR_EN           RD_EN</a:t>
            </a:r>
          </a:p>
          <a:p>
            <a:r>
              <a:rPr lang="en-US" sz="1200" b="1" dirty="0"/>
              <a:t>WE</a:t>
            </a:r>
          </a:p>
          <a:p>
            <a:endParaRPr lang="en-US" sz="1800" dirty="0"/>
          </a:p>
        </p:txBody>
      </p:sp>
      <p:sp>
        <p:nvSpPr>
          <p:cNvPr id="142" name="Rounded Rectangle 141"/>
          <p:cNvSpPr/>
          <p:nvPr/>
        </p:nvSpPr>
        <p:spPr>
          <a:xfrm>
            <a:off x="9871845" y="4968533"/>
            <a:ext cx="1211076" cy="191097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43" name="TextBox 142"/>
          <p:cNvSpPr txBox="1"/>
          <p:nvPr/>
        </p:nvSpPr>
        <p:spPr>
          <a:xfrm>
            <a:off x="9729462" y="4968761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BRAM</a:t>
            </a:r>
            <a:endParaRPr lang="en-US" sz="4400" b="1" dirty="0"/>
          </a:p>
        </p:txBody>
      </p:sp>
      <p:sp>
        <p:nvSpPr>
          <p:cNvPr id="144" name="Isosceles Triangle 143"/>
          <p:cNvSpPr/>
          <p:nvPr/>
        </p:nvSpPr>
        <p:spPr>
          <a:xfrm rot="5400000">
            <a:off x="9824673" y="6618081"/>
            <a:ext cx="266700" cy="14331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4962061" y="7640176"/>
            <a:ext cx="143407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Data_In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59" name="Straight Connector 158"/>
          <p:cNvCxnSpPr>
            <a:cxnSpLocks/>
          </p:cNvCxnSpPr>
          <p:nvPr/>
        </p:nvCxnSpPr>
        <p:spPr>
          <a:xfrm flipH="1" flipV="1">
            <a:off x="9296625" y="5338093"/>
            <a:ext cx="589741" cy="658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cxnSpLocks/>
          </p:cNvCxnSpPr>
          <p:nvPr/>
        </p:nvCxnSpPr>
        <p:spPr>
          <a:xfrm flipV="1">
            <a:off x="9425247" y="6159347"/>
            <a:ext cx="434899" cy="525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8741425" y="596167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r>
              <a:rPr lang="en-US" sz="1800" dirty="0"/>
              <a:t>(2)</a:t>
            </a:r>
          </a:p>
        </p:txBody>
      </p:sp>
      <p:cxnSp>
        <p:nvCxnSpPr>
          <p:cNvPr id="166" name="Straight Connector 165"/>
          <p:cNvCxnSpPr>
            <a:cxnSpLocks/>
          </p:cNvCxnSpPr>
          <p:nvPr/>
        </p:nvCxnSpPr>
        <p:spPr>
          <a:xfrm>
            <a:off x="8513933" y="3375830"/>
            <a:ext cx="560432" cy="1667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13434455" y="7150348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3145462" y="6947172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16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0322655" y="2687331"/>
            <a:ext cx="809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193" name="Rounded Rectangle 192"/>
          <p:cNvSpPr/>
          <p:nvPr/>
        </p:nvSpPr>
        <p:spPr>
          <a:xfrm>
            <a:off x="12584220" y="6139074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94" name="TextBox 193"/>
          <p:cNvSpPr txBox="1"/>
          <p:nvPr/>
        </p:nvSpPr>
        <p:spPr>
          <a:xfrm>
            <a:off x="12801843" y="6312236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Register </a:t>
            </a:r>
            <a:endParaRPr lang="en-US" sz="44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12539820" y="613907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1738508" y="6031971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r>
              <a:rPr lang="en-US" sz="1800" dirty="0"/>
              <a:t>(3)</a:t>
            </a:r>
          </a:p>
        </p:txBody>
      </p:sp>
      <p:sp>
        <p:nvSpPr>
          <p:cNvPr id="197" name="Isosceles Triangle 196"/>
          <p:cNvSpPr/>
          <p:nvPr/>
        </p:nvSpPr>
        <p:spPr>
          <a:xfrm rot="5400000">
            <a:off x="12514589" y="6612176"/>
            <a:ext cx="266700" cy="14331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/>
          <p:nvPr/>
        </p:nvCxnSpPr>
        <p:spPr>
          <a:xfrm flipV="1">
            <a:off x="11857817" y="6377720"/>
            <a:ext cx="730982" cy="1464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cxnSpLocks/>
            <a:stCxn id="193" idx="2"/>
          </p:cNvCxnSpPr>
          <p:nvPr/>
        </p:nvCxnSpPr>
        <p:spPr>
          <a:xfrm>
            <a:off x="13563844" y="6901074"/>
            <a:ext cx="27682" cy="1047815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8086787" y="955019"/>
            <a:ext cx="643995" cy="111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cxnSpLocks/>
          </p:cNvCxnSpPr>
          <p:nvPr/>
        </p:nvCxnSpPr>
        <p:spPr>
          <a:xfrm flipH="1">
            <a:off x="8093642" y="3017231"/>
            <a:ext cx="2772430" cy="27523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30343"/>
              </p:ext>
            </p:extLst>
          </p:nvPr>
        </p:nvGraphicFramePr>
        <p:xfrm>
          <a:off x="914247" y="6213806"/>
          <a:ext cx="2012950" cy="216408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30478843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48847374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768982179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153552064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40854385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100" dirty="0"/>
                        <a:t>Output table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292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80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30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00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ready_rise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73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2895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558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43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83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848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769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7C27D60-7425-575A-E3CA-4AD3310E22B6}"/>
              </a:ext>
            </a:extLst>
          </p:cNvPr>
          <p:cNvSpPr txBox="1"/>
          <p:nvPr/>
        </p:nvSpPr>
        <p:spPr>
          <a:xfrm>
            <a:off x="0" y="15941"/>
            <a:ext cx="1747011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2400" b="1" dirty="0">
                <a:solidFill>
                  <a:prstClr val="black"/>
                </a:solidFill>
                <a:latin typeface="Calibri"/>
              </a:rPr>
              <a:t>HW8b2_tb</a:t>
            </a:r>
            <a:endParaRPr lang="en-US" sz="5867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5962A9-BEE8-5E01-2477-BF36D6D6C01A}"/>
              </a:ext>
            </a:extLst>
          </p:cNvPr>
          <p:cNvSpPr/>
          <p:nvPr/>
        </p:nvSpPr>
        <p:spPr>
          <a:xfrm>
            <a:off x="1583959" y="4640348"/>
            <a:ext cx="990600" cy="1002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01A89-F396-587A-338B-7D1CE8AEA33B}"/>
              </a:ext>
            </a:extLst>
          </p:cNvPr>
          <p:cNvSpPr txBox="1"/>
          <p:nvPr/>
        </p:nvSpPr>
        <p:spPr>
          <a:xfrm>
            <a:off x="1652540" y="4673432"/>
            <a:ext cx="858532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200" dirty="0"/>
              <a:t>Done</a:t>
            </a:r>
          </a:p>
        </p:txBody>
      </p:sp>
      <p:cxnSp>
        <p:nvCxnSpPr>
          <p:cNvPr id="6" name="Curved Connector 98">
            <a:extLst>
              <a:ext uri="{FF2B5EF4-FFF2-40B4-BE49-F238E27FC236}">
                <a16:creationId xmlns:a16="http://schemas.microsoft.com/office/drawing/2014/main" id="{C260AE59-96B0-1F47-7D84-F6511F6A8353}"/>
              </a:ext>
            </a:extLst>
          </p:cNvPr>
          <p:cNvCxnSpPr>
            <a:stCxn id="4" idx="7"/>
            <a:endCxn id="4" idx="1"/>
          </p:cNvCxnSpPr>
          <p:nvPr/>
        </p:nvCxnSpPr>
        <p:spPr>
          <a:xfrm rot="16200000" flipV="1">
            <a:off x="2079259" y="4436896"/>
            <a:ext cx="12700" cy="700460"/>
          </a:xfrm>
          <a:prstGeom prst="curvedConnector3">
            <a:avLst>
              <a:gd name="adj1" fmla="val 45307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C9ABDDB-FAD0-2F46-9D75-7B1C546C6104}"/>
              </a:ext>
            </a:extLst>
          </p:cNvPr>
          <p:cNvSpPr/>
          <p:nvPr/>
        </p:nvSpPr>
        <p:spPr>
          <a:xfrm>
            <a:off x="4828081" y="1173660"/>
            <a:ext cx="990600" cy="1002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39E8C0-F696-9765-83A3-0B445B12EB74}"/>
              </a:ext>
            </a:extLst>
          </p:cNvPr>
          <p:cNvSpPr txBox="1"/>
          <p:nvPr/>
        </p:nvSpPr>
        <p:spPr>
          <a:xfrm>
            <a:off x="4847864" y="1341566"/>
            <a:ext cx="915332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200" dirty="0" err="1"/>
              <a:t>Ready_rise</a:t>
            </a:r>
            <a:endParaRPr lang="en-US" sz="1200" dirty="0"/>
          </a:p>
        </p:txBody>
      </p:sp>
      <p:cxnSp>
        <p:nvCxnSpPr>
          <p:cNvPr id="16" name="Curved Connector 98">
            <a:extLst>
              <a:ext uri="{FF2B5EF4-FFF2-40B4-BE49-F238E27FC236}">
                <a16:creationId xmlns:a16="http://schemas.microsoft.com/office/drawing/2014/main" id="{F16CEBEF-85BB-9998-70CC-62F3D1FB5DF7}"/>
              </a:ext>
            </a:extLst>
          </p:cNvPr>
          <p:cNvCxnSpPr>
            <a:stCxn id="14" idx="7"/>
            <a:endCxn id="14" idx="1"/>
          </p:cNvCxnSpPr>
          <p:nvPr/>
        </p:nvCxnSpPr>
        <p:spPr>
          <a:xfrm rot="16200000" flipV="1">
            <a:off x="5323381" y="970208"/>
            <a:ext cx="12700" cy="700460"/>
          </a:xfrm>
          <a:prstGeom prst="curvedConnector3">
            <a:avLst>
              <a:gd name="adj1" fmla="val 45307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163018-F04D-64B4-108D-6E082F8030E3}"/>
              </a:ext>
            </a:extLst>
          </p:cNvPr>
          <p:cNvSpPr txBox="1"/>
          <p:nvPr/>
        </p:nvSpPr>
        <p:spPr>
          <a:xfrm>
            <a:off x="4869675" y="462427"/>
            <a:ext cx="949006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400" dirty="0"/>
              <a:t>Ready = 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1236FF-C3C7-F16A-5F79-77E374766221}"/>
              </a:ext>
            </a:extLst>
          </p:cNvPr>
          <p:cNvCxnSpPr>
            <a:cxnSpLocks/>
          </p:cNvCxnSpPr>
          <p:nvPr/>
        </p:nvCxnSpPr>
        <p:spPr>
          <a:xfrm>
            <a:off x="5839527" y="1716174"/>
            <a:ext cx="315998" cy="25967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3F5460-2552-5AA6-3DDC-C548E535A114}"/>
              </a:ext>
            </a:extLst>
          </p:cNvPr>
          <p:cNvSpPr txBox="1"/>
          <p:nvPr/>
        </p:nvSpPr>
        <p:spPr>
          <a:xfrm>
            <a:off x="5759428" y="1469637"/>
            <a:ext cx="949006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400" dirty="0"/>
              <a:t>Ready = 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715ADA-C632-EB6F-C340-F3D494A0A9F4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2574559" y="4966204"/>
            <a:ext cx="504199" cy="17527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DD6759-643D-CDA8-4C43-B37060C0E2F7}"/>
              </a:ext>
            </a:extLst>
          </p:cNvPr>
          <p:cNvCxnSpPr>
            <a:cxnSpLocks/>
          </p:cNvCxnSpPr>
          <p:nvPr/>
        </p:nvCxnSpPr>
        <p:spPr>
          <a:xfrm flipH="1" flipV="1">
            <a:off x="11070731" y="5356817"/>
            <a:ext cx="589741" cy="658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156F5D-957D-823F-37EC-4D55D53E3DAA}"/>
              </a:ext>
            </a:extLst>
          </p:cNvPr>
          <p:cNvCxnSpPr>
            <a:cxnSpLocks/>
          </p:cNvCxnSpPr>
          <p:nvPr/>
        </p:nvCxnSpPr>
        <p:spPr>
          <a:xfrm flipH="1">
            <a:off x="8881873" y="5828991"/>
            <a:ext cx="988186" cy="2990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2FC562-3071-9550-B399-0FEE756D8933}"/>
              </a:ext>
            </a:extLst>
          </p:cNvPr>
          <p:cNvCxnSpPr>
            <a:cxnSpLocks/>
          </p:cNvCxnSpPr>
          <p:nvPr/>
        </p:nvCxnSpPr>
        <p:spPr>
          <a:xfrm flipH="1">
            <a:off x="11082921" y="5796626"/>
            <a:ext cx="613778" cy="19187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0A513E-055B-8CF6-3235-9DF97C9338B6}"/>
              </a:ext>
            </a:extLst>
          </p:cNvPr>
          <p:cNvCxnSpPr>
            <a:cxnSpLocks/>
          </p:cNvCxnSpPr>
          <p:nvPr/>
        </p:nvCxnSpPr>
        <p:spPr>
          <a:xfrm>
            <a:off x="9609974" y="6345472"/>
            <a:ext cx="23490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AA561D-AA32-AB3F-8FB5-981C739854AF}"/>
              </a:ext>
            </a:extLst>
          </p:cNvPr>
          <p:cNvSpPr txBox="1"/>
          <p:nvPr/>
        </p:nvSpPr>
        <p:spPr>
          <a:xfrm>
            <a:off x="9077192" y="6180873"/>
            <a:ext cx="64236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“11”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30747C-9B60-C61C-E0D1-825B725695DA}"/>
              </a:ext>
            </a:extLst>
          </p:cNvPr>
          <p:cNvCxnSpPr>
            <a:cxnSpLocks/>
          </p:cNvCxnSpPr>
          <p:nvPr/>
        </p:nvCxnSpPr>
        <p:spPr>
          <a:xfrm>
            <a:off x="6378494" y="7964247"/>
            <a:ext cx="2098746" cy="308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13619A-363A-8A6E-B6FB-2B446C7B17DB}"/>
              </a:ext>
            </a:extLst>
          </p:cNvPr>
          <p:cNvCxnSpPr/>
          <p:nvPr/>
        </p:nvCxnSpPr>
        <p:spPr>
          <a:xfrm flipV="1">
            <a:off x="7399663" y="7870090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15BD215-40EB-C5A5-42A2-9E9FDF347734}"/>
              </a:ext>
            </a:extLst>
          </p:cNvPr>
          <p:cNvSpPr txBox="1"/>
          <p:nvPr/>
        </p:nvSpPr>
        <p:spPr>
          <a:xfrm>
            <a:off x="7113230" y="7673864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16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59F73C-1E97-42DE-B806-7AFC805C8203}"/>
              </a:ext>
            </a:extLst>
          </p:cNvPr>
          <p:cNvCxnSpPr/>
          <p:nvPr/>
        </p:nvCxnSpPr>
        <p:spPr>
          <a:xfrm flipV="1">
            <a:off x="11290334" y="569546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1CD3A5F-6F97-0E32-6D84-A886994F0D9F}"/>
              </a:ext>
            </a:extLst>
          </p:cNvPr>
          <p:cNvSpPr txBox="1"/>
          <p:nvPr/>
        </p:nvSpPr>
        <p:spPr>
          <a:xfrm>
            <a:off x="11003901" y="5499236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16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E8837B-C5A4-B8F4-0766-9ABACC986C85}"/>
              </a:ext>
            </a:extLst>
          </p:cNvPr>
          <p:cNvCxnSpPr/>
          <p:nvPr/>
        </p:nvCxnSpPr>
        <p:spPr>
          <a:xfrm flipV="1">
            <a:off x="9551004" y="5709479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0190938-F06B-B84E-817B-2DD312252856}"/>
              </a:ext>
            </a:extLst>
          </p:cNvPr>
          <p:cNvSpPr txBox="1"/>
          <p:nvPr/>
        </p:nvSpPr>
        <p:spPr>
          <a:xfrm>
            <a:off x="9264571" y="5513253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8725CE-23AF-615F-4A63-60B2BC730538}"/>
              </a:ext>
            </a:extLst>
          </p:cNvPr>
          <p:cNvSpPr txBox="1"/>
          <p:nvPr/>
        </p:nvSpPr>
        <p:spPr>
          <a:xfrm>
            <a:off x="11104228" y="6025621"/>
            <a:ext cx="64236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‘1’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22F413-B6B5-F827-6D08-8DABDEBAFC6A}"/>
              </a:ext>
            </a:extLst>
          </p:cNvPr>
          <p:cNvSpPr txBox="1"/>
          <p:nvPr/>
        </p:nvSpPr>
        <p:spPr>
          <a:xfrm>
            <a:off x="9116116" y="5012641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23B44C9-A937-6579-AD73-FA53FB4E68B2}"/>
              </a:ext>
            </a:extLst>
          </p:cNvPr>
          <p:cNvCxnSpPr/>
          <p:nvPr/>
        </p:nvCxnSpPr>
        <p:spPr>
          <a:xfrm flipV="1">
            <a:off x="9463208" y="5221478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200028F-B932-3622-A33A-065449768E27}"/>
              </a:ext>
            </a:extLst>
          </p:cNvPr>
          <p:cNvSpPr txBox="1"/>
          <p:nvPr/>
        </p:nvSpPr>
        <p:spPr>
          <a:xfrm>
            <a:off x="11029914" y="5012641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ECBB71-1393-6A3C-BBDE-F434659AEBCE}"/>
              </a:ext>
            </a:extLst>
          </p:cNvPr>
          <p:cNvCxnSpPr/>
          <p:nvPr/>
        </p:nvCxnSpPr>
        <p:spPr>
          <a:xfrm flipV="1">
            <a:off x="11377006" y="5221478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5648EEA-3961-CC3E-80FD-6918BB23F962}"/>
              </a:ext>
            </a:extLst>
          </p:cNvPr>
          <p:cNvCxnSpPr>
            <a:cxnSpLocks/>
          </p:cNvCxnSpPr>
          <p:nvPr/>
        </p:nvCxnSpPr>
        <p:spPr>
          <a:xfrm>
            <a:off x="13526425" y="5642608"/>
            <a:ext cx="0" cy="48795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520962-E1F5-9A37-79C2-B190979F2E5E}"/>
              </a:ext>
            </a:extLst>
          </p:cNvPr>
          <p:cNvSpPr txBox="1"/>
          <p:nvPr/>
        </p:nvSpPr>
        <p:spPr>
          <a:xfrm>
            <a:off x="11560264" y="5160206"/>
            <a:ext cx="64885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 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0039C-5E58-A33B-BE16-C65740772BDA}"/>
              </a:ext>
            </a:extLst>
          </p:cNvPr>
          <p:cNvSpPr txBox="1"/>
          <p:nvPr/>
        </p:nvSpPr>
        <p:spPr>
          <a:xfrm>
            <a:off x="8976808" y="5126881"/>
            <a:ext cx="64885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  ?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38C98DB-9FA0-C289-E663-1D7F8B885C64}"/>
              </a:ext>
            </a:extLst>
          </p:cNvPr>
          <p:cNvGrpSpPr/>
          <p:nvPr/>
        </p:nvGrpSpPr>
        <p:grpSpPr>
          <a:xfrm>
            <a:off x="8852579" y="3928086"/>
            <a:ext cx="1256450" cy="640897"/>
            <a:chOff x="5070549" y="3733800"/>
            <a:chExt cx="1256450" cy="64089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0082212-4FE6-AC28-C48F-A128DCA5653C}"/>
                </a:ext>
              </a:extLst>
            </p:cNvPr>
            <p:cNvCxnSpPr/>
            <p:nvPr/>
          </p:nvCxnSpPr>
          <p:spPr>
            <a:xfrm>
              <a:off x="5070549" y="3733800"/>
              <a:ext cx="4435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2DDAA0-76E1-1BE8-C90D-EF97380A17C3}"/>
                </a:ext>
              </a:extLst>
            </p:cNvPr>
            <p:cNvCxnSpPr/>
            <p:nvPr/>
          </p:nvCxnSpPr>
          <p:spPr>
            <a:xfrm>
              <a:off x="5883426" y="3733800"/>
              <a:ext cx="4435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859082F-129A-F9EE-A769-B0C5A7514D1D}"/>
                </a:ext>
              </a:extLst>
            </p:cNvPr>
            <p:cNvCxnSpPr/>
            <p:nvPr/>
          </p:nvCxnSpPr>
          <p:spPr>
            <a:xfrm>
              <a:off x="5457311" y="4343400"/>
              <a:ext cx="4435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A80D428-B023-70A2-A0BC-80A45D40779F}"/>
                </a:ext>
              </a:extLst>
            </p:cNvPr>
            <p:cNvCxnSpPr>
              <a:cxnSpLocks/>
            </p:cNvCxnSpPr>
            <p:nvPr/>
          </p:nvCxnSpPr>
          <p:spPr>
            <a:xfrm>
              <a:off x="5070549" y="3733800"/>
              <a:ext cx="386762" cy="639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EEE8502-8890-1CDD-167F-85438784A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884" y="3775263"/>
              <a:ext cx="386762" cy="5975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306D17-52B0-0F27-6FB9-756E58A222FA}"/>
                </a:ext>
              </a:extLst>
            </p:cNvPr>
            <p:cNvCxnSpPr>
              <a:cxnSpLocks/>
            </p:cNvCxnSpPr>
            <p:nvPr/>
          </p:nvCxnSpPr>
          <p:spPr>
            <a:xfrm>
              <a:off x="5513877" y="3743726"/>
              <a:ext cx="175217" cy="263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1F4AA0-8934-ED44-3149-EC34553E01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9097" y="3742411"/>
              <a:ext cx="221787" cy="283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5B481DC-BB5A-770E-4D91-AF56C0F0C4AE}"/>
                </a:ext>
              </a:extLst>
            </p:cNvPr>
            <p:cNvSpPr txBox="1"/>
            <p:nvPr/>
          </p:nvSpPr>
          <p:spPr>
            <a:xfrm>
              <a:off x="5513877" y="4005365"/>
              <a:ext cx="64885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b="1" dirty="0"/>
                <a:t> +</a:t>
              </a:r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6AE1F37-3A38-AB13-3E1F-A79E04A928D3}"/>
              </a:ext>
            </a:extLst>
          </p:cNvPr>
          <p:cNvCxnSpPr>
            <a:cxnSpLocks/>
          </p:cNvCxnSpPr>
          <p:nvPr/>
        </p:nvCxnSpPr>
        <p:spPr>
          <a:xfrm flipH="1">
            <a:off x="9074365" y="3605332"/>
            <a:ext cx="19695" cy="33136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46168F8-E275-0456-E0BA-E1E35B1FC736}"/>
              </a:ext>
            </a:extLst>
          </p:cNvPr>
          <p:cNvCxnSpPr>
            <a:cxnSpLocks/>
          </p:cNvCxnSpPr>
          <p:nvPr/>
        </p:nvCxnSpPr>
        <p:spPr>
          <a:xfrm>
            <a:off x="9844876" y="3581400"/>
            <a:ext cx="0" cy="35529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FE5DDFB-E333-9448-B660-FEABAB25D281}"/>
              </a:ext>
            </a:extLst>
          </p:cNvPr>
          <p:cNvCxnSpPr/>
          <p:nvPr/>
        </p:nvCxnSpPr>
        <p:spPr>
          <a:xfrm flipV="1">
            <a:off x="9709764" y="360533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AFBF05C-2FC0-42BC-685D-A9298F5BD03D}"/>
              </a:ext>
            </a:extLst>
          </p:cNvPr>
          <p:cNvSpPr txBox="1"/>
          <p:nvPr/>
        </p:nvSpPr>
        <p:spPr>
          <a:xfrm>
            <a:off x="9406525" y="3499513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16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00F41DD-0FB2-9ADB-394E-405A21452753}"/>
              </a:ext>
            </a:extLst>
          </p:cNvPr>
          <p:cNvCxnSpPr>
            <a:cxnSpLocks/>
          </p:cNvCxnSpPr>
          <p:nvPr/>
        </p:nvCxnSpPr>
        <p:spPr>
          <a:xfrm flipV="1">
            <a:off x="9461127" y="4567096"/>
            <a:ext cx="0" cy="28763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6090699-3F77-68E6-5648-A55FEC7FC959}"/>
              </a:ext>
            </a:extLst>
          </p:cNvPr>
          <p:cNvSpPr txBox="1"/>
          <p:nvPr/>
        </p:nvSpPr>
        <p:spPr>
          <a:xfrm>
            <a:off x="3321090" y="2618436"/>
            <a:ext cx="455363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400" dirty="0" err="1"/>
              <a:t>sw</a:t>
            </a:r>
            <a:r>
              <a:rPr lang="en-US" sz="1400" dirty="0"/>
              <a:t>’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A303389-BBCE-B550-1F0B-5D10CE09F16F}"/>
              </a:ext>
            </a:extLst>
          </p:cNvPr>
          <p:cNvSpPr/>
          <p:nvPr/>
        </p:nvSpPr>
        <p:spPr>
          <a:xfrm>
            <a:off x="4438078" y="3169311"/>
            <a:ext cx="990600" cy="1002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0E624E1-239F-912C-79F3-E65358D6A8F7}"/>
              </a:ext>
            </a:extLst>
          </p:cNvPr>
          <p:cNvSpPr txBox="1"/>
          <p:nvPr/>
        </p:nvSpPr>
        <p:spPr>
          <a:xfrm>
            <a:off x="4460081" y="3204456"/>
            <a:ext cx="858532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200" dirty="0" err="1"/>
              <a:t>incC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BBC772-3ACF-B347-C57A-8A5DD631B017}"/>
              </a:ext>
            </a:extLst>
          </p:cNvPr>
          <p:cNvSpPr txBox="1"/>
          <p:nvPr/>
        </p:nvSpPr>
        <p:spPr>
          <a:xfrm>
            <a:off x="9568915" y="3229515"/>
            <a:ext cx="64885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  ?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8FDD6C-5163-3A32-DE0E-36190505C51D}"/>
              </a:ext>
            </a:extLst>
          </p:cNvPr>
          <p:cNvCxnSpPr/>
          <p:nvPr/>
        </p:nvCxnSpPr>
        <p:spPr>
          <a:xfrm flipV="1">
            <a:off x="13400679" y="5795514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195CE42-7E15-A514-B837-095CF7DBC15D}"/>
              </a:ext>
            </a:extLst>
          </p:cNvPr>
          <p:cNvSpPr txBox="1"/>
          <p:nvPr/>
        </p:nvSpPr>
        <p:spPr>
          <a:xfrm>
            <a:off x="13111686" y="5592338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80940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E75CBA-FB71-A071-6148-62DA2A827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33400"/>
            <a:ext cx="11468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88CEE9ECE47E41BCA8373C08F08450" ma:contentTypeVersion="20" ma:contentTypeDescription="Create a new document." ma:contentTypeScope="" ma:versionID="9e7d03c2a5d120378df42408af01fc7f">
  <xsd:schema xmlns:xsd="http://www.w3.org/2001/XMLSchema" xmlns:xs="http://www.w3.org/2001/XMLSchema" xmlns:p="http://schemas.microsoft.com/office/2006/metadata/properties" xmlns:ns1="http://schemas.microsoft.com/sharepoint/v3" xmlns:ns3="ccb45925-e721-480f-9825-d50a67497082" xmlns:ns4="0cac4c72-2dee-4718-9f83-e133bcf0cc7c" targetNamespace="http://schemas.microsoft.com/office/2006/metadata/properties" ma:root="true" ma:fieldsID="233f6dc846c9fdb24514657373b9d02e" ns1:_="" ns3:_="" ns4:_="">
    <xsd:import namespace="http://schemas.microsoft.com/sharepoint/v3"/>
    <xsd:import namespace="ccb45925-e721-480f-9825-d50a67497082"/>
    <xsd:import namespace="0cac4c72-2dee-4718-9f83-e133bcf0cc7c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b45925-e721-480f-9825-d50a674970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c4c72-2dee-4718-9f83-e133bcf0cc7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ccb45925-e721-480f-9825-d50a67497082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B3073EB-3AFF-4864-9E19-0FAAC607BD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cb45925-e721-480f-9825-d50a67497082"/>
    <ds:schemaRef ds:uri="0cac4c72-2dee-4718-9f83-e133bcf0cc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93164E-B0E6-4C53-8C18-BAF32134F0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0D0084-B018-494E-A5FB-12A17C8DE00C}">
  <ds:schemaRefs>
    <ds:schemaRef ds:uri="http://schemas.microsoft.com/office/infopath/2007/PartnerControls"/>
    <ds:schemaRef ds:uri="ccb45925-e721-480f-9825-d50a67497082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0cac4c72-2dee-4718-9f83-e133bcf0cc7c"/>
    <ds:schemaRef ds:uri="http://schemas.microsoft.com/sharepoint/v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116</Words>
  <Application>Microsoft Office PowerPoint</Application>
  <PresentationFormat>Custom</PresentationFormat>
  <Paragraphs>65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 Jeff Falkinburg</dc:creator>
  <cp:lastModifiedBy>York, George W CIV USAF USAFA DF/DFEC</cp:lastModifiedBy>
  <cp:revision>50</cp:revision>
  <dcterms:created xsi:type="dcterms:W3CDTF">2017-02-06T02:43:30Z</dcterms:created>
  <dcterms:modified xsi:type="dcterms:W3CDTF">2024-02-09T15:45:17Z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0x0101006688CEE9ECE47E41BCA8373C08F08450</vt:lpwstr>
  </property>
</Properties>
</file>