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5544800" cy="9144000"/>
  <p:notesSz cx="6858000" cy="9144000"/>
  <p:defaultTextStyle>
    <a:defPPr>
      <a:defRPr lang="en-US"/>
    </a:defPPr>
    <a:lvl1pPr marL="0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08" y="168"/>
      </p:cViewPr>
      <p:guideLst>
        <p:guide orient="horz" pos="2880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7B975-F7F5-41C4-B0AA-01A9609FE2C9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14350" y="685800"/>
            <a:ext cx="5829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A0B65-40F5-4201-9AC1-72C93F8EE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8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14350" y="685800"/>
            <a:ext cx="5829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A0B65-40F5-4201-9AC1-72C93F8EEE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840568"/>
            <a:ext cx="1321308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181600"/>
            <a:ext cx="108813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2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32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3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4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0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2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366185"/>
            <a:ext cx="349758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366185"/>
            <a:ext cx="1023366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5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0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5875867"/>
            <a:ext cx="13213080" cy="1816100"/>
          </a:xfr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3875618"/>
            <a:ext cx="13213080" cy="2000249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0536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1073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1610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214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2684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23220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93757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64294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133601"/>
            <a:ext cx="6865620" cy="6034617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133601"/>
            <a:ext cx="6865620" cy="6034617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6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046817"/>
            <a:ext cx="6868320" cy="853016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899833"/>
            <a:ext cx="6868320" cy="5268384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3" y="2046817"/>
            <a:ext cx="6871018" cy="853016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3" y="2899833"/>
            <a:ext cx="6871018" cy="5268384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0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9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364067"/>
            <a:ext cx="5114132" cy="1549400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364067"/>
            <a:ext cx="8689975" cy="7804151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1" y="1913467"/>
            <a:ext cx="5114132" cy="6254751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4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6400800"/>
            <a:ext cx="9326880" cy="755651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17033"/>
            <a:ext cx="9326880" cy="5486400"/>
          </a:xfrm>
        </p:spPr>
        <p:txBody>
          <a:bodyPr/>
          <a:lstStyle>
            <a:lvl1pPr marL="0" indent="0">
              <a:buNone/>
              <a:defRPr sz="4900"/>
            </a:lvl1pPr>
            <a:lvl2pPr marL="705368" indent="0">
              <a:buNone/>
              <a:defRPr sz="4300"/>
            </a:lvl2pPr>
            <a:lvl3pPr marL="1410736" indent="0">
              <a:buNone/>
              <a:defRPr sz="3700"/>
            </a:lvl3pPr>
            <a:lvl4pPr marL="2116104" indent="0">
              <a:buNone/>
              <a:defRPr sz="3100"/>
            </a:lvl4pPr>
            <a:lvl5pPr marL="2821473" indent="0">
              <a:buNone/>
              <a:defRPr sz="3100"/>
            </a:lvl5pPr>
            <a:lvl6pPr marL="3526841" indent="0">
              <a:buNone/>
              <a:defRPr sz="3100"/>
            </a:lvl6pPr>
            <a:lvl7pPr marL="4232209" indent="0">
              <a:buNone/>
              <a:defRPr sz="3100"/>
            </a:lvl7pPr>
            <a:lvl8pPr marL="4937577" indent="0">
              <a:buNone/>
              <a:defRPr sz="3100"/>
            </a:lvl8pPr>
            <a:lvl9pPr marL="5642945" indent="0">
              <a:buNone/>
              <a:defRPr sz="3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156451"/>
            <a:ext cx="9326880" cy="1073149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2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366184"/>
            <a:ext cx="13990320" cy="1524000"/>
          </a:xfrm>
          <a:prstGeom prst="rect">
            <a:avLst/>
          </a:prstGeom>
        </p:spPr>
        <p:txBody>
          <a:bodyPr vert="horz" lIns="141074" tIns="70537" rIns="141074" bIns="705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133601"/>
            <a:ext cx="13990320" cy="6034617"/>
          </a:xfrm>
          <a:prstGeom prst="rect">
            <a:avLst/>
          </a:prstGeom>
        </p:spPr>
        <p:txBody>
          <a:bodyPr vert="horz" lIns="141074" tIns="70537" rIns="141074" bIns="705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8475134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CA0FF-229E-4D12-A81A-65A0BDBA6233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8475134"/>
            <a:ext cx="49225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8475134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7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10736" rtl="0" eaLnBrk="1" latinLnBrk="0" hangingPunct="1">
        <a:spcBef>
          <a:spcPct val="0"/>
        </a:spcBef>
        <a:buNone/>
        <a:defRPr sz="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9026" indent="-529026" algn="l" defTabSz="1410736" rtl="0" eaLnBrk="1" latinLnBrk="0" hangingPunct="1">
        <a:spcBef>
          <a:spcPct val="20000"/>
        </a:spcBef>
        <a:buFont typeface="Arial" panose="020B0604020202020204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146223" indent="-440855" algn="l" defTabSz="1410736" rtl="0" eaLnBrk="1" latinLnBrk="0" hangingPunct="1">
        <a:spcBef>
          <a:spcPct val="20000"/>
        </a:spcBef>
        <a:buFont typeface="Arial" panose="020B0604020202020204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763420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789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74157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79525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584893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290261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995629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05368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10736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16104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473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6841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32209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37577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42945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ounded Rectangle 106"/>
          <p:cNvSpPr/>
          <p:nvPr/>
        </p:nvSpPr>
        <p:spPr>
          <a:xfrm>
            <a:off x="11420791" y="1098224"/>
            <a:ext cx="1959248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108" name="TextBox 107"/>
          <p:cNvSpPr txBox="1"/>
          <p:nvPr/>
        </p:nvSpPr>
        <p:spPr>
          <a:xfrm>
            <a:off x="11638414" y="1271386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???? </a:t>
            </a:r>
            <a:endParaRPr lang="en-US" sz="4400" b="1" dirty="0"/>
          </a:p>
        </p:txBody>
      </p:sp>
      <p:cxnSp>
        <p:nvCxnSpPr>
          <p:cNvPr id="111" name="Straight Connector 110"/>
          <p:cNvCxnSpPr>
            <a:cxnSpLocks/>
          </p:cNvCxnSpPr>
          <p:nvPr/>
        </p:nvCxnSpPr>
        <p:spPr>
          <a:xfrm>
            <a:off x="9518214" y="1295873"/>
            <a:ext cx="1884839" cy="139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1376391" y="1098224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endParaRPr lang="en-US" sz="1800" dirty="0"/>
          </a:p>
        </p:txBody>
      </p:sp>
      <p:cxnSp>
        <p:nvCxnSpPr>
          <p:cNvPr id="114" name="Elbow Connector 113"/>
          <p:cNvCxnSpPr/>
          <p:nvPr/>
        </p:nvCxnSpPr>
        <p:spPr>
          <a:xfrm rot="16200000" flipH="1">
            <a:off x="11579681" y="2072982"/>
            <a:ext cx="1046334" cy="571661"/>
          </a:xfrm>
          <a:prstGeom prst="bentConnector3">
            <a:avLst>
              <a:gd name="adj1" fmla="val 3198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13794433" y="2357480"/>
            <a:ext cx="14231" cy="52428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3341432" y="2416078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??</a:t>
            </a:r>
          </a:p>
        </p:txBody>
      </p:sp>
      <p:cxnSp>
        <p:nvCxnSpPr>
          <p:cNvPr id="124" name="Straight Connector 123"/>
          <p:cNvCxnSpPr/>
          <p:nvPr/>
        </p:nvCxnSpPr>
        <p:spPr>
          <a:xfrm flipV="1">
            <a:off x="13634760" y="2461917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611215" y="184967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?</a:t>
            </a:r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11958307" y="2058516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13469799" y="1919140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?????</a:t>
            </a:r>
          </a:p>
        </p:txBody>
      </p:sp>
      <p:cxnSp>
        <p:nvCxnSpPr>
          <p:cNvPr id="236" name="Straight Connector 235"/>
          <p:cNvCxnSpPr>
            <a:cxnSpLocks/>
          </p:cNvCxnSpPr>
          <p:nvPr/>
        </p:nvCxnSpPr>
        <p:spPr>
          <a:xfrm flipH="1">
            <a:off x="9533551" y="3318263"/>
            <a:ext cx="253325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Isosceles Triangle 240"/>
          <p:cNvSpPr/>
          <p:nvPr/>
        </p:nvSpPr>
        <p:spPr>
          <a:xfrm rot="5400000">
            <a:off x="11351160" y="1571326"/>
            <a:ext cx="266700" cy="14331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/>
          <p:cNvSpPr txBox="1"/>
          <p:nvPr/>
        </p:nvSpPr>
        <p:spPr>
          <a:xfrm>
            <a:off x="10170867" y="987213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?</a:t>
            </a:r>
          </a:p>
        </p:txBody>
      </p:sp>
      <p:cxnSp>
        <p:nvCxnSpPr>
          <p:cNvPr id="245" name="Straight Connector 244"/>
          <p:cNvCxnSpPr/>
          <p:nvPr/>
        </p:nvCxnSpPr>
        <p:spPr>
          <a:xfrm flipV="1">
            <a:off x="10466506" y="1189497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2351797" y="2135089"/>
            <a:ext cx="76200" cy="814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ounded Rectangle 296"/>
          <p:cNvSpPr/>
          <p:nvPr/>
        </p:nvSpPr>
        <p:spPr>
          <a:xfrm>
            <a:off x="9525002" y="575004"/>
            <a:ext cx="5105400" cy="42672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98" name="TextBox 297"/>
          <p:cNvSpPr txBox="1"/>
          <p:nvPr/>
        </p:nvSpPr>
        <p:spPr>
          <a:xfrm>
            <a:off x="9932261" y="540188"/>
            <a:ext cx="191582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b="1" dirty="0"/>
              <a:t>HW7_dp</a:t>
            </a:r>
            <a:endParaRPr lang="en-US" sz="4400" b="1" dirty="0"/>
          </a:p>
        </p:txBody>
      </p:sp>
      <p:sp>
        <p:nvSpPr>
          <p:cNvPr id="303" name="TextBox 302"/>
          <p:cNvSpPr txBox="1"/>
          <p:nvPr/>
        </p:nvSpPr>
        <p:spPr>
          <a:xfrm>
            <a:off x="8679197" y="963095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304" name="TextBox 303"/>
          <p:cNvSpPr txBox="1"/>
          <p:nvPr/>
        </p:nvSpPr>
        <p:spPr>
          <a:xfrm>
            <a:off x="9008094" y="2898838"/>
            <a:ext cx="4551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sw</a:t>
            </a:r>
            <a:endParaRPr lang="en-US" sz="1800" dirty="0"/>
          </a:p>
        </p:txBody>
      </p:sp>
      <p:sp>
        <p:nvSpPr>
          <p:cNvPr id="305" name="Rounded Rectangle 304"/>
          <p:cNvSpPr/>
          <p:nvPr/>
        </p:nvSpPr>
        <p:spPr>
          <a:xfrm>
            <a:off x="2133600" y="581243"/>
            <a:ext cx="6808473" cy="5732967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06" name="TextBox 305"/>
          <p:cNvSpPr txBox="1"/>
          <p:nvPr/>
        </p:nvSpPr>
        <p:spPr>
          <a:xfrm>
            <a:off x="2327666" y="567771"/>
            <a:ext cx="191582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b="1" dirty="0"/>
              <a:t>HW7_cu</a:t>
            </a:r>
            <a:endParaRPr lang="en-US" sz="4400" b="1" dirty="0"/>
          </a:p>
        </p:txBody>
      </p:sp>
      <p:sp>
        <p:nvSpPr>
          <p:cNvPr id="316" name="Oval 315"/>
          <p:cNvSpPr/>
          <p:nvPr/>
        </p:nvSpPr>
        <p:spPr>
          <a:xfrm>
            <a:off x="4405139" y="1457641"/>
            <a:ext cx="990600" cy="1002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TextBox 316"/>
          <p:cNvSpPr txBox="1"/>
          <p:nvPr/>
        </p:nvSpPr>
        <p:spPr>
          <a:xfrm>
            <a:off x="4420771" y="1572840"/>
            <a:ext cx="858532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200" dirty="0"/>
              <a:t>Comp_1</a:t>
            </a:r>
          </a:p>
        </p:txBody>
      </p:sp>
      <p:cxnSp>
        <p:nvCxnSpPr>
          <p:cNvPr id="99" name="Curved Connector 98"/>
          <p:cNvCxnSpPr>
            <a:stCxn id="316" idx="7"/>
            <a:endCxn id="316" idx="1"/>
          </p:cNvCxnSpPr>
          <p:nvPr/>
        </p:nvCxnSpPr>
        <p:spPr>
          <a:xfrm rot="16200000" flipV="1">
            <a:off x="4900439" y="1254189"/>
            <a:ext cx="12700" cy="700460"/>
          </a:xfrm>
          <a:prstGeom prst="curvedConnector3">
            <a:avLst>
              <a:gd name="adj1" fmla="val 45307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/>
          <p:cNvSpPr txBox="1"/>
          <p:nvPr/>
        </p:nvSpPr>
        <p:spPr>
          <a:xfrm>
            <a:off x="4675615" y="848542"/>
            <a:ext cx="949006" cy="30777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400" dirty="0"/>
              <a:t>?? = 0</a:t>
            </a:r>
          </a:p>
        </p:txBody>
      </p:sp>
      <p:cxnSp>
        <p:nvCxnSpPr>
          <p:cNvPr id="323" name="Straight Connector 322"/>
          <p:cNvCxnSpPr/>
          <p:nvPr/>
        </p:nvCxnSpPr>
        <p:spPr>
          <a:xfrm>
            <a:off x="5416585" y="2000155"/>
            <a:ext cx="413838" cy="8029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/>
          <p:cNvSpPr txBox="1"/>
          <p:nvPr/>
        </p:nvSpPr>
        <p:spPr>
          <a:xfrm>
            <a:off x="5003482" y="1581427"/>
            <a:ext cx="949006" cy="30777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400" dirty="0"/>
              <a:t>?? = 1</a:t>
            </a:r>
          </a:p>
        </p:txBody>
      </p:sp>
      <p:cxnSp>
        <p:nvCxnSpPr>
          <p:cNvPr id="115" name="Straight Connector 114"/>
          <p:cNvCxnSpPr/>
          <p:nvPr/>
        </p:nvCxnSpPr>
        <p:spPr>
          <a:xfrm flipV="1">
            <a:off x="1039603" y="1459115"/>
            <a:ext cx="1091784" cy="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10004" y="1036668"/>
            <a:ext cx="136356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reset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826446" y="6559190"/>
            <a:ext cx="13208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Action</a:t>
            </a:r>
          </a:p>
        </p:txBody>
      </p:sp>
      <p:cxnSp>
        <p:nvCxnSpPr>
          <p:cNvPr id="135" name="Straight Connector 134"/>
          <p:cNvCxnSpPr/>
          <p:nvPr/>
        </p:nvCxnSpPr>
        <p:spPr>
          <a:xfrm>
            <a:off x="1054169" y="1831765"/>
            <a:ext cx="1079084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1452" y="1420469"/>
            <a:ext cx="125264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4057435" y="869223"/>
            <a:ext cx="136356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reset</a:t>
            </a:r>
          </a:p>
        </p:txBody>
      </p:sp>
      <p:cxnSp>
        <p:nvCxnSpPr>
          <p:cNvPr id="139" name="Straight Connector 138"/>
          <p:cNvCxnSpPr/>
          <p:nvPr/>
        </p:nvCxnSpPr>
        <p:spPr>
          <a:xfrm flipH="1">
            <a:off x="14642062" y="1641470"/>
            <a:ext cx="5594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4031722" y="1201188"/>
            <a:ext cx="125264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 flipH="1">
            <a:off x="14642062" y="1293474"/>
            <a:ext cx="5594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cxnSpLocks/>
          </p:cNvCxnSpPr>
          <p:nvPr/>
        </p:nvCxnSpPr>
        <p:spPr>
          <a:xfrm flipV="1">
            <a:off x="8203075" y="6314210"/>
            <a:ext cx="0" cy="222019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8923770" y="1298658"/>
            <a:ext cx="643995" cy="1114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H="1">
            <a:off x="8931843" y="3314956"/>
            <a:ext cx="594921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106">
            <a:extLst>
              <a:ext uri="{FF2B5EF4-FFF2-40B4-BE49-F238E27FC236}">
                <a16:creationId xmlns:a16="http://schemas.microsoft.com/office/drawing/2014/main" id="{93C31BE3-E8DE-812D-3704-B55C42ABDAA0}"/>
              </a:ext>
            </a:extLst>
          </p:cNvPr>
          <p:cNvSpPr/>
          <p:nvPr/>
        </p:nvSpPr>
        <p:spPr>
          <a:xfrm>
            <a:off x="12136538" y="2871154"/>
            <a:ext cx="1959248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EEB4D-397E-CBAA-BFBC-7DAD4AF4E94E}"/>
              </a:ext>
            </a:extLst>
          </p:cNvPr>
          <p:cNvSpPr txBox="1"/>
          <p:nvPr/>
        </p:nvSpPr>
        <p:spPr>
          <a:xfrm>
            <a:off x="12315290" y="3024616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???? </a:t>
            </a:r>
            <a:endParaRPr lang="en-US" sz="4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C308AE-4DC4-FBEA-AB67-F3F257FEA9EE}"/>
              </a:ext>
            </a:extLst>
          </p:cNvPr>
          <p:cNvSpPr txBox="1"/>
          <p:nvPr/>
        </p:nvSpPr>
        <p:spPr>
          <a:xfrm>
            <a:off x="11869600" y="3067488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?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F4A013-8325-3ED8-3EF6-4B9F2AFC6C86}"/>
              </a:ext>
            </a:extLst>
          </p:cNvPr>
          <p:cNvSpPr/>
          <p:nvPr/>
        </p:nvSpPr>
        <p:spPr>
          <a:xfrm>
            <a:off x="2953279" y="1632189"/>
            <a:ext cx="990600" cy="1002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D7A772-8067-5506-40A6-93E262C1ECCE}"/>
              </a:ext>
            </a:extLst>
          </p:cNvPr>
          <p:cNvSpPr txBox="1"/>
          <p:nvPr/>
        </p:nvSpPr>
        <p:spPr>
          <a:xfrm>
            <a:off x="2927565" y="1735316"/>
            <a:ext cx="858532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200" dirty="0"/>
              <a:t>Action_0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E6B5609-8B9B-0605-8440-DDF9C1BDEE58}"/>
              </a:ext>
            </a:extLst>
          </p:cNvPr>
          <p:cNvCxnSpPr/>
          <p:nvPr/>
        </p:nvCxnSpPr>
        <p:spPr>
          <a:xfrm>
            <a:off x="3947125" y="1958771"/>
            <a:ext cx="413838" cy="8029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C541A023-2B12-2BFE-9818-AFB3473974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821716"/>
              </p:ext>
            </p:extLst>
          </p:nvPr>
        </p:nvGraphicFramePr>
        <p:xfrm>
          <a:off x="9762116" y="5246330"/>
          <a:ext cx="2357437" cy="272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357464" imgH="2724040" progId="Excel.Sheet.12">
                  <p:embed/>
                </p:oleObj>
              </mc:Choice>
              <mc:Fallback>
                <p:oleObj name="Worksheet" r:id="rId3" imgW="2357464" imgH="27240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62116" y="5246330"/>
                        <a:ext cx="2357437" cy="272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4E1231-0AA2-7120-282F-F5901C3E0E54}"/>
              </a:ext>
            </a:extLst>
          </p:cNvPr>
          <p:cNvCxnSpPr>
            <a:cxnSpLocks/>
          </p:cNvCxnSpPr>
          <p:nvPr/>
        </p:nvCxnSpPr>
        <p:spPr>
          <a:xfrm>
            <a:off x="6324601" y="6314210"/>
            <a:ext cx="0" cy="222019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EA00D9-FDD7-3358-C034-59B991E63C0D}"/>
              </a:ext>
            </a:extLst>
          </p:cNvPr>
          <p:cNvSpPr txBox="1"/>
          <p:nvPr/>
        </p:nvSpPr>
        <p:spPr>
          <a:xfrm>
            <a:off x="5003482" y="6556468"/>
            <a:ext cx="13208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Button</a:t>
            </a:r>
          </a:p>
        </p:txBody>
      </p:sp>
      <p:sp>
        <p:nvSpPr>
          <p:cNvPr id="20" name="Rounded Rectangle 304">
            <a:extLst>
              <a:ext uri="{FF2B5EF4-FFF2-40B4-BE49-F238E27FC236}">
                <a16:creationId xmlns:a16="http://schemas.microsoft.com/office/drawing/2014/main" id="{BA60931C-15F3-FAF4-1657-6714144D33AF}"/>
              </a:ext>
            </a:extLst>
          </p:cNvPr>
          <p:cNvSpPr/>
          <p:nvPr/>
        </p:nvSpPr>
        <p:spPr>
          <a:xfrm>
            <a:off x="1550923" y="152401"/>
            <a:ext cx="13870072" cy="8122374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5742DF-5C87-5EB2-D52E-3FE849D2BB48}"/>
              </a:ext>
            </a:extLst>
          </p:cNvPr>
          <p:cNvSpPr txBox="1"/>
          <p:nvPr/>
        </p:nvSpPr>
        <p:spPr>
          <a:xfrm>
            <a:off x="2085523" y="88270"/>
            <a:ext cx="3600891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b="1" dirty="0"/>
              <a:t>button_debounce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80940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D30E55F-4207-C55C-BDC0-E54AAF8BB5F9}"/>
              </a:ext>
            </a:extLst>
          </p:cNvPr>
          <p:cNvSpPr/>
          <p:nvPr/>
        </p:nvSpPr>
        <p:spPr>
          <a:xfrm>
            <a:off x="4704749" y="913176"/>
            <a:ext cx="3663950" cy="3658819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spcCol="0"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4B272-1091-4414-3BAA-E46BB4000AF8}"/>
              </a:ext>
            </a:extLst>
          </p:cNvPr>
          <p:cNvSpPr txBox="1"/>
          <p:nvPr/>
        </p:nvSpPr>
        <p:spPr>
          <a:xfrm>
            <a:off x="4731405" y="913176"/>
            <a:ext cx="3549374" cy="61555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ctr"/>
            <a:r>
              <a:rPr lang="en-US" sz="3200" b="1" dirty="0"/>
              <a:t>button_debounce</a:t>
            </a:r>
            <a:endParaRPr lang="en-US" sz="48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192E13-FFF0-DA0B-4C60-8E14E558C83F}"/>
              </a:ext>
            </a:extLst>
          </p:cNvPr>
          <p:cNvCxnSpPr>
            <a:cxnSpLocks/>
          </p:cNvCxnSpPr>
          <p:nvPr/>
        </p:nvCxnSpPr>
        <p:spPr>
          <a:xfrm>
            <a:off x="3212879" y="1970612"/>
            <a:ext cx="1488312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AAABE0-C8C4-5D70-444D-2886B244243A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199249" y="2451640"/>
            <a:ext cx="1514643" cy="446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CF405E9-3D62-3685-8E57-210AF8D967B1}"/>
              </a:ext>
            </a:extLst>
          </p:cNvPr>
          <p:cNvSpPr txBox="1"/>
          <p:nvPr/>
        </p:nvSpPr>
        <p:spPr>
          <a:xfrm>
            <a:off x="4688491" y="1724392"/>
            <a:ext cx="7112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D3F162-5B45-A643-8B21-D4D513FD8920}"/>
              </a:ext>
            </a:extLst>
          </p:cNvPr>
          <p:cNvSpPr txBox="1"/>
          <p:nvPr/>
        </p:nvSpPr>
        <p:spPr>
          <a:xfrm>
            <a:off x="4713892" y="2205418"/>
            <a:ext cx="1342369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reset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949E0C-6924-41E8-5928-7B4FF610A7C9}"/>
              </a:ext>
            </a:extLst>
          </p:cNvPr>
          <p:cNvCxnSpPr>
            <a:endCxn id="24" idx="1"/>
          </p:cNvCxnSpPr>
          <p:nvPr/>
        </p:nvCxnSpPr>
        <p:spPr>
          <a:xfrm flipV="1">
            <a:off x="3622108" y="3364025"/>
            <a:ext cx="1094729" cy="38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B8DDBC1-FA74-D4A1-1CB7-D6E87026D80B}"/>
              </a:ext>
            </a:extLst>
          </p:cNvPr>
          <p:cNvSpPr txBox="1"/>
          <p:nvPr/>
        </p:nvSpPr>
        <p:spPr>
          <a:xfrm>
            <a:off x="4716837" y="3117803"/>
            <a:ext cx="1342369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button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8EB070-7FB8-8432-8842-992EBB0FED55}"/>
              </a:ext>
            </a:extLst>
          </p:cNvPr>
          <p:cNvSpPr txBox="1"/>
          <p:nvPr/>
        </p:nvSpPr>
        <p:spPr>
          <a:xfrm>
            <a:off x="3028579" y="1566027"/>
            <a:ext cx="125264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3EF982-3230-B816-7600-280C6AEAF3D2}"/>
              </a:ext>
            </a:extLst>
          </p:cNvPr>
          <p:cNvSpPr txBox="1"/>
          <p:nvPr/>
        </p:nvSpPr>
        <p:spPr>
          <a:xfrm>
            <a:off x="3110267" y="2033068"/>
            <a:ext cx="136356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reset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394DB5-96C4-224F-5D14-FF1D8AE2DCA8}"/>
              </a:ext>
            </a:extLst>
          </p:cNvPr>
          <p:cNvSpPr txBox="1"/>
          <p:nvPr/>
        </p:nvSpPr>
        <p:spPr>
          <a:xfrm>
            <a:off x="3123854" y="2944083"/>
            <a:ext cx="136356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button</a:t>
            </a:r>
          </a:p>
        </p:txBody>
      </p:sp>
      <p:sp>
        <p:nvSpPr>
          <p:cNvPr id="29" name="Rounded Rectangle 134">
            <a:extLst>
              <a:ext uri="{FF2B5EF4-FFF2-40B4-BE49-F238E27FC236}">
                <a16:creationId xmlns:a16="http://schemas.microsoft.com/office/drawing/2014/main" id="{9BD80277-3C38-D349-A91A-23A5DCD82072}"/>
              </a:ext>
            </a:extLst>
          </p:cNvPr>
          <p:cNvSpPr/>
          <p:nvPr/>
        </p:nvSpPr>
        <p:spPr>
          <a:xfrm>
            <a:off x="1461706" y="1528729"/>
            <a:ext cx="1751173" cy="243367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spcCol="0"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707B3D-461C-FE45-A751-BE6C12622CDB}"/>
              </a:ext>
            </a:extLst>
          </p:cNvPr>
          <p:cNvSpPr txBox="1"/>
          <p:nvPr/>
        </p:nvSpPr>
        <p:spPr>
          <a:xfrm>
            <a:off x="1350192" y="1478170"/>
            <a:ext cx="90308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ctr" defTabSz="1219170"/>
            <a:r>
              <a:rPr lang="en-US" sz="2400" b="1" dirty="0">
                <a:solidFill>
                  <a:prstClr val="black"/>
                </a:solidFill>
                <a:latin typeface="Calibri"/>
              </a:rPr>
              <a:t>tb</a:t>
            </a:r>
            <a:endParaRPr lang="en-US" sz="5867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F25CCE1-EB5A-4077-BF74-F18D752E4E65}"/>
              </a:ext>
            </a:extLst>
          </p:cNvPr>
          <p:cNvCxnSpPr>
            <a:stCxn id="34" idx="3"/>
          </p:cNvCxnSpPr>
          <p:nvPr/>
        </p:nvCxnSpPr>
        <p:spPr>
          <a:xfrm flipV="1">
            <a:off x="3059779" y="3361364"/>
            <a:ext cx="675757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7E83B11-FFBE-8D46-95E7-DA04EA9FBD6E}"/>
              </a:ext>
            </a:extLst>
          </p:cNvPr>
          <p:cNvSpPr txBox="1"/>
          <p:nvPr/>
        </p:nvSpPr>
        <p:spPr>
          <a:xfrm>
            <a:off x="1738979" y="3115143"/>
            <a:ext cx="13208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button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CDE405-E285-2398-9DC6-5766FBD2E5B9}"/>
              </a:ext>
            </a:extLst>
          </p:cNvPr>
          <p:cNvSpPr txBox="1"/>
          <p:nvPr/>
        </p:nvSpPr>
        <p:spPr>
          <a:xfrm>
            <a:off x="7022915" y="2453884"/>
            <a:ext cx="1390235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action </a:t>
            </a:r>
          </a:p>
        </p:txBody>
      </p:sp>
      <p:sp>
        <p:nvSpPr>
          <p:cNvPr id="50" name="Rounded Rectangle 242">
            <a:extLst>
              <a:ext uri="{FF2B5EF4-FFF2-40B4-BE49-F238E27FC236}">
                <a16:creationId xmlns:a16="http://schemas.microsoft.com/office/drawing/2014/main" id="{785356CF-1DDC-39B3-21C7-BADAC79DDF15}"/>
              </a:ext>
            </a:extLst>
          </p:cNvPr>
          <p:cNvSpPr/>
          <p:nvPr/>
        </p:nvSpPr>
        <p:spPr>
          <a:xfrm>
            <a:off x="9932587" y="1589626"/>
            <a:ext cx="1751173" cy="221923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spcCol="0"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9F4D5EA-C49D-9576-40BF-0314F90D49AA}"/>
              </a:ext>
            </a:extLst>
          </p:cNvPr>
          <p:cNvSpPr txBox="1"/>
          <p:nvPr/>
        </p:nvSpPr>
        <p:spPr>
          <a:xfrm>
            <a:off x="9903574" y="1523630"/>
            <a:ext cx="1747008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ctr" defTabSz="1219170"/>
            <a:r>
              <a:rPr lang="en-US" sz="2400" b="1" dirty="0">
                <a:solidFill>
                  <a:prstClr val="black"/>
                </a:solidFill>
                <a:latin typeface="Calibri"/>
              </a:rPr>
              <a:t>Lec10</a:t>
            </a:r>
            <a:endParaRPr lang="en-US" sz="5867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C25A4BC-7308-D5D1-72F4-EBC7C63AA8B6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9282444" y="2043717"/>
            <a:ext cx="64359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24CCC8D-F0EC-30F4-EC9D-2EF7363B74D9}"/>
              </a:ext>
            </a:extLst>
          </p:cNvPr>
          <p:cNvCxnSpPr>
            <a:cxnSpLocks/>
          </p:cNvCxnSpPr>
          <p:nvPr/>
        </p:nvCxnSpPr>
        <p:spPr>
          <a:xfrm>
            <a:off x="9279169" y="2416752"/>
            <a:ext cx="64686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A2C2694-2E86-4307-1A60-6D498DD735A2}"/>
              </a:ext>
            </a:extLst>
          </p:cNvPr>
          <p:cNvSpPr txBox="1"/>
          <p:nvPr/>
        </p:nvSpPr>
        <p:spPr>
          <a:xfrm>
            <a:off x="9926034" y="1797497"/>
            <a:ext cx="7112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AC010E-A16D-0EBB-FC56-D04882FC3CB5}"/>
              </a:ext>
            </a:extLst>
          </p:cNvPr>
          <p:cNvSpPr txBox="1"/>
          <p:nvPr/>
        </p:nvSpPr>
        <p:spPr>
          <a:xfrm>
            <a:off x="9903574" y="2184704"/>
            <a:ext cx="124481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reset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755CEA1-0785-2DD6-3658-EA3ABFFE22A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368699" y="2742586"/>
            <a:ext cx="1563891" cy="3861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2978A91-7E6B-41F1-DF35-78BF26899A3C}"/>
              </a:ext>
            </a:extLst>
          </p:cNvPr>
          <p:cNvSpPr txBox="1"/>
          <p:nvPr/>
        </p:nvSpPr>
        <p:spPr>
          <a:xfrm>
            <a:off x="9926003" y="2625050"/>
            <a:ext cx="101272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crtl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DDF17F-B6EE-1AB3-31F4-6802B7FF3895}"/>
              </a:ext>
            </a:extLst>
          </p:cNvPr>
          <p:cNvSpPr txBox="1"/>
          <p:nvPr/>
        </p:nvSpPr>
        <p:spPr>
          <a:xfrm>
            <a:off x="8845658" y="2742585"/>
            <a:ext cx="561669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‘0’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0E99E44-1E64-0D9B-1592-B83201648B9C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11666291" y="2895745"/>
            <a:ext cx="724353" cy="0"/>
          </a:xfrm>
          <a:prstGeom prst="line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C95A313-C7E5-EEB3-7D56-C7DDDFB9FF23}"/>
              </a:ext>
            </a:extLst>
          </p:cNvPr>
          <p:cNvSpPr txBox="1"/>
          <p:nvPr/>
        </p:nvSpPr>
        <p:spPr>
          <a:xfrm>
            <a:off x="10653567" y="2649525"/>
            <a:ext cx="101272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Q</a:t>
            </a:r>
          </a:p>
        </p:txBody>
      </p:sp>
      <p:sp>
        <p:nvSpPr>
          <p:cNvPr id="70" name="Rounded Rectangle 67">
            <a:extLst>
              <a:ext uri="{FF2B5EF4-FFF2-40B4-BE49-F238E27FC236}">
                <a16:creationId xmlns:a16="http://schemas.microsoft.com/office/drawing/2014/main" id="{DC1EBB1C-201F-012E-1EFC-CD1EAB25E87A}"/>
              </a:ext>
            </a:extLst>
          </p:cNvPr>
          <p:cNvSpPr/>
          <p:nvPr/>
        </p:nvSpPr>
        <p:spPr>
          <a:xfrm>
            <a:off x="990600" y="457200"/>
            <a:ext cx="11785601" cy="4648200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spcCol="0"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106128-401A-316A-AC5E-C9EE4E4EA1FF}"/>
              </a:ext>
            </a:extLst>
          </p:cNvPr>
          <p:cNvSpPr txBox="1"/>
          <p:nvPr/>
        </p:nvSpPr>
        <p:spPr>
          <a:xfrm>
            <a:off x="990600" y="458780"/>
            <a:ext cx="1794933" cy="61555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ctr" defTabSz="1219170"/>
            <a:r>
              <a:rPr lang="en-US" sz="3200" b="1" dirty="0">
                <a:solidFill>
                  <a:prstClr val="black"/>
                </a:solidFill>
                <a:latin typeface="Calibri"/>
              </a:rPr>
              <a:t>hw07_tb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6FD27C3-7329-CC7C-4E94-5EB19C52A16E}"/>
              </a:ext>
            </a:extLst>
          </p:cNvPr>
          <p:cNvSpPr txBox="1"/>
          <p:nvPr/>
        </p:nvSpPr>
        <p:spPr>
          <a:xfrm>
            <a:off x="2669422" y="1716744"/>
            <a:ext cx="7112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13D3986-4700-7D5A-A528-DF1EF0E627D4}"/>
              </a:ext>
            </a:extLst>
          </p:cNvPr>
          <p:cNvSpPr txBox="1"/>
          <p:nvPr/>
        </p:nvSpPr>
        <p:spPr>
          <a:xfrm>
            <a:off x="1926400" y="2174918"/>
            <a:ext cx="136356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reset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67E84ED-BE79-D371-D518-81C551B88326}"/>
              </a:ext>
            </a:extLst>
          </p:cNvPr>
          <p:cNvCxnSpPr>
            <a:cxnSpLocks/>
          </p:cNvCxnSpPr>
          <p:nvPr/>
        </p:nvCxnSpPr>
        <p:spPr>
          <a:xfrm>
            <a:off x="9274438" y="2944083"/>
            <a:ext cx="64686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EA062F3-E52E-FDC7-4B00-4E3FD21E2BBB}"/>
              </a:ext>
            </a:extLst>
          </p:cNvPr>
          <p:cNvSpPr txBox="1"/>
          <p:nvPr/>
        </p:nvSpPr>
        <p:spPr>
          <a:xfrm>
            <a:off x="10216427" y="3403637"/>
            <a:ext cx="1342369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counter</a:t>
            </a:r>
          </a:p>
        </p:txBody>
      </p:sp>
    </p:spTree>
    <p:extLst>
      <p:ext uri="{BB962C8B-B14F-4D97-AF65-F5344CB8AC3E}">
        <p14:creationId xmlns:p14="http://schemas.microsoft.com/office/powerpoint/2010/main" val="270600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725CD1-0918-35C9-A759-2FA7421AD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371600"/>
            <a:ext cx="13910964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64</Words>
  <Application>Microsoft Office PowerPoint</Application>
  <PresentationFormat>Custom</PresentationFormat>
  <Paragraphs>44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Office Theme</vt:lpstr>
      <vt:lpstr>Worksheet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 Jeff Falkinburg</dc:creator>
  <cp:lastModifiedBy>York, George W Civ USAF USAFA DF/DFEC</cp:lastModifiedBy>
  <cp:revision>52</cp:revision>
  <dcterms:created xsi:type="dcterms:W3CDTF">2017-02-06T02:43:30Z</dcterms:created>
  <dcterms:modified xsi:type="dcterms:W3CDTF">2023-02-24T22:35:39Z</dcterms:modified>
</cp:coreProperties>
</file>