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15544800" cy="9144000"/>
  <p:notesSz cx="6858000" cy="9144000"/>
  <p:defaultTextStyle>
    <a:defPPr>
      <a:defRPr lang="en-US"/>
    </a:defPPr>
    <a:lvl1pPr marL="0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FB62D-8843-4AAF-B131-A58C0D9A4015}" v="2" dt="2023-02-09T05:18:54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4" y="168"/>
      </p:cViewPr>
      <p:guideLst>
        <p:guide orient="horz" pos="2880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2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12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Relationship Id="rId14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rk, George W Civ USAF USAFA DF/DFEC" userId="1fb5875a-4594-4db2-80fb-f0db3de11280" providerId="ADAL" clId="{5EFFB62D-8843-4AAF-B131-A58C0D9A4015}"/>
    <pc:docChg chg="custSel modSld">
      <pc:chgData name="York, George W Civ USAF USAFA DF/DFEC" userId="1fb5875a-4594-4db2-80fb-f0db3de11280" providerId="ADAL" clId="{5EFFB62D-8843-4AAF-B131-A58C0D9A4015}" dt="2023-02-09T05:18:54.296" v="3" actId="14100"/>
      <pc:docMkLst>
        <pc:docMk/>
      </pc:docMkLst>
      <pc:sldChg chg="addSp delSp modSp mod">
        <pc:chgData name="York, George W Civ USAF USAFA DF/DFEC" userId="1fb5875a-4594-4db2-80fb-f0db3de11280" providerId="ADAL" clId="{5EFFB62D-8843-4AAF-B131-A58C0D9A4015}" dt="2023-02-09T05:18:54.296" v="3" actId="14100"/>
        <pc:sldMkLst>
          <pc:docMk/>
          <pc:sldMk cId="2809407194" sldId="256"/>
        </pc:sldMkLst>
        <pc:graphicFrameChg chg="add mod">
          <ac:chgData name="York, George W Civ USAF USAFA DF/DFEC" userId="1fb5875a-4594-4db2-80fb-f0db3de11280" providerId="ADAL" clId="{5EFFB62D-8843-4AAF-B131-A58C0D9A4015}" dt="2023-02-09T05:18:54.296" v="3" actId="14100"/>
          <ac:graphicFrameMkLst>
            <pc:docMk/>
            <pc:sldMk cId="2809407194" sldId="256"/>
            <ac:graphicFrameMk id="2" creationId="{5F1F4F3F-9B06-FAA5-E86F-F8E1CCF37B4A}"/>
          </ac:graphicFrameMkLst>
        </pc:graphicFrameChg>
        <pc:picChg chg="del">
          <ac:chgData name="York, George W Civ USAF USAFA DF/DFEC" userId="1fb5875a-4594-4db2-80fb-f0db3de11280" providerId="ADAL" clId="{5EFFB62D-8843-4AAF-B131-A58C0D9A4015}" dt="2023-02-09T05:18:40.037" v="0" actId="478"/>
          <ac:picMkLst>
            <pc:docMk/>
            <pc:sldMk cId="2809407194" sldId="256"/>
            <ac:picMk id="374" creationId="{00000000-0000-0000-0000-000000000000}"/>
          </ac:picMkLst>
        </pc:picChg>
      </pc:sldChg>
    </pc:docChg>
  </pc:docChgLst>
  <pc:docChgLst>
    <pc:chgData name="York, George W Civ USAF USAFA DF/DFEC" userId="1fb5875a-4594-4db2-80fb-f0db3de11280" providerId="ADAL" clId="{CF4821C8-E19C-4EEF-BF09-011B2942B26A}"/>
    <pc:docChg chg="undo custSel modSld">
      <pc:chgData name="York, George W Civ USAF USAFA DF/DFEC" userId="1fb5875a-4594-4db2-80fb-f0db3de11280" providerId="ADAL" clId="{CF4821C8-E19C-4EEF-BF09-011B2942B26A}" dt="2023-02-09T05:11:30.594" v="21" actId="478"/>
      <pc:docMkLst>
        <pc:docMk/>
      </pc:docMkLst>
      <pc:sldChg chg="addSp delSp modSp mod">
        <pc:chgData name="York, George W Civ USAF USAFA DF/DFEC" userId="1fb5875a-4594-4db2-80fb-f0db3de11280" providerId="ADAL" clId="{CF4821C8-E19C-4EEF-BF09-011B2942B26A}" dt="2023-02-09T05:11:30.594" v="21" actId="478"/>
        <pc:sldMkLst>
          <pc:docMk/>
          <pc:sldMk cId="2809407194" sldId="256"/>
        </pc:sldMkLst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2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30.594" v="21" actId="478"/>
          <ac:spMkLst>
            <pc:docMk/>
            <pc:sldMk cId="2809407194" sldId="256"/>
            <ac:spMk id="1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9.533" v="15" actId="478"/>
          <ac:spMkLst>
            <pc:docMk/>
            <pc:sldMk cId="2809407194" sldId="256"/>
            <ac:spMk id="13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52.173" v="14" actId="478"/>
          <ac:spMkLst>
            <pc:docMk/>
            <pc:sldMk cId="2809407194" sldId="256"/>
            <ac:spMk id="16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46.998" v="13" actId="478"/>
          <ac:spMkLst>
            <pc:docMk/>
            <pc:sldMk cId="2809407194" sldId="256"/>
            <ac:spMk id="21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1.493" v="16" actId="478"/>
          <ac:spMkLst>
            <pc:docMk/>
            <pc:sldMk cId="2809407194" sldId="256"/>
            <ac:spMk id="2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6.063" v="18" actId="478"/>
          <ac:spMkLst>
            <pc:docMk/>
            <pc:sldMk cId="2809407194" sldId="256"/>
            <ac:spMk id="263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11:25.774" v="20" actId="478"/>
          <ac:spMkLst>
            <pc:docMk/>
            <pc:sldMk cId="2809407194" sldId="256"/>
            <ac:spMk id="27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1:13.989" v="17" actId="478"/>
          <ac:spMkLst>
            <pc:docMk/>
            <pc:sldMk cId="2809407194" sldId="256"/>
            <ac:spMk id="286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4" creationId="{00000000-0000-0000-0000-000000000000}"/>
          </ac:spMkLst>
        </pc:spChg>
        <pc:spChg chg="add del">
          <ac:chgData name="York, George W Civ USAF USAFA DF/DFEC" userId="1fb5875a-4594-4db2-80fb-f0db3de11280" providerId="ADAL" clId="{CF4821C8-E19C-4EEF-BF09-011B2942B26A}" dt="2023-02-09T05:09:48.923" v="4" actId="478"/>
          <ac:spMkLst>
            <pc:docMk/>
            <pc:sldMk cId="2809407194" sldId="256"/>
            <ac:spMk id="31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4.553" v="11" actId="478"/>
          <ac:spMkLst>
            <pc:docMk/>
            <pc:sldMk cId="2809407194" sldId="256"/>
            <ac:spMk id="322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2.434" v="10" actId="478"/>
          <ac:spMkLst>
            <pc:docMk/>
            <pc:sldMk cId="2809407194" sldId="256"/>
            <ac:spMk id="32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10:07.185" v="12" actId="478"/>
          <ac:spMkLst>
            <pc:docMk/>
            <pc:sldMk cId="2809407194" sldId="256"/>
            <ac:spMk id="32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2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3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1" creationId="{00000000-0000-0000-0000-000000000000}"/>
          </ac:spMkLst>
        </pc:spChg>
        <pc:spChg chg="del mod">
          <ac:chgData name="York, George W Civ USAF USAFA DF/DFEC" userId="1fb5875a-4594-4db2-80fb-f0db3de11280" providerId="ADAL" clId="{CF4821C8-E19C-4EEF-BF09-011B2942B26A}" dt="2023-02-09T05:09:58.084" v="9" actId="478"/>
          <ac:spMkLst>
            <pc:docMk/>
            <pc:sldMk cId="2809407194" sldId="256"/>
            <ac:spMk id="34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4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8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49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0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3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57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1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5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66" creationId="{00000000-0000-0000-0000-000000000000}"/>
          </ac:spMkLst>
        </pc:spChg>
        <pc:spChg chg="del">
          <ac:chgData name="York, George W Civ USAF USAFA DF/DFEC" userId="1fb5875a-4594-4db2-80fb-f0db3de11280" providerId="ADAL" clId="{CF4821C8-E19C-4EEF-BF09-011B2942B26A}" dt="2023-02-09T05:09:55.134" v="7" actId="478"/>
          <ac:spMkLst>
            <pc:docMk/>
            <pc:sldMk cId="2809407194" sldId="256"/>
            <ac:spMk id="370" creationId="{00000000-0000-0000-0000-000000000000}"/>
          </ac:spMkLst>
        </pc:spChg>
        <pc:cxnChg chg="mod">
          <ac:chgData name="York, George W Civ USAF USAFA DF/DFEC" userId="1fb5875a-4594-4db2-80fb-f0db3de11280" providerId="ADAL" clId="{CF4821C8-E19C-4EEF-BF09-011B2942B26A}" dt="2023-02-09T05:11:11.493" v="16" actId="478"/>
          <ac:cxnSpMkLst>
            <pc:docMk/>
            <pc:sldMk cId="2809407194" sldId="256"/>
            <ac:cxnSpMk id="272" creationId="{00000000-0000-0000-0000-000000000000}"/>
          </ac:cxnSpMkLst>
        </pc:cxnChg>
        <pc:cxnChg chg="mod">
          <ac:chgData name="York, George W Civ USAF USAFA DF/DFEC" userId="1fb5875a-4594-4db2-80fb-f0db3de11280" providerId="ADAL" clId="{CF4821C8-E19C-4EEF-BF09-011B2942B26A}" dt="2023-02-09T05:11:13.989" v="17" actId="478"/>
          <ac:cxnSpMkLst>
            <pc:docMk/>
            <pc:sldMk cId="2809407194" sldId="256"/>
            <ac:cxnSpMk id="285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0.054" v="5" actId="478"/>
          <ac:cxnSpMkLst>
            <pc:docMk/>
            <pc:sldMk cId="2809407194" sldId="256"/>
            <ac:cxnSpMk id="31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10:02.434" v="10" actId="478"/>
          <ac:cxnSpMkLst>
            <pc:docMk/>
            <pc:sldMk cId="2809407194" sldId="256"/>
            <ac:cxnSpMk id="331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3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46" creationId="{00000000-0000-0000-0000-000000000000}"/>
          </ac:cxnSpMkLst>
        </pc:cxnChg>
        <pc:cxnChg chg="del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4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58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2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5.134" v="7" actId="478"/>
          <ac:cxnSpMkLst>
            <pc:docMk/>
            <pc:sldMk cId="2809407194" sldId="256"/>
            <ac:cxnSpMk id="367" creationId="{00000000-0000-0000-0000-000000000000}"/>
          </ac:cxnSpMkLst>
        </pc:cxnChg>
        <pc:cxnChg chg="del mod">
          <ac:chgData name="York, George W Civ USAF USAFA DF/DFEC" userId="1fb5875a-4594-4db2-80fb-f0db3de11280" providerId="ADAL" clId="{CF4821C8-E19C-4EEF-BF09-011B2942B26A}" dt="2023-02-09T05:09:51.251" v="6" actId="478"/>
          <ac:cxnSpMkLst>
            <pc:docMk/>
            <pc:sldMk cId="2809407194" sldId="256"/>
            <ac:cxnSpMk id="37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B975-F7F5-41C4-B0AA-01A9609FE2C9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14350" y="685800"/>
            <a:ext cx="5829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A0B65-40F5-4201-9AC1-72C93F8EE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05368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10736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16104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821473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526841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232209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4937577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642945" algn="l" defTabSz="141073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14350" y="685800"/>
            <a:ext cx="58293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A0B65-40F5-4201-9AC1-72C93F8EE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68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5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10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1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21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2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32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3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4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5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5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5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840570"/>
            <a:ext cx="1321308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1720" y="5181600"/>
            <a:ext cx="1088136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8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5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20"/>
            <a:ext cx="1321308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86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4"/>
            <a:ext cx="686562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64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07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4" y="364067"/>
            <a:ext cx="5114132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9"/>
            <a:ext cx="8689975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4" y="1913469"/>
            <a:ext cx="5114132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9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09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30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72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69980" y="366188"/>
            <a:ext cx="349758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7240" y="366188"/>
            <a:ext cx="1023366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932" y="5875867"/>
            <a:ext cx="13213080" cy="1816100"/>
          </a:xfrm>
        </p:spPr>
        <p:txBody>
          <a:bodyPr anchor="t"/>
          <a:lstStyle>
            <a:lvl1pPr algn="l">
              <a:defRPr sz="6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7932" y="3875618"/>
            <a:ext cx="13213080" cy="2000249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5368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1073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1610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214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2684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32209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3757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4294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01940" y="2133601"/>
            <a:ext cx="6865620" cy="603461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046817"/>
            <a:ext cx="6868320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899833"/>
            <a:ext cx="6868320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96543" y="2046817"/>
            <a:ext cx="6871018" cy="853016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5368" indent="0">
              <a:buNone/>
              <a:defRPr sz="3100" b="1"/>
            </a:lvl2pPr>
            <a:lvl3pPr marL="1410736" indent="0">
              <a:buNone/>
              <a:defRPr sz="2800" b="1"/>
            </a:lvl3pPr>
            <a:lvl4pPr marL="2116104" indent="0">
              <a:buNone/>
              <a:defRPr sz="2500" b="1"/>
            </a:lvl4pPr>
            <a:lvl5pPr marL="2821473" indent="0">
              <a:buNone/>
              <a:defRPr sz="2500" b="1"/>
            </a:lvl5pPr>
            <a:lvl6pPr marL="3526841" indent="0">
              <a:buNone/>
              <a:defRPr sz="2500" b="1"/>
            </a:lvl6pPr>
            <a:lvl7pPr marL="4232209" indent="0">
              <a:buNone/>
              <a:defRPr sz="2500" b="1"/>
            </a:lvl7pPr>
            <a:lvl8pPr marL="4937577" indent="0">
              <a:buNone/>
              <a:defRPr sz="2500" b="1"/>
            </a:lvl8pPr>
            <a:lvl9pPr marL="5642945" indent="0">
              <a:buNone/>
              <a:defRPr sz="2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96543" y="2899833"/>
            <a:ext cx="6871018" cy="526838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1" y="364067"/>
            <a:ext cx="5114132" cy="1549400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7585" y="364067"/>
            <a:ext cx="8689975" cy="7804151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1" y="1913467"/>
            <a:ext cx="5114132" cy="6254751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6890" y="6400800"/>
            <a:ext cx="9326880" cy="755651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6890" y="817033"/>
            <a:ext cx="9326880" cy="5486400"/>
          </a:xfrm>
        </p:spPr>
        <p:txBody>
          <a:bodyPr/>
          <a:lstStyle>
            <a:lvl1pPr marL="0" indent="0">
              <a:buNone/>
              <a:defRPr sz="4900"/>
            </a:lvl1pPr>
            <a:lvl2pPr marL="705368" indent="0">
              <a:buNone/>
              <a:defRPr sz="4300"/>
            </a:lvl2pPr>
            <a:lvl3pPr marL="1410736" indent="0">
              <a:buNone/>
              <a:defRPr sz="3700"/>
            </a:lvl3pPr>
            <a:lvl4pPr marL="2116104" indent="0">
              <a:buNone/>
              <a:defRPr sz="3100"/>
            </a:lvl4pPr>
            <a:lvl5pPr marL="2821473" indent="0">
              <a:buNone/>
              <a:defRPr sz="3100"/>
            </a:lvl5pPr>
            <a:lvl6pPr marL="3526841" indent="0">
              <a:buNone/>
              <a:defRPr sz="3100"/>
            </a:lvl6pPr>
            <a:lvl7pPr marL="4232209" indent="0">
              <a:buNone/>
              <a:defRPr sz="3100"/>
            </a:lvl7pPr>
            <a:lvl8pPr marL="4937577" indent="0">
              <a:buNone/>
              <a:defRPr sz="3100"/>
            </a:lvl8pPr>
            <a:lvl9pPr marL="5642945" indent="0">
              <a:buNone/>
              <a:defRPr sz="3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6890" y="7156451"/>
            <a:ext cx="9326880" cy="1073149"/>
          </a:xfrm>
        </p:spPr>
        <p:txBody>
          <a:bodyPr/>
          <a:lstStyle>
            <a:lvl1pPr marL="0" indent="0">
              <a:buNone/>
              <a:defRPr sz="2200"/>
            </a:lvl1pPr>
            <a:lvl2pPr marL="705368" indent="0">
              <a:buNone/>
              <a:defRPr sz="1900"/>
            </a:lvl2pPr>
            <a:lvl3pPr marL="1410736" indent="0">
              <a:buNone/>
              <a:defRPr sz="1500"/>
            </a:lvl3pPr>
            <a:lvl4pPr marL="2116104" indent="0">
              <a:buNone/>
              <a:defRPr sz="1400"/>
            </a:lvl4pPr>
            <a:lvl5pPr marL="2821473" indent="0">
              <a:buNone/>
              <a:defRPr sz="1400"/>
            </a:lvl5pPr>
            <a:lvl6pPr marL="3526841" indent="0">
              <a:buNone/>
              <a:defRPr sz="1400"/>
            </a:lvl6pPr>
            <a:lvl7pPr marL="4232209" indent="0">
              <a:buNone/>
              <a:defRPr sz="1400"/>
            </a:lvl7pPr>
            <a:lvl8pPr marL="4937577" indent="0">
              <a:buNone/>
              <a:defRPr sz="1400"/>
            </a:lvl8pPr>
            <a:lvl9pPr marL="5642945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2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141074" tIns="70537" rIns="141074" bIns="7053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1"/>
            <a:ext cx="13990320" cy="6034617"/>
          </a:xfrm>
          <a:prstGeom prst="rect">
            <a:avLst/>
          </a:prstGeom>
        </p:spPr>
        <p:txBody>
          <a:bodyPr vert="horz" lIns="141074" tIns="70537" rIns="141074" bIns="7053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CA0FF-229E-4D12-A81A-65A0BDBA623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4"/>
            <a:ext cx="49225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4"/>
            <a:ext cx="3627120" cy="486833"/>
          </a:xfrm>
          <a:prstGeom prst="rect">
            <a:avLst/>
          </a:prstGeom>
        </p:spPr>
        <p:txBody>
          <a:bodyPr vert="horz" lIns="141074" tIns="70537" rIns="141074" bIns="70537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05C64-2374-4338-9A6B-BEF962EA5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10736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026" indent="-529026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6223" indent="-440855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63420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6878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4157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79525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84893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90261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95629" indent="-352684" algn="l" defTabSz="1410736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5368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10736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16104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21473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6841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32209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37577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42945" algn="l" defTabSz="1410736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366184"/>
            <a:ext cx="1399032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2133604"/>
            <a:ext cx="1399032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11140" y="8475137"/>
            <a:ext cx="49225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0440" y="8475137"/>
            <a:ext cx="362712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ounded Rectangle 106"/>
          <p:cNvSpPr/>
          <p:nvPr/>
        </p:nvSpPr>
        <p:spPr>
          <a:xfrm>
            <a:off x="11055809" y="796131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11273432" y="96929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/>
              <a:t>Counter </a:t>
            </a:r>
            <a:endParaRPr lang="en-US" sz="4400" b="1" dirty="0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8111811" y="1027411"/>
            <a:ext cx="2950676" cy="27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8415164" y="73113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11011409" y="79613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114" name="Elbow Connector 113"/>
          <p:cNvCxnSpPr/>
          <p:nvPr/>
        </p:nvCxnSpPr>
        <p:spPr>
          <a:xfrm rot="16200000" flipH="1">
            <a:off x="11798096" y="1770142"/>
            <a:ext cx="1046334" cy="57166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3491176" y="1718174"/>
            <a:ext cx="9934" cy="89771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3502892" y="205021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6</a:t>
            </a:r>
          </a:p>
        </p:txBody>
      </p:sp>
      <p:cxnSp>
        <p:nvCxnSpPr>
          <p:cNvPr id="124" name="Straight Connector 123"/>
          <p:cNvCxnSpPr/>
          <p:nvPr/>
        </p:nvCxnSpPr>
        <p:spPr>
          <a:xfrm flipV="1">
            <a:off x="13327206" y="205511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11479948" y="151982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6</a:t>
            </a:r>
          </a:p>
        </p:txBody>
      </p:sp>
      <p:cxnSp>
        <p:nvCxnSpPr>
          <p:cNvPr id="126" name="Straight Connector 125"/>
          <p:cNvCxnSpPr/>
          <p:nvPr/>
        </p:nvCxnSpPr>
        <p:spPr>
          <a:xfrm flipV="1">
            <a:off x="11885713" y="167046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 flipV="1">
            <a:off x="8103872" y="2974976"/>
            <a:ext cx="4126218" cy="2727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8670454" y="264664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240" name="TextBox 239"/>
          <p:cNvSpPr txBox="1"/>
          <p:nvPr/>
        </p:nvSpPr>
        <p:spPr>
          <a:xfrm>
            <a:off x="10027258" y="983586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r>
              <a:rPr lang="en-US" sz="1800" dirty="0"/>
              <a:t>(1:0)</a:t>
            </a:r>
          </a:p>
        </p:txBody>
      </p:sp>
      <p:sp>
        <p:nvSpPr>
          <p:cNvPr id="241" name="Isosceles Triangle 240"/>
          <p:cNvSpPr/>
          <p:nvPr/>
        </p:nvSpPr>
        <p:spPr>
          <a:xfrm rot="5400000">
            <a:off x="10986178" y="1269233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/>
          <p:cNvSpPr txBox="1"/>
          <p:nvPr/>
        </p:nvSpPr>
        <p:spPr>
          <a:xfrm>
            <a:off x="9435168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2</a:t>
            </a:r>
          </a:p>
        </p:txBody>
      </p:sp>
      <p:cxnSp>
        <p:nvCxnSpPr>
          <p:cNvPr id="245" name="Straight Connector 244"/>
          <p:cNvCxnSpPr/>
          <p:nvPr/>
        </p:nvCxnSpPr>
        <p:spPr>
          <a:xfrm flipV="1">
            <a:off x="9789004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1">
            <a:off x="9465910" y="4191309"/>
            <a:ext cx="1528328" cy="937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9568406" y="387447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(2)</a:t>
            </a:r>
          </a:p>
        </p:txBody>
      </p:sp>
      <p:sp>
        <p:nvSpPr>
          <p:cNvPr id="267" name="Rounded Rectangle 266"/>
          <p:cNvSpPr/>
          <p:nvPr/>
        </p:nvSpPr>
        <p:spPr>
          <a:xfrm>
            <a:off x="10999635" y="5116227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68" name="TextBox 267"/>
          <p:cNvSpPr txBox="1"/>
          <p:nvPr/>
        </p:nvSpPr>
        <p:spPr>
          <a:xfrm>
            <a:off x="11122951" y="5282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Register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2" name="Straight Connector 271"/>
          <p:cNvCxnSpPr>
            <a:cxnSpLocks/>
            <a:endCxn id="267" idx="0"/>
          </p:cNvCxnSpPr>
          <p:nvPr/>
        </p:nvCxnSpPr>
        <p:spPr>
          <a:xfrm flipH="1">
            <a:off x="11884951" y="4312204"/>
            <a:ext cx="11774" cy="80402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/>
          <p:cNvSpPr/>
          <p:nvPr/>
        </p:nvSpPr>
        <p:spPr>
          <a:xfrm rot="5400000">
            <a:off x="10934613" y="5256532"/>
            <a:ext cx="266700" cy="14331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11392168" y="4424501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11732177" y="4577019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V="1">
            <a:off x="9384242" y="5591395"/>
            <a:ext cx="1641510" cy="3000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10966409" y="5414602"/>
            <a:ext cx="6488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  </a:t>
            </a:r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1" name="TextBox 280"/>
          <p:cNvSpPr txBox="1"/>
          <p:nvPr/>
        </p:nvSpPr>
        <p:spPr>
          <a:xfrm>
            <a:off x="9556632" y="526078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r>
              <a:rPr lang="en-US" sz="1800" dirty="0"/>
              <a:t>(3)</a:t>
            </a:r>
          </a:p>
        </p:txBody>
      </p:sp>
      <p:cxnSp>
        <p:nvCxnSpPr>
          <p:cNvPr id="285" name="Straight Connector 284"/>
          <p:cNvCxnSpPr>
            <a:cxnSpLocks/>
          </p:cNvCxnSpPr>
          <p:nvPr/>
        </p:nvCxnSpPr>
        <p:spPr>
          <a:xfrm>
            <a:off x="10765535" y="3771267"/>
            <a:ext cx="228014" cy="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9969829" y="6435533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cxnSp>
        <p:nvCxnSpPr>
          <p:cNvPr id="288" name="Straight Connector 287"/>
          <p:cNvCxnSpPr/>
          <p:nvPr/>
        </p:nvCxnSpPr>
        <p:spPr>
          <a:xfrm>
            <a:off x="11826799" y="5808868"/>
            <a:ext cx="0" cy="102357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11352444" y="6044007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290" name="Straight Connector 289"/>
          <p:cNvCxnSpPr/>
          <p:nvPr/>
        </p:nvCxnSpPr>
        <p:spPr>
          <a:xfrm flipV="1">
            <a:off x="11661872" y="6054710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H="1">
            <a:off x="9426583" y="1047803"/>
            <a:ext cx="39327" cy="466719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/>
          <p:cNvSpPr txBox="1"/>
          <p:nvPr/>
        </p:nvSpPr>
        <p:spPr>
          <a:xfrm>
            <a:off x="8783953" y="71499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4</a:t>
            </a:r>
          </a:p>
        </p:txBody>
      </p:sp>
      <p:cxnSp>
        <p:nvCxnSpPr>
          <p:cNvPr id="293" name="Straight Connector 292"/>
          <p:cNvCxnSpPr/>
          <p:nvPr/>
        </p:nvCxnSpPr>
        <p:spPr>
          <a:xfrm flipV="1">
            <a:off x="9137789" y="91572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397068" y="4159960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9386818" y="5570265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9422956" y="980763"/>
            <a:ext cx="76200" cy="8146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/>
          <p:cNvSpPr txBox="1"/>
          <p:nvPr/>
        </p:nvSpPr>
        <p:spPr>
          <a:xfrm>
            <a:off x="11374641" y="5908177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8</a:t>
            </a:r>
          </a:p>
        </p:txBody>
      </p:sp>
      <p:sp>
        <p:nvSpPr>
          <p:cNvPr id="297" name="Rounded Rectangle 296"/>
          <p:cNvSpPr/>
          <p:nvPr/>
        </p:nvSpPr>
        <p:spPr>
          <a:xfrm>
            <a:off x="8686800" y="304800"/>
            <a:ext cx="6019799" cy="614206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98" name="TextBox 297"/>
          <p:cNvSpPr txBox="1"/>
          <p:nvPr/>
        </p:nvSpPr>
        <p:spPr>
          <a:xfrm>
            <a:off x="9094060" y="2699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Lec11_dp</a:t>
            </a:r>
            <a:endParaRPr lang="en-US" sz="4400" b="1" dirty="0"/>
          </a:p>
        </p:txBody>
      </p:sp>
      <p:sp>
        <p:nvSpPr>
          <p:cNvPr id="299" name="TextBox 298"/>
          <p:cNvSpPr txBox="1"/>
          <p:nvPr/>
        </p:nvSpPr>
        <p:spPr>
          <a:xfrm>
            <a:off x="11377767" y="6424205"/>
            <a:ext cx="1545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scan</a:t>
            </a:r>
            <a:endParaRPr lang="en-US" sz="1200" dirty="0"/>
          </a:p>
        </p:txBody>
      </p:sp>
      <p:cxnSp>
        <p:nvCxnSpPr>
          <p:cNvPr id="300" name="Straight Connector 299"/>
          <p:cNvCxnSpPr/>
          <p:nvPr/>
        </p:nvCxnSpPr>
        <p:spPr>
          <a:xfrm flipV="1">
            <a:off x="10765535" y="3770111"/>
            <a:ext cx="6561" cy="4167628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945821" y="607752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kbData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7840996" y="69289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8169893" y="2628635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05" name="Rounded Rectangle 304"/>
          <p:cNvSpPr/>
          <p:nvPr/>
        </p:nvSpPr>
        <p:spPr>
          <a:xfrm>
            <a:off x="1295399" y="311040"/>
            <a:ext cx="6808473" cy="5732967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06" name="TextBox 305"/>
          <p:cNvSpPr txBox="1"/>
          <p:nvPr/>
        </p:nvSpPr>
        <p:spPr>
          <a:xfrm>
            <a:off x="1671373" y="308085"/>
            <a:ext cx="1915824" cy="52322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b="1" dirty="0"/>
              <a:t>Lec11_cu</a:t>
            </a:r>
            <a:endParaRPr lang="en-US" sz="4400" b="1" dirty="0"/>
          </a:p>
        </p:txBody>
      </p:sp>
      <p:sp>
        <p:nvSpPr>
          <p:cNvPr id="307" name="TextBox 306"/>
          <p:cNvSpPr txBox="1"/>
          <p:nvPr/>
        </p:nvSpPr>
        <p:spPr>
          <a:xfrm>
            <a:off x="7961283" y="6401279"/>
            <a:ext cx="8438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Busy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H="1">
            <a:off x="8116816" y="4523753"/>
            <a:ext cx="274288" cy="2382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307" idx="0"/>
          </p:cNvCxnSpPr>
          <p:nvPr/>
        </p:nvCxnSpPr>
        <p:spPr>
          <a:xfrm>
            <a:off x="8372497" y="4517356"/>
            <a:ext cx="10717" cy="188392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Oval 315"/>
          <p:cNvSpPr/>
          <p:nvPr/>
        </p:nvSpPr>
        <p:spPr>
          <a:xfrm>
            <a:off x="3141406" y="1217044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TextBox 316"/>
          <p:cNvSpPr txBox="1"/>
          <p:nvPr/>
        </p:nvSpPr>
        <p:spPr>
          <a:xfrm>
            <a:off x="3157038" y="1332243"/>
            <a:ext cx="858532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/>
              <a:t>waitStart</a:t>
            </a:r>
            <a:endParaRPr lang="en-US" sz="1200" dirty="0"/>
          </a:p>
        </p:txBody>
      </p:sp>
      <p:cxnSp>
        <p:nvCxnSpPr>
          <p:cNvPr id="99" name="Curved Connector 98"/>
          <p:cNvCxnSpPr>
            <a:stCxn id="316" idx="7"/>
            <a:endCxn id="316" idx="1"/>
          </p:cNvCxnSpPr>
          <p:nvPr/>
        </p:nvCxnSpPr>
        <p:spPr>
          <a:xfrm rot="16200000" flipV="1">
            <a:off x="3636706" y="1013592"/>
            <a:ext cx="12700" cy="700460"/>
          </a:xfrm>
          <a:prstGeom prst="curvedConnector3">
            <a:avLst>
              <a:gd name="adj1" fmla="val 45307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3411882" y="607945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endParaRPr lang="en-US" sz="1400" dirty="0"/>
          </a:p>
        </p:txBody>
      </p:sp>
      <p:sp>
        <p:nvSpPr>
          <p:cNvPr id="321" name="Oval 320"/>
          <p:cNvSpPr/>
          <p:nvPr/>
        </p:nvSpPr>
        <p:spPr>
          <a:xfrm>
            <a:off x="4551058" y="1267932"/>
            <a:ext cx="990600" cy="10022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3" name="Straight Connector 322"/>
          <p:cNvCxnSpPr/>
          <p:nvPr/>
        </p:nvCxnSpPr>
        <p:spPr>
          <a:xfrm>
            <a:off x="4152852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3725846" y="1340801"/>
            <a:ext cx="949006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kbclk</a:t>
            </a:r>
            <a:r>
              <a:rPr lang="en-US" sz="1400" dirty="0"/>
              <a:t>’</a:t>
            </a:r>
          </a:p>
        </p:txBody>
      </p:sp>
      <p:cxnSp>
        <p:nvCxnSpPr>
          <p:cNvPr id="328" name="Straight Connector 327"/>
          <p:cNvCxnSpPr/>
          <p:nvPr/>
        </p:nvCxnSpPr>
        <p:spPr>
          <a:xfrm>
            <a:off x="5562504" y="1759558"/>
            <a:ext cx="413838" cy="80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 flipV="1">
            <a:off x="7145607" y="6078044"/>
            <a:ext cx="32949" cy="142876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 flipV="1">
            <a:off x="201402" y="1188912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-163101" y="773158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883426" y="6099331"/>
            <a:ext cx="1265341" cy="400110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18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7" name="Rounded Rectangle 126"/>
          <p:cNvSpPr/>
          <p:nvPr/>
        </p:nvSpPr>
        <p:spPr>
          <a:xfrm>
            <a:off x="4638536" y="6884067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642700" y="6874143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0" name="Straight Connector 129"/>
          <p:cNvCxnSpPr>
            <a:stCxn id="131" idx="3"/>
          </p:cNvCxnSpPr>
          <p:nvPr/>
        </p:nvCxnSpPr>
        <p:spPr>
          <a:xfrm>
            <a:off x="6391349" y="7506808"/>
            <a:ext cx="787207" cy="660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070549" y="7260586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2" name="Straight Connector 131"/>
          <p:cNvCxnSpPr>
            <a:stCxn id="134" idx="3"/>
          </p:cNvCxnSpPr>
          <p:nvPr/>
        </p:nvCxnSpPr>
        <p:spPr>
          <a:xfrm flipV="1">
            <a:off x="6385400" y="7937739"/>
            <a:ext cx="4380135" cy="1015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5064600" y="7701671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215968" y="1561562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-59740" y="1145811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4121972" y="61978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39" name="Straight Connector 138"/>
          <p:cNvCxnSpPr/>
          <p:nvPr/>
        </p:nvCxnSpPr>
        <p:spPr>
          <a:xfrm flipH="1">
            <a:off x="14706599" y="1392032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14135540" y="99921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 flipH="1">
            <a:off x="14706599" y="1044036"/>
            <a:ext cx="5594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1F4F3F-9B06-FAA5-E86F-F8E1CCF37B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060257"/>
              </p:ext>
            </p:extLst>
          </p:nvPr>
        </p:nvGraphicFramePr>
        <p:xfrm>
          <a:off x="1411131" y="6446861"/>
          <a:ext cx="2488784" cy="247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114695" imgH="2104993" progId="Excel.Sheet.12">
                  <p:embed/>
                </p:oleObj>
              </mc:Choice>
              <mc:Fallback>
                <p:oleObj name="Worksheet" r:id="rId3" imgW="2114695" imgH="2104993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F1F4F3F-9B06-FAA5-E86F-F8E1CCF37B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1131" y="6446861"/>
                        <a:ext cx="2488784" cy="2477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94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93748" y="812800"/>
            <a:ext cx="6493229" cy="661983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0405" y="812800"/>
            <a:ext cx="1219200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8451920" y="1597258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456087" y="1587333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Lec11_dp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3" name="Straight Connector 52"/>
          <p:cNvCxnSpPr>
            <a:stCxn id="54" idx="3"/>
            <a:endCxn id="57" idx="1"/>
          </p:cNvCxnSpPr>
          <p:nvPr/>
        </p:nvCxnSpPr>
        <p:spPr>
          <a:xfrm>
            <a:off x="7808330" y="2154188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97129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55" name="Straight Connector 54"/>
          <p:cNvCxnSpPr>
            <a:stCxn id="56" idx="3"/>
            <a:endCxn id="58" idx="1"/>
          </p:cNvCxnSpPr>
          <p:nvPr/>
        </p:nvCxnSpPr>
        <p:spPr>
          <a:xfrm>
            <a:off x="7805055" y="2527223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414820" y="2281002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451920" y="1907968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51922" y="2281002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61" name="Straight Connector 60"/>
          <p:cNvCxnSpPr>
            <a:stCxn id="62" idx="3"/>
            <a:endCxn id="63" idx="1"/>
          </p:cNvCxnSpPr>
          <p:nvPr/>
        </p:nvCxnSpPr>
        <p:spPr>
          <a:xfrm>
            <a:off x="7798501" y="2904145"/>
            <a:ext cx="646868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85777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45368" y="2657925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>
            <a:off x="4511107" y="1870236"/>
            <a:ext cx="10790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3" idx="1"/>
          </p:cNvCxnSpPr>
          <p:nvPr/>
        </p:nvCxnSpPr>
        <p:spPr>
          <a:xfrm flipV="1">
            <a:off x="4511107" y="2351264"/>
            <a:ext cx="1091784" cy="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77491" y="1624016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602892" y="2105042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4511107" y="2818305"/>
            <a:ext cx="109178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endCxn id="117" idx="1"/>
          </p:cNvCxnSpPr>
          <p:nvPr/>
        </p:nvCxnSpPr>
        <p:spPr>
          <a:xfrm flipV="1">
            <a:off x="4511108" y="3263649"/>
            <a:ext cx="1094729" cy="3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590190" y="2572085"/>
            <a:ext cx="1092316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05837" y="3017427"/>
            <a:ext cx="1342369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235399" y="1454485"/>
            <a:ext cx="125264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4146604" y="1935510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235399" y="2402553"/>
            <a:ext cx="126534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49549" y="2847895"/>
            <a:ext cx="136356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2201915" y="2197163"/>
            <a:ext cx="1751173" cy="1679469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206079" y="2187239"/>
            <a:ext cx="1747011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Keyboard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9" name="Straight Connector 138"/>
          <p:cNvCxnSpPr>
            <a:stCxn id="140" idx="3"/>
          </p:cNvCxnSpPr>
          <p:nvPr/>
        </p:nvCxnSpPr>
        <p:spPr>
          <a:xfrm flipV="1">
            <a:off x="3954728" y="2819902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633928" y="2573682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2" name="Straight Connector 141"/>
          <p:cNvCxnSpPr>
            <a:stCxn id="143" idx="3"/>
          </p:cNvCxnSpPr>
          <p:nvPr/>
        </p:nvCxnSpPr>
        <p:spPr>
          <a:xfrm flipV="1">
            <a:off x="3948779" y="3260988"/>
            <a:ext cx="675757" cy="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2627979" y="3014767"/>
            <a:ext cx="13208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55" name="Straight Connector 154"/>
          <p:cNvCxnSpPr>
            <a:stCxn id="156" idx="3"/>
            <a:endCxn id="157" idx="1"/>
          </p:cNvCxnSpPr>
          <p:nvPr/>
        </p:nvCxnSpPr>
        <p:spPr>
          <a:xfrm>
            <a:off x="7793772" y="3271511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6550641" y="3025290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440639" y="3025290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kbdata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0" name="Straight Connector 159"/>
          <p:cNvCxnSpPr>
            <a:stCxn id="161" idx="3"/>
            <a:endCxn id="162" idx="1"/>
          </p:cNvCxnSpPr>
          <p:nvPr/>
        </p:nvCxnSpPr>
        <p:spPr>
          <a:xfrm>
            <a:off x="10192176" y="252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8801941" y="228023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0839043" y="228023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3" name="Straight Connector 162"/>
          <p:cNvCxnSpPr>
            <a:stCxn id="164" idx="3"/>
            <a:endCxn id="165" idx="1"/>
          </p:cNvCxnSpPr>
          <p:nvPr/>
        </p:nvCxnSpPr>
        <p:spPr>
          <a:xfrm>
            <a:off x="10185624" y="2903377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172900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0909976" y="265715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cxnSp>
        <p:nvCxnSpPr>
          <p:cNvPr id="217" name="Straight Connector 216"/>
          <p:cNvCxnSpPr>
            <a:stCxn id="218" idx="3"/>
            <a:endCxn id="219" idx="1"/>
          </p:cNvCxnSpPr>
          <p:nvPr/>
        </p:nvCxnSpPr>
        <p:spPr>
          <a:xfrm>
            <a:off x="12078320" y="392783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10688085" y="3681614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 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12725187" y="3681614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busy</a:t>
            </a:r>
          </a:p>
        </p:txBody>
      </p:sp>
      <p:cxnSp>
        <p:nvCxnSpPr>
          <p:cNvPr id="220" name="Straight Connector 219"/>
          <p:cNvCxnSpPr>
            <a:stCxn id="221" idx="3"/>
            <a:endCxn id="222" idx="1"/>
          </p:cNvCxnSpPr>
          <p:nvPr/>
        </p:nvCxnSpPr>
        <p:spPr>
          <a:xfrm>
            <a:off x="12071767" y="4304757"/>
            <a:ext cx="709932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1059044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2781699" y="4058537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43" name="Rounded Rectangle 242"/>
          <p:cNvSpPr/>
          <p:nvPr/>
        </p:nvSpPr>
        <p:spPr>
          <a:xfrm>
            <a:off x="8451920" y="4502202"/>
            <a:ext cx="1751173" cy="2219231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8456087" y="4492277"/>
            <a:ext cx="1747008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2400" b="1" dirty="0">
                <a:solidFill>
                  <a:prstClr val="black"/>
                </a:solidFill>
                <a:latin typeface="Calibri"/>
              </a:rPr>
              <a:t>Lec11_cu</a:t>
            </a:r>
            <a:endParaRPr lang="en-US" sz="5867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5" name="Straight Connector 244"/>
          <p:cNvCxnSpPr>
            <a:stCxn id="246" idx="3"/>
            <a:endCxn id="249" idx="1"/>
          </p:cNvCxnSpPr>
          <p:nvPr/>
        </p:nvCxnSpPr>
        <p:spPr>
          <a:xfrm>
            <a:off x="7808330" y="5059132"/>
            <a:ext cx="64359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7097129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47" name="Straight Connector 246"/>
          <p:cNvCxnSpPr>
            <a:stCxn id="248" idx="3"/>
            <a:endCxn id="250" idx="1"/>
          </p:cNvCxnSpPr>
          <p:nvPr/>
        </p:nvCxnSpPr>
        <p:spPr>
          <a:xfrm>
            <a:off x="7805055" y="5432167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6414820" y="5185946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8451920" y="4812912"/>
            <a:ext cx="711200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451922" y="5185946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reset</a:t>
            </a:r>
          </a:p>
        </p:txBody>
      </p:sp>
      <p:cxnSp>
        <p:nvCxnSpPr>
          <p:cNvPr id="251" name="Straight Connector 250"/>
          <p:cNvCxnSpPr>
            <a:stCxn id="252" idx="3"/>
            <a:endCxn id="253" idx="1"/>
          </p:cNvCxnSpPr>
          <p:nvPr/>
        </p:nvCxnSpPr>
        <p:spPr>
          <a:xfrm>
            <a:off x="7798501" y="5809089"/>
            <a:ext cx="64686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6785777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445368" y="5562869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kbclk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4" name="Straight Connector 253"/>
          <p:cNvCxnSpPr>
            <a:stCxn id="255" idx="3"/>
            <a:endCxn id="256" idx="1"/>
          </p:cNvCxnSpPr>
          <p:nvPr/>
        </p:nvCxnSpPr>
        <p:spPr>
          <a:xfrm>
            <a:off x="7793772" y="6176455"/>
            <a:ext cx="64686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550641" y="5930234"/>
            <a:ext cx="1243132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8440639" y="5930234"/>
            <a:ext cx="125609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sw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7" name="Straight Connector 256"/>
          <p:cNvCxnSpPr>
            <a:stCxn id="258" idx="3"/>
            <a:endCxn id="259" idx="1"/>
          </p:cNvCxnSpPr>
          <p:nvPr/>
        </p:nvCxnSpPr>
        <p:spPr>
          <a:xfrm>
            <a:off x="10192176" y="5431399"/>
            <a:ext cx="646867" cy="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8801941" y="5185178"/>
            <a:ext cx="1390235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0839043" y="5185178"/>
            <a:ext cx="124481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 err="1">
                <a:solidFill>
                  <a:prstClr val="black"/>
                </a:solidFill>
                <a:latin typeface="Calibri"/>
              </a:rPr>
              <a:t>cw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0" name="Straight Connector 259"/>
          <p:cNvCxnSpPr>
            <a:stCxn id="261" idx="3"/>
            <a:endCxn id="262" idx="1"/>
          </p:cNvCxnSpPr>
          <p:nvPr/>
        </p:nvCxnSpPr>
        <p:spPr>
          <a:xfrm>
            <a:off x="10185624" y="5808321"/>
            <a:ext cx="724353" cy="0"/>
          </a:xfrm>
          <a:prstGeom prst="line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9172900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r"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0909976" y="5562101"/>
            <a:ext cx="1012723" cy="49244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defTabSz="1219170"/>
            <a:r>
              <a:rPr lang="en-US" sz="2400" dirty="0">
                <a:solidFill>
                  <a:prstClr val="black"/>
                </a:solidFill>
                <a:latin typeface="Calibri"/>
              </a:rPr>
              <a:t>scan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1879600" y="356824"/>
            <a:ext cx="11785601" cy="756797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20" tIns="60960" rIns="121920" bIns="60960" spcCol="0"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879600" y="358404"/>
            <a:ext cx="1794933" cy="615553"/>
          </a:xfrm>
          <a:prstGeom prst="rect">
            <a:avLst/>
          </a:prstGeom>
          <a:noFill/>
        </p:spPr>
        <p:txBody>
          <a:bodyPr wrap="square" lIns="121920" tIns="60960" rIns="121920" bIns="60960" rtlCol="0">
            <a:spAutoFit/>
          </a:bodyPr>
          <a:lstStyle/>
          <a:p>
            <a:pPr algn="ctr" defTabSz="1219170"/>
            <a:r>
              <a:rPr lang="en-US" sz="3200" b="1" dirty="0">
                <a:solidFill>
                  <a:prstClr val="black"/>
                </a:solidFill>
                <a:latin typeface="Calibri"/>
              </a:rPr>
              <a:t>Lec11_tb</a:t>
            </a:r>
          </a:p>
        </p:txBody>
      </p:sp>
    </p:spTree>
    <p:extLst>
      <p:ext uri="{BB962C8B-B14F-4D97-AF65-F5344CB8AC3E}">
        <p14:creationId xmlns:p14="http://schemas.microsoft.com/office/powerpoint/2010/main" val="23986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356E3B-B479-49C7-826A-AA0B60664405}"/>
</file>

<file path=customXml/itemProps2.xml><?xml version="1.0" encoding="utf-8"?>
<ds:datastoreItem xmlns:ds="http://schemas.openxmlformats.org/officeDocument/2006/customXml" ds:itemID="{D3104800-CE28-4E8E-A59A-A5B23884825B}"/>
</file>

<file path=customXml/itemProps3.xml><?xml version="1.0" encoding="utf-8"?>
<ds:datastoreItem xmlns:ds="http://schemas.openxmlformats.org/officeDocument/2006/customXml" ds:itemID="{90A8433A-3D66-4151-8815-99EA4290D142}"/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100</Words>
  <Application>Microsoft Office PowerPoint</Application>
  <PresentationFormat>Custom</PresentationFormat>
  <Paragraphs>79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Worksheet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Maj Jeff Falkinburg</dc:creator>
  <cp:lastModifiedBy>York, George W CIV USAF USAFA DF/DFEC</cp:lastModifiedBy>
  <cp:revision>27</cp:revision>
  <dcterms:created xsi:type="dcterms:W3CDTF">2017-02-06T02:43:30Z</dcterms:created>
  <dcterms:modified xsi:type="dcterms:W3CDTF">2024-02-08T17:52:58Z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12500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