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aleway"/>
      <p:regular r:id="rId30"/>
      <p:bold r:id="rId31"/>
      <p:italic r:id="rId32"/>
      <p:boldItalic r:id="rId33"/>
    </p:embeddedFont>
    <p:embeddedFont>
      <p:font typeface="Raleway Thin"/>
      <p:regular r:id="rId34"/>
      <p:bold r:id="rId35"/>
      <p:italic r:id="rId36"/>
      <p:boldItalic r:id="rId37"/>
    </p:embeddedFont>
    <p:embeddedFont>
      <p:font typeface="Barlow Light"/>
      <p:regular r:id="rId38"/>
      <p:bold r:id="rId39"/>
      <p:italic r:id="rId40"/>
      <p:boldItalic r:id="rId41"/>
    </p:embeddedFont>
    <p:embeddedFont>
      <p:font typeface="Barlow"/>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56">
          <p15:clr>
            <a:srgbClr val="A4A3A4"/>
          </p15:clr>
        </p15:guide>
        <p15:guide id="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56"/>
        <p:guide/>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Light-italic.fntdata"/><Relationship Id="rId20" Type="http://schemas.openxmlformats.org/officeDocument/2006/relationships/slide" Target="slides/slide15.xml"/><Relationship Id="rId42" Type="http://schemas.openxmlformats.org/officeDocument/2006/relationships/font" Target="fonts/Barlow-regular.fntdata"/><Relationship Id="rId41" Type="http://schemas.openxmlformats.org/officeDocument/2006/relationships/font" Target="fonts/BarlowLight-boldItalic.fntdata"/><Relationship Id="rId22" Type="http://schemas.openxmlformats.org/officeDocument/2006/relationships/slide" Target="slides/slide17.xml"/><Relationship Id="rId44" Type="http://schemas.openxmlformats.org/officeDocument/2006/relationships/font" Target="fonts/Barlow-italic.fntdata"/><Relationship Id="rId21" Type="http://schemas.openxmlformats.org/officeDocument/2006/relationships/slide" Target="slides/slide16.xml"/><Relationship Id="rId43" Type="http://schemas.openxmlformats.org/officeDocument/2006/relationships/font" Target="fonts/Barlow-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Barlow-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6.xml"/><Relationship Id="rId33" Type="http://schemas.openxmlformats.org/officeDocument/2006/relationships/font" Target="fonts/Raleway-boldItalic.fntdata"/><Relationship Id="rId10" Type="http://schemas.openxmlformats.org/officeDocument/2006/relationships/slide" Target="slides/slide5.xml"/><Relationship Id="rId32" Type="http://schemas.openxmlformats.org/officeDocument/2006/relationships/font" Target="fonts/Raleway-italic.fntdata"/><Relationship Id="rId13" Type="http://schemas.openxmlformats.org/officeDocument/2006/relationships/slide" Target="slides/slide8.xml"/><Relationship Id="rId35" Type="http://schemas.openxmlformats.org/officeDocument/2006/relationships/font" Target="fonts/RalewayThin-bold.fntdata"/><Relationship Id="rId12" Type="http://schemas.openxmlformats.org/officeDocument/2006/relationships/slide" Target="slides/slide7.xml"/><Relationship Id="rId34" Type="http://schemas.openxmlformats.org/officeDocument/2006/relationships/font" Target="fonts/RalewayThin-regular.fntdata"/><Relationship Id="rId15" Type="http://schemas.openxmlformats.org/officeDocument/2006/relationships/slide" Target="slides/slide10.xml"/><Relationship Id="rId37" Type="http://schemas.openxmlformats.org/officeDocument/2006/relationships/font" Target="fonts/RalewayThin-boldItalic.fntdata"/><Relationship Id="rId14" Type="http://schemas.openxmlformats.org/officeDocument/2006/relationships/slide" Target="slides/slide9.xml"/><Relationship Id="rId36" Type="http://schemas.openxmlformats.org/officeDocument/2006/relationships/font" Target="fonts/RalewayThin-italic.fntdata"/><Relationship Id="rId17" Type="http://schemas.openxmlformats.org/officeDocument/2006/relationships/slide" Target="slides/slide12.xml"/><Relationship Id="rId39" Type="http://schemas.openxmlformats.org/officeDocument/2006/relationships/font" Target="fonts/BarlowLight-bold.fntdata"/><Relationship Id="rId16" Type="http://schemas.openxmlformats.org/officeDocument/2006/relationships/slide" Target="slides/slide11.xml"/><Relationship Id="rId38" Type="http://schemas.openxmlformats.org/officeDocument/2006/relationships/font" Target="fonts/BarlowLigh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 name="Google Shape;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t>$ANSIBLE_CONFIG=/home/ubuntu/deploy-ansible/ansible.cfg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tr-TR"/>
              <a:t>Understanded WHY? Now We will understand HOW?</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0" name="Google Shape;52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8" name="Google Shape;53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9" name="Google Shape;54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9" name="Google Shape;55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6" name="Google Shape;56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7" name="Google Shape;57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9" name="Google Shape;58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1076325" y="1863600"/>
            <a:ext cx="4962600" cy="14163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SzPts val="4800"/>
              <a:buNone/>
              <a:defRPr>
                <a:solidFill>
                  <a:srgbClr val="5190CE"/>
                </a:solidFill>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p:txBody>
      </p:sp>
      <p:sp>
        <p:nvSpPr>
          <p:cNvPr id="12" name="Google Shape;12;p2"/>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 name="Google Shape;13;p2"/>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14" name="Google Shape;14;p2"/>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9ED4"/>
              </a:solidFill>
              <a:latin typeface="Arial"/>
              <a:ea typeface="Arial"/>
              <a:cs typeface="Arial"/>
              <a:sym typeface="Arial"/>
            </a:endParaRPr>
          </a:p>
        </p:txBody>
      </p:sp>
      <p:sp>
        <p:nvSpPr>
          <p:cNvPr id="17" name="Google Shape;17;p3"/>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18" name="Google Shape;18;p3"/>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19" name="Google Shape;19;p3"/>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0" name="Shape 20"/>
        <p:cNvGrpSpPr/>
        <p:nvPr/>
      </p:nvGrpSpPr>
      <p:grpSpPr>
        <a:xfrm>
          <a:off x="0" y="0"/>
          <a:ext cx="0" cy="0"/>
          <a:chOff x="0" y="0"/>
          <a:chExt cx="0" cy="0"/>
        </a:xfrm>
      </p:grpSpPr>
      <p:sp>
        <p:nvSpPr>
          <p:cNvPr id="21" name="Google Shape;21;p4"/>
          <p:cNvSpPr txBox="1"/>
          <p:nvPr>
            <p:ph type="ctrTitle"/>
          </p:nvPr>
        </p:nvSpPr>
        <p:spPr>
          <a:xfrm>
            <a:off x="1085850" y="1991850"/>
            <a:ext cx="4676700" cy="11598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SzPts val="4800"/>
              <a:buNone/>
              <a:defRPr sz="4800">
                <a:solidFill>
                  <a:srgbClr val="5B92CA"/>
                </a:solidFill>
              </a:defRPr>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22" name="Google Shape;22;p4"/>
          <p:cNvSpPr txBox="1"/>
          <p:nvPr>
            <p:ph idx="1" type="subTitle"/>
          </p:nvPr>
        </p:nvSpPr>
        <p:spPr>
          <a:xfrm>
            <a:off x="1085850" y="3287726"/>
            <a:ext cx="4676700" cy="383700"/>
          </a:xfrm>
          <a:prstGeom prst="rect">
            <a:avLst/>
          </a:prstGeom>
          <a:noFill/>
          <a:ln>
            <a:noFill/>
          </a:ln>
        </p:spPr>
        <p:txBody>
          <a:bodyPr anchorCtr="0" anchor="t" bIns="0" lIns="0" spcFirstLastPara="1" rIns="0" wrap="square" tIns="0">
            <a:no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3000">
                <a:solidFill>
                  <a:schemeClr val="dk2"/>
                </a:solidFill>
              </a:defRPr>
            </a:lvl2pPr>
            <a:lvl3pPr lvl="2" algn="l">
              <a:lnSpc>
                <a:spcPct val="110000"/>
              </a:lnSpc>
              <a:spcBef>
                <a:spcPts val="0"/>
              </a:spcBef>
              <a:spcAft>
                <a:spcPts val="0"/>
              </a:spcAft>
              <a:buClr>
                <a:schemeClr val="dk2"/>
              </a:buClr>
              <a:buSzPts val="3000"/>
              <a:buNone/>
              <a:defRPr sz="3000">
                <a:solidFill>
                  <a:schemeClr val="dk2"/>
                </a:solidFill>
              </a:defRPr>
            </a:lvl3pPr>
            <a:lvl4pPr lvl="3" algn="l">
              <a:lnSpc>
                <a:spcPct val="110000"/>
              </a:lnSpc>
              <a:spcBef>
                <a:spcPts val="0"/>
              </a:spcBef>
              <a:spcAft>
                <a:spcPts val="0"/>
              </a:spcAft>
              <a:buClr>
                <a:schemeClr val="dk2"/>
              </a:buClr>
              <a:buSzPts val="3000"/>
              <a:buNone/>
              <a:defRPr sz="3000">
                <a:solidFill>
                  <a:schemeClr val="dk2"/>
                </a:solidFill>
              </a:defRPr>
            </a:lvl4pPr>
            <a:lvl5pPr lvl="4" algn="l">
              <a:lnSpc>
                <a:spcPct val="110000"/>
              </a:lnSpc>
              <a:spcBef>
                <a:spcPts val="0"/>
              </a:spcBef>
              <a:spcAft>
                <a:spcPts val="0"/>
              </a:spcAft>
              <a:buClr>
                <a:schemeClr val="dk2"/>
              </a:buClr>
              <a:buSzPts val="3000"/>
              <a:buNone/>
              <a:defRPr sz="3000">
                <a:solidFill>
                  <a:schemeClr val="dk2"/>
                </a:solidFill>
              </a:defRPr>
            </a:lvl5pPr>
            <a:lvl6pPr lvl="5" algn="l">
              <a:lnSpc>
                <a:spcPct val="110000"/>
              </a:lnSpc>
              <a:spcBef>
                <a:spcPts val="0"/>
              </a:spcBef>
              <a:spcAft>
                <a:spcPts val="0"/>
              </a:spcAft>
              <a:buClr>
                <a:schemeClr val="dk2"/>
              </a:buClr>
              <a:buSzPts val="3000"/>
              <a:buNone/>
              <a:defRPr sz="3000">
                <a:solidFill>
                  <a:schemeClr val="dk2"/>
                </a:solidFill>
              </a:defRPr>
            </a:lvl6pPr>
            <a:lvl7pPr lvl="6" algn="l">
              <a:lnSpc>
                <a:spcPct val="110000"/>
              </a:lnSpc>
              <a:spcBef>
                <a:spcPts val="0"/>
              </a:spcBef>
              <a:spcAft>
                <a:spcPts val="0"/>
              </a:spcAft>
              <a:buClr>
                <a:schemeClr val="dk2"/>
              </a:buClr>
              <a:buSzPts val="3000"/>
              <a:buNone/>
              <a:defRPr sz="3000">
                <a:solidFill>
                  <a:schemeClr val="dk2"/>
                </a:solidFill>
              </a:defRPr>
            </a:lvl7pPr>
            <a:lvl8pPr lvl="7" algn="l">
              <a:lnSpc>
                <a:spcPct val="110000"/>
              </a:lnSpc>
              <a:spcBef>
                <a:spcPts val="0"/>
              </a:spcBef>
              <a:spcAft>
                <a:spcPts val="0"/>
              </a:spcAft>
              <a:buClr>
                <a:schemeClr val="dk2"/>
              </a:buClr>
              <a:buSzPts val="3000"/>
              <a:buNone/>
              <a:defRPr sz="3000">
                <a:solidFill>
                  <a:schemeClr val="dk2"/>
                </a:solidFill>
              </a:defRPr>
            </a:lvl8pPr>
            <a:lvl9pPr lvl="8" algn="l">
              <a:lnSpc>
                <a:spcPct val="110000"/>
              </a:lnSpc>
              <a:spcBef>
                <a:spcPts val="0"/>
              </a:spcBef>
              <a:spcAft>
                <a:spcPts val="0"/>
              </a:spcAft>
              <a:buClr>
                <a:schemeClr val="dk2"/>
              </a:buClr>
              <a:buSzPts val="3000"/>
              <a:buNone/>
              <a:defRPr sz="3000">
                <a:solidFill>
                  <a:schemeClr val="dk2"/>
                </a:solidFill>
              </a:defRPr>
            </a:lvl9pPr>
          </a:lstStyle>
          <a:p/>
        </p:txBody>
      </p:sp>
      <p:sp>
        <p:nvSpPr>
          <p:cNvPr id="23" name="Google Shape;23;p4"/>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 name="Google Shape;24;p4"/>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25" name="Google Shape;25;p4"/>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6" name="Shape 26"/>
        <p:cNvGrpSpPr/>
        <p:nvPr/>
      </p:nvGrpSpPr>
      <p:grpSpPr>
        <a:xfrm>
          <a:off x="0" y="0"/>
          <a:ext cx="0" cy="0"/>
          <a:chOff x="0" y="0"/>
          <a:chExt cx="0" cy="0"/>
        </a:xfrm>
      </p:grpSpPr>
      <p:sp>
        <p:nvSpPr>
          <p:cNvPr id="27" name="Google Shape;27;p5"/>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
          <p:cNvSpPr/>
          <p:nvPr/>
        </p:nvSpPr>
        <p:spPr>
          <a:xfrm rot="5400000">
            <a:off x="-100350" y="292998"/>
            <a:ext cx="468600" cy="2679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
          <p:cNvSpPr txBox="1"/>
          <p:nvPr>
            <p:ph type="title"/>
          </p:nvPr>
        </p:nvSpPr>
        <p:spPr>
          <a:xfrm>
            <a:off x="457200" y="192648"/>
            <a:ext cx="5640900" cy="10827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SzPts val="4800"/>
              <a:buNone/>
              <a:defRPr>
                <a:solidFill>
                  <a:srgbClr val="71A0CF"/>
                </a:solidFill>
              </a:defRPr>
            </a:lvl1pPr>
            <a:lvl2pPr lvl="1" algn="l">
              <a:lnSpc>
                <a:spcPct val="80000"/>
              </a:lnSpc>
              <a:spcBef>
                <a:spcPts val="0"/>
              </a:spcBef>
              <a:spcAft>
                <a:spcPts val="0"/>
              </a:spcAft>
              <a:buSzPts val="4800"/>
              <a:buNone/>
              <a:defRPr/>
            </a:lvl2pPr>
            <a:lvl3pPr lvl="2" algn="l">
              <a:lnSpc>
                <a:spcPct val="80000"/>
              </a:lnSpc>
              <a:spcBef>
                <a:spcPts val="0"/>
              </a:spcBef>
              <a:spcAft>
                <a:spcPts val="0"/>
              </a:spcAft>
              <a:buSzPts val="4800"/>
              <a:buNone/>
              <a:defRPr/>
            </a:lvl3pPr>
            <a:lvl4pPr lvl="3" algn="l">
              <a:lnSpc>
                <a:spcPct val="80000"/>
              </a:lnSpc>
              <a:spcBef>
                <a:spcPts val="0"/>
              </a:spcBef>
              <a:spcAft>
                <a:spcPts val="0"/>
              </a:spcAft>
              <a:buSzPts val="4800"/>
              <a:buNone/>
              <a:defRPr/>
            </a:lvl4pPr>
            <a:lvl5pPr lvl="4" algn="l">
              <a:lnSpc>
                <a:spcPct val="80000"/>
              </a:lnSpc>
              <a:spcBef>
                <a:spcPts val="0"/>
              </a:spcBef>
              <a:spcAft>
                <a:spcPts val="0"/>
              </a:spcAft>
              <a:buSzPts val="4800"/>
              <a:buNone/>
              <a:defRPr/>
            </a:lvl5pPr>
            <a:lvl6pPr lvl="5" algn="l">
              <a:lnSpc>
                <a:spcPct val="80000"/>
              </a:lnSpc>
              <a:spcBef>
                <a:spcPts val="0"/>
              </a:spcBef>
              <a:spcAft>
                <a:spcPts val="0"/>
              </a:spcAft>
              <a:buSzPts val="4800"/>
              <a:buNone/>
              <a:defRPr/>
            </a:lvl6pPr>
            <a:lvl7pPr lvl="6" algn="l">
              <a:lnSpc>
                <a:spcPct val="80000"/>
              </a:lnSpc>
              <a:spcBef>
                <a:spcPts val="0"/>
              </a:spcBef>
              <a:spcAft>
                <a:spcPts val="0"/>
              </a:spcAft>
              <a:buSzPts val="4800"/>
              <a:buNone/>
              <a:defRPr/>
            </a:lvl7pPr>
            <a:lvl8pPr lvl="7" algn="l">
              <a:lnSpc>
                <a:spcPct val="80000"/>
              </a:lnSpc>
              <a:spcBef>
                <a:spcPts val="0"/>
              </a:spcBef>
              <a:spcAft>
                <a:spcPts val="0"/>
              </a:spcAft>
              <a:buSzPts val="4800"/>
              <a:buNone/>
              <a:defRPr/>
            </a:lvl8pPr>
            <a:lvl9pPr lvl="8" algn="l">
              <a:lnSpc>
                <a:spcPct val="80000"/>
              </a:lnSpc>
              <a:spcBef>
                <a:spcPts val="0"/>
              </a:spcBef>
              <a:spcAft>
                <a:spcPts val="0"/>
              </a:spcAft>
              <a:buSzPts val="4800"/>
              <a:buNone/>
              <a:defRPr/>
            </a:lvl9pPr>
          </a:lstStyle>
          <a:p/>
        </p:txBody>
      </p:sp>
      <p:sp>
        <p:nvSpPr>
          <p:cNvPr id="30" name="Google Shape;30;p5"/>
          <p:cNvSpPr txBox="1"/>
          <p:nvPr>
            <p:ph idx="1" type="body"/>
          </p:nvPr>
        </p:nvSpPr>
        <p:spPr>
          <a:xfrm>
            <a:off x="501500" y="1508650"/>
            <a:ext cx="6605700" cy="36033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600"/>
              </a:spcBef>
              <a:spcAft>
                <a:spcPts val="0"/>
              </a:spcAft>
              <a:buClr>
                <a:srgbClr val="741B47"/>
              </a:buClr>
              <a:buSzPts val="1800"/>
              <a:buChar char="▸"/>
              <a:defRPr/>
            </a:lvl1pPr>
            <a:lvl2pPr indent="-342900" lvl="1" marL="914400" algn="l">
              <a:lnSpc>
                <a:spcPct val="110000"/>
              </a:lnSpc>
              <a:spcBef>
                <a:spcPts val="600"/>
              </a:spcBef>
              <a:spcAft>
                <a:spcPts val="0"/>
              </a:spcAft>
              <a:buClr>
                <a:srgbClr val="741B47"/>
              </a:buClr>
              <a:buSzPts val="1800"/>
              <a:buChar char="▹"/>
              <a:defRPr/>
            </a:lvl2pPr>
            <a:lvl3pPr indent="-342900" lvl="2" marL="1371600" algn="l">
              <a:lnSpc>
                <a:spcPct val="110000"/>
              </a:lnSpc>
              <a:spcBef>
                <a:spcPts val="600"/>
              </a:spcBef>
              <a:spcAft>
                <a:spcPts val="0"/>
              </a:spcAft>
              <a:buClr>
                <a:srgbClr val="741B47"/>
              </a:buClr>
              <a:buSzPts val="1800"/>
              <a:buChar char="▹"/>
              <a:defRPr/>
            </a:lvl3pPr>
            <a:lvl4pPr indent="-355600" lvl="3" marL="1828800" algn="l">
              <a:lnSpc>
                <a:spcPct val="110000"/>
              </a:lnSpc>
              <a:spcBef>
                <a:spcPts val="600"/>
              </a:spcBef>
              <a:spcAft>
                <a:spcPts val="0"/>
              </a:spcAft>
              <a:buClr>
                <a:srgbClr val="741B47"/>
              </a:buClr>
              <a:buSzPts val="2000"/>
              <a:buChar char="▹"/>
              <a:defRPr/>
            </a:lvl4pPr>
            <a:lvl5pPr indent="-355600" lvl="4" marL="2286000" algn="l">
              <a:lnSpc>
                <a:spcPct val="110000"/>
              </a:lnSpc>
              <a:spcBef>
                <a:spcPts val="600"/>
              </a:spcBef>
              <a:spcAft>
                <a:spcPts val="0"/>
              </a:spcAft>
              <a:buClr>
                <a:srgbClr val="741B47"/>
              </a:buClr>
              <a:buSzPts val="2000"/>
              <a:buChar char="▹"/>
              <a:defRPr/>
            </a:lvl5pPr>
            <a:lvl6pPr indent="-355600" lvl="5" marL="2743200" algn="l">
              <a:lnSpc>
                <a:spcPct val="110000"/>
              </a:lnSpc>
              <a:spcBef>
                <a:spcPts val="600"/>
              </a:spcBef>
              <a:spcAft>
                <a:spcPts val="0"/>
              </a:spcAft>
              <a:buClr>
                <a:srgbClr val="741B47"/>
              </a:buClr>
              <a:buSzPts val="2000"/>
              <a:buChar char="▹"/>
              <a:defRPr/>
            </a:lvl6pPr>
            <a:lvl7pPr indent="-355600" lvl="6" marL="3200400" algn="l">
              <a:lnSpc>
                <a:spcPct val="110000"/>
              </a:lnSpc>
              <a:spcBef>
                <a:spcPts val="600"/>
              </a:spcBef>
              <a:spcAft>
                <a:spcPts val="0"/>
              </a:spcAft>
              <a:buClr>
                <a:srgbClr val="741B47"/>
              </a:buClr>
              <a:buSzPts val="2000"/>
              <a:buChar char="▹"/>
              <a:defRPr/>
            </a:lvl7pPr>
            <a:lvl8pPr indent="-355600" lvl="7" marL="3657600" algn="l">
              <a:lnSpc>
                <a:spcPct val="110000"/>
              </a:lnSpc>
              <a:spcBef>
                <a:spcPts val="600"/>
              </a:spcBef>
              <a:spcAft>
                <a:spcPts val="0"/>
              </a:spcAft>
              <a:buClr>
                <a:srgbClr val="741B47"/>
              </a:buClr>
              <a:buSzPts val="2000"/>
              <a:buChar char="▹"/>
              <a:defRPr/>
            </a:lvl8pPr>
            <a:lvl9pPr indent="-355600" lvl="8" marL="4114800" algn="l">
              <a:lnSpc>
                <a:spcPct val="110000"/>
              </a:lnSpc>
              <a:spcBef>
                <a:spcPts val="600"/>
              </a:spcBef>
              <a:spcAft>
                <a:spcPts val="0"/>
              </a:spcAft>
              <a:buClr>
                <a:srgbClr val="741B47"/>
              </a:buClr>
              <a:buSzPts val="2000"/>
              <a:buChar char="▹"/>
              <a:defRPr/>
            </a:lvl9pPr>
          </a:lstStyle>
          <a:p/>
        </p:txBody>
      </p:sp>
      <p:sp>
        <p:nvSpPr>
          <p:cNvPr id="31" name="Google Shape;31;p5"/>
          <p:cNvSpPr txBox="1"/>
          <p:nvPr>
            <p:ph idx="12" type="sldNum"/>
          </p:nvPr>
        </p:nvSpPr>
        <p:spPr>
          <a:xfrm>
            <a:off x="8909123" y="4934346"/>
            <a:ext cx="205500" cy="177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32" name="Google Shape;32;p5"/>
          <p:cNvPicPr preferRelativeResize="0"/>
          <p:nvPr/>
        </p:nvPicPr>
        <p:blipFill rotWithShape="1">
          <a:blip r:embed="rId2">
            <a:alphaModFix/>
          </a:blip>
          <a:srcRect b="0" l="0" r="0" t="0"/>
          <a:stretch/>
        </p:blipFill>
        <p:spPr>
          <a:xfrm>
            <a:off x="69266" y="4849238"/>
            <a:ext cx="1269600" cy="272225"/>
          </a:xfrm>
          <a:prstGeom prst="rect">
            <a:avLst/>
          </a:prstGeom>
          <a:noFill/>
          <a:ln>
            <a:noFill/>
          </a:ln>
        </p:spPr>
      </p:pic>
      <p:sp>
        <p:nvSpPr>
          <p:cNvPr id="33" name="Google Shape;33;p5"/>
          <p:cNvSpPr txBox="1"/>
          <p:nvPr/>
        </p:nvSpPr>
        <p:spPr>
          <a:xfrm>
            <a:off x="1264600" y="46924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34" name="Shape 34"/>
        <p:cNvGrpSpPr/>
        <p:nvPr/>
      </p:nvGrpSpPr>
      <p:grpSpPr>
        <a:xfrm>
          <a:off x="0" y="0"/>
          <a:ext cx="0" cy="0"/>
          <a:chOff x="0" y="0"/>
          <a:chExt cx="0" cy="0"/>
        </a:xfrm>
      </p:grpSpPr>
      <p:sp>
        <p:nvSpPr>
          <p:cNvPr id="35" name="Google Shape;35;p6"/>
          <p:cNvSpPr/>
          <p:nvPr/>
        </p:nvSpPr>
        <p:spPr>
          <a:xfrm flipH="1">
            <a:off x="8686800" y="4674850"/>
            <a:ext cx="468600" cy="468600"/>
          </a:xfrm>
          <a:prstGeom prst="rtTriangle">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29ED4"/>
              </a:solidFill>
              <a:latin typeface="Arial"/>
              <a:ea typeface="Arial"/>
              <a:cs typeface="Arial"/>
              <a:sym typeface="Arial"/>
            </a:endParaRPr>
          </a:p>
        </p:txBody>
      </p:sp>
      <p:sp>
        <p:nvSpPr>
          <p:cNvPr id="36" name="Google Shape;36;p6"/>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37" name="Google Shape;37;p6"/>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38" name="Google Shape;38;p6"/>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1pPr>
            <a:lvl2pPr lvl="1"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2pPr>
            <a:lvl3pPr lvl="2"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3pPr>
            <a:lvl4pPr lvl="3"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4pPr>
            <a:lvl5pPr lvl="4"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5pPr>
            <a:lvl6pPr lvl="5"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6pPr>
            <a:lvl7pPr lvl="6"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7pPr>
            <a:lvl8pPr lvl="7"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8pPr>
            <a:lvl9pPr lvl="8" marR="0" rtl="0" algn="l">
              <a:lnSpc>
                <a:spcPct val="80000"/>
              </a:lnSpc>
              <a:spcBef>
                <a:spcPts val="0"/>
              </a:spcBef>
              <a:spcAft>
                <a:spcPts val="0"/>
              </a:spcAft>
              <a:buClr>
                <a:schemeClr val="accent2"/>
              </a:buClr>
              <a:buSzPts val="4800"/>
              <a:buFont typeface="Raleway Thin"/>
              <a:buNone/>
              <a:defRPr b="0" i="0" sz="4800" u="none" cap="none" strike="noStrike">
                <a:solidFill>
                  <a:schemeClr val="accent2"/>
                </a:solidFill>
                <a:latin typeface="Raleway Thin"/>
                <a:ea typeface="Raleway Thin"/>
                <a:cs typeface="Raleway Thin"/>
                <a:sym typeface="Raleway Thin"/>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1pPr>
            <a:lvl2pPr indent="-342900" lvl="1" marL="9144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2pPr>
            <a:lvl3pPr indent="-342900" lvl="2" marL="1371600" marR="0" rtl="0" algn="l">
              <a:lnSpc>
                <a:spcPct val="110000"/>
              </a:lnSpc>
              <a:spcBef>
                <a:spcPts val="600"/>
              </a:spcBef>
              <a:spcAft>
                <a:spcPts val="0"/>
              </a:spcAft>
              <a:buClr>
                <a:schemeClr val="accent1"/>
              </a:buClr>
              <a:buSzPts val="1800"/>
              <a:buFont typeface="Barlow Light"/>
              <a:buChar char="▹"/>
              <a:defRPr b="0" i="0" sz="2000" u="none" cap="none" strike="noStrike">
                <a:solidFill>
                  <a:schemeClr val="dk1"/>
                </a:solidFill>
                <a:latin typeface="Barlow Light"/>
                <a:ea typeface="Barlow Light"/>
                <a:cs typeface="Barlow Light"/>
                <a:sym typeface="Barlow Light"/>
              </a:defRPr>
            </a:lvl3pPr>
            <a:lvl4pPr indent="-355600" lvl="3" marL="1828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4pPr>
            <a:lvl5pPr indent="-355600" lvl="4" marL="22860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5pPr>
            <a:lvl6pPr indent="-355600" lvl="5" marL="27432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6pPr>
            <a:lvl7pPr indent="-355600" lvl="6" marL="32004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7pPr>
            <a:lvl8pPr indent="-355600" lvl="7" marL="36576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8pPr>
            <a:lvl9pPr indent="-355600" lvl="8" marL="4114800" marR="0" rtl="0" algn="l">
              <a:lnSpc>
                <a:spcPct val="110000"/>
              </a:lnSpc>
              <a:spcBef>
                <a:spcPts val="600"/>
              </a:spcBef>
              <a:spcAft>
                <a:spcPts val="0"/>
              </a:spcAft>
              <a:buClr>
                <a:schemeClr val="dk1"/>
              </a:buClr>
              <a:buSzPts val="2000"/>
              <a:buFont typeface="Barlow Light"/>
              <a:buChar char="▹"/>
              <a:defRPr b="0" i="0" sz="2000" u="none" cap="none" strike="noStrike">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tr-TR"/>
              <a:t>‹#›</a:t>
            </a:fld>
            <a:endParaRPr/>
          </a:p>
        </p:txBody>
      </p:sp>
      <p:pic>
        <p:nvPicPr>
          <p:cNvPr id="9" name="Google Shape;9;p1"/>
          <p:cNvPicPr preferRelativeResize="0"/>
          <p:nvPr/>
        </p:nvPicPr>
        <p:blipFill rotWithShape="1">
          <a:blip r:embed="rId1">
            <a:alphaModFix/>
          </a:blip>
          <a:srcRect b="0" l="0" r="0" t="0"/>
          <a:stretch/>
        </p:blipFill>
        <p:spPr>
          <a:xfrm>
            <a:off x="8766751" y="59900"/>
            <a:ext cx="339175" cy="3745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4.png"/><Relationship Id="rId6" Type="http://schemas.openxmlformats.org/officeDocument/2006/relationships/image" Target="../media/image8.png"/><Relationship Id="rId7" Type="http://schemas.openxmlformats.org/officeDocument/2006/relationships/image" Target="../media/image18.png"/><Relationship Id="rId8"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grpSp>
        <p:nvGrpSpPr>
          <p:cNvPr id="43" name="Google Shape;43;p7"/>
          <p:cNvGrpSpPr/>
          <p:nvPr/>
        </p:nvGrpSpPr>
        <p:grpSpPr>
          <a:xfrm>
            <a:off x="5122427" y="668001"/>
            <a:ext cx="3841143" cy="3893303"/>
            <a:chOff x="5122427" y="668001"/>
            <a:chExt cx="3841143" cy="3893303"/>
          </a:xfrm>
        </p:grpSpPr>
        <p:grpSp>
          <p:nvGrpSpPr>
            <p:cNvPr id="44" name="Google Shape;44;p7"/>
            <p:cNvGrpSpPr/>
            <p:nvPr/>
          </p:nvGrpSpPr>
          <p:grpSpPr>
            <a:xfrm>
              <a:off x="5144045" y="893590"/>
              <a:ext cx="2833667" cy="2964311"/>
              <a:chOff x="3860721" y="1330073"/>
              <a:chExt cx="3544299" cy="3707706"/>
            </a:xfrm>
          </p:grpSpPr>
          <p:sp>
            <p:nvSpPr>
              <p:cNvPr id="45" name="Google Shape;45;p7"/>
              <p:cNvSpPr/>
              <p:nvPr/>
            </p:nvSpPr>
            <p:spPr>
              <a:xfrm>
                <a:off x="5336000" y="1330073"/>
                <a:ext cx="2069020" cy="2805419"/>
              </a:xfrm>
              <a:custGeom>
                <a:rect b="b" l="l" r="r" t="t"/>
                <a:pathLst>
                  <a:path extrusionOk="0" h="2805419" w="206902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6" name="Google Shape;46;p7"/>
              <p:cNvSpPr/>
              <p:nvPr/>
            </p:nvSpPr>
            <p:spPr>
              <a:xfrm>
                <a:off x="7365110" y="4067936"/>
                <a:ext cx="21907" cy="77247"/>
              </a:xfrm>
              <a:custGeom>
                <a:rect b="b" l="l" r="r" t="t"/>
                <a:pathLst>
                  <a:path extrusionOk="0" h="77247" w="21907">
                    <a:moveTo>
                      <a:pt x="0" y="77248"/>
                    </a:moveTo>
                    <a:lnTo>
                      <a:pt x="21908" y="64675"/>
                    </a:lnTo>
                    <a:lnTo>
                      <a:pt x="12383" y="0"/>
                    </a:lnTo>
                    <a:lnTo>
                      <a:pt x="0" y="7724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7" name="Google Shape;47;p7"/>
              <p:cNvSpPr/>
              <p:nvPr/>
            </p:nvSpPr>
            <p:spPr>
              <a:xfrm>
                <a:off x="5332475" y="1333214"/>
                <a:ext cx="52292" cy="22389"/>
              </a:xfrm>
              <a:custGeom>
                <a:rect b="b" l="l" r="r" t="t"/>
                <a:pathLst>
                  <a:path extrusionOk="0" h="22389" w="52292">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8" name="Google Shape;48;p7"/>
              <p:cNvSpPr/>
              <p:nvPr/>
            </p:nvSpPr>
            <p:spPr>
              <a:xfrm>
                <a:off x="5317902" y="1340537"/>
                <a:ext cx="2069115" cy="2805383"/>
              </a:xfrm>
              <a:custGeom>
                <a:rect b="b" l="l" r="r" t="t"/>
                <a:pathLst>
                  <a:path extrusionOk="0" h="2805383" w="2069115">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 name="Google Shape;49;p7"/>
              <p:cNvSpPr/>
              <p:nvPr/>
            </p:nvSpPr>
            <p:spPr>
              <a:xfrm>
                <a:off x="5314473" y="1342497"/>
                <a:ext cx="2069020" cy="2805423"/>
              </a:xfrm>
              <a:custGeom>
                <a:rect b="b" l="l" r="r" t="t"/>
                <a:pathLst>
                  <a:path extrusionOk="0" h="2805423" w="206902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0" name="Google Shape;50;p7"/>
              <p:cNvSpPr/>
              <p:nvPr/>
            </p:nvSpPr>
            <p:spPr>
              <a:xfrm>
                <a:off x="5339429" y="1375389"/>
                <a:ext cx="2018061" cy="2673878"/>
              </a:xfrm>
              <a:custGeom>
                <a:rect b="b" l="l" r="r" t="t"/>
                <a:pathLst>
                  <a:path extrusionOk="0" h="2673878" w="2018061">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1" name="Google Shape;51;p7"/>
              <p:cNvSpPr/>
              <p:nvPr/>
            </p:nvSpPr>
            <p:spPr>
              <a:xfrm>
                <a:off x="5339238" y="1374339"/>
                <a:ext cx="2018061" cy="2673785"/>
              </a:xfrm>
              <a:custGeom>
                <a:rect b="b" l="l" r="r" t="t"/>
                <a:pathLst>
                  <a:path extrusionOk="0" h="2673785" w="2018061">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2" name="Google Shape;52;p7"/>
              <p:cNvSpPr/>
              <p:nvPr/>
            </p:nvSpPr>
            <p:spPr>
              <a:xfrm>
                <a:off x="3860721" y="3051171"/>
                <a:ext cx="3440851" cy="1986608"/>
              </a:xfrm>
              <a:custGeom>
                <a:rect b="b" l="l" r="r" t="t"/>
                <a:pathLst>
                  <a:path extrusionOk="0" h="1986608" w="3440851">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 name="Google Shape;53;p7"/>
              <p:cNvSpPr/>
              <p:nvPr/>
            </p:nvSpPr>
            <p:spPr>
              <a:xfrm>
                <a:off x="3903733" y="3024882"/>
                <a:ext cx="3440892" cy="1987084"/>
              </a:xfrm>
              <a:custGeom>
                <a:rect b="b" l="l" r="r" t="t"/>
                <a:pathLst>
                  <a:path extrusionOk="0" h="1987084" w="3440892">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4" name="Google Shape;54;p7"/>
              <p:cNvSpPr/>
              <p:nvPr/>
            </p:nvSpPr>
            <p:spPr>
              <a:xfrm>
                <a:off x="3903726" y="3801522"/>
                <a:ext cx="41719" cy="37052"/>
              </a:xfrm>
              <a:custGeom>
                <a:rect b="b" l="l" r="r" t="t"/>
                <a:pathLst>
                  <a:path extrusionOk="0" h="37052" w="41719">
                    <a:moveTo>
                      <a:pt x="0" y="37052"/>
                    </a:moveTo>
                    <a:lnTo>
                      <a:pt x="0" y="0"/>
                    </a:lnTo>
                    <a:lnTo>
                      <a:pt x="41719" y="17431"/>
                    </a:lnTo>
                    <a:lnTo>
                      <a:pt x="0" y="3705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5" name="Google Shape;55;p7"/>
              <p:cNvSpPr/>
              <p:nvPr/>
            </p:nvSpPr>
            <p:spPr>
              <a:xfrm>
                <a:off x="7313771" y="4164425"/>
                <a:ext cx="30860" cy="40671"/>
              </a:xfrm>
              <a:custGeom>
                <a:rect b="b" l="l" r="r" t="t"/>
                <a:pathLst>
                  <a:path extrusionOk="0" h="40671" w="30860">
                    <a:moveTo>
                      <a:pt x="30861" y="36290"/>
                    </a:moveTo>
                    <a:lnTo>
                      <a:pt x="30861" y="0"/>
                    </a:lnTo>
                    <a:lnTo>
                      <a:pt x="0" y="10573"/>
                    </a:lnTo>
                    <a:lnTo>
                      <a:pt x="20479" y="40672"/>
                    </a:lnTo>
                    <a:lnTo>
                      <a:pt x="30861" y="3629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6" name="Google Shape;56;p7"/>
              <p:cNvSpPr/>
              <p:nvPr/>
            </p:nvSpPr>
            <p:spPr>
              <a:xfrm>
                <a:off x="3903733" y="2994046"/>
                <a:ext cx="3440892" cy="1986618"/>
              </a:xfrm>
              <a:custGeom>
                <a:rect b="b" l="l" r="r" t="t"/>
                <a:pathLst>
                  <a:path extrusionOk="0" h="1986618" w="3440892">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7" name="Google Shape;57;p7"/>
              <p:cNvSpPr/>
              <p:nvPr/>
            </p:nvSpPr>
            <p:spPr>
              <a:xfrm>
                <a:off x="3903733" y="2989259"/>
                <a:ext cx="3440892" cy="1986608"/>
              </a:xfrm>
              <a:custGeom>
                <a:rect b="b" l="l" r="r" t="t"/>
                <a:pathLst>
                  <a:path extrusionOk="0" h="1986608" w="3440892">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8" name="Google Shape;58;p7"/>
              <p:cNvSpPr/>
              <p:nvPr/>
            </p:nvSpPr>
            <p:spPr>
              <a:xfrm>
                <a:off x="5115918" y="3136967"/>
                <a:ext cx="220549" cy="127281"/>
              </a:xfrm>
              <a:custGeom>
                <a:rect b="b" l="l" r="r" t="t"/>
                <a:pathLst>
                  <a:path extrusionOk="0" h="127281" w="220549">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 name="Google Shape;59;p7"/>
              <p:cNvSpPr/>
              <p:nvPr/>
            </p:nvSpPr>
            <p:spPr>
              <a:xfrm>
                <a:off x="5245712" y="3211893"/>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 name="Google Shape;60;p7"/>
              <p:cNvSpPr/>
              <p:nvPr/>
            </p:nvSpPr>
            <p:spPr>
              <a:xfrm>
                <a:off x="5376617" y="3287669"/>
                <a:ext cx="220517" cy="127212"/>
              </a:xfrm>
              <a:custGeom>
                <a:rect b="b" l="l" r="r" t="t"/>
                <a:pathLst>
                  <a:path extrusionOk="0" h="127212" w="220517">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 name="Google Shape;61;p7"/>
              <p:cNvSpPr/>
              <p:nvPr/>
            </p:nvSpPr>
            <p:spPr>
              <a:xfrm>
                <a:off x="5505300" y="3361757"/>
                <a:ext cx="220517" cy="127281"/>
              </a:xfrm>
              <a:custGeom>
                <a:rect b="b" l="l" r="r" t="t"/>
                <a:pathLst>
                  <a:path extrusionOk="0" h="127281" w="220517">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 name="Google Shape;62;p7"/>
              <p:cNvSpPr/>
              <p:nvPr/>
            </p:nvSpPr>
            <p:spPr>
              <a:xfrm>
                <a:off x="5635055" y="3436683"/>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 name="Google Shape;63;p7"/>
              <p:cNvSpPr/>
              <p:nvPr/>
            </p:nvSpPr>
            <p:spPr>
              <a:xfrm>
                <a:off x="5764856" y="3511602"/>
                <a:ext cx="220517" cy="127307"/>
              </a:xfrm>
              <a:custGeom>
                <a:rect b="b" l="l" r="r" t="t"/>
                <a:pathLst>
                  <a:path extrusionOk="0" h="127307"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 name="Google Shape;64;p7"/>
              <p:cNvSpPr/>
              <p:nvPr/>
            </p:nvSpPr>
            <p:spPr>
              <a:xfrm>
                <a:off x="5894611" y="3586162"/>
                <a:ext cx="220563" cy="127549"/>
              </a:xfrm>
              <a:custGeom>
                <a:rect b="b" l="l" r="r" t="t"/>
                <a:pathLst>
                  <a:path extrusionOk="0" h="127549" w="220563">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 name="Google Shape;65;p7"/>
              <p:cNvSpPr/>
              <p:nvPr/>
            </p:nvSpPr>
            <p:spPr>
              <a:xfrm>
                <a:off x="6024246" y="3661473"/>
                <a:ext cx="220563" cy="127238"/>
              </a:xfrm>
              <a:custGeom>
                <a:rect b="b" l="l" r="r" t="t"/>
                <a:pathLst>
                  <a:path extrusionOk="0" h="127238" w="220563">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 name="Google Shape;66;p7"/>
              <p:cNvSpPr/>
              <p:nvPr/>
            </p:nvSpPr>
            <p:spPr>
              <a:xfrm>
                <a:off x="6154238" y="3736400"/>
                <a:ext cx="220517" cy="127300"/>
              </a:xfrm>
              <a:custGeom>
                <a:rect b="b" l="l" r="r" t="t"/>
                <a:pathLst>
                  <a:path extrusionOk="0" h="127300" w="220517">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 name="Google Shape;67;p7"/>
              <p:cNvSpPr/>
              <p:nvPr/>
            </p:nvSpPr>
            <p:spPr>
              <a:xfrm>
                <a:off x="6283993" y="3811354"/>
                <a:ext cx="220563" cy="127264"/>
              </a:xfrm>
              <a:custGeom>
                <a:rect b="b" l="l" r="r" t="t"/>
                <a:pathLst>
                  <a:path extrusionOk="0" h="127264" w="220563">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 name="Google Shape;68;p7"/>
              <p:cNvSpPr/>
              <p:nvPr/>
            </p:nvSpPr>
            <p:spPr>
              <a:xfrm>
                <a:off x="6413794" y="3886299"/>
                <a:ext cx="220517" cy="127246"/>
              </a:xfrm>
              <a:custGeom>
                <a:rect b="b" l="l" r="r" t="t"/>
                <a:pathLst>
                  <a:path extrusionOk="0" h="127246" w="220517">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 name="Google Shape;69;p7"/>
              <p:cNvSpPr/>
              <p:nvPr/>
            </p:nvSpPr>
            <p:spPr>
              <a:xfrm>
                <a:off x="6543549" y="3961225"/>
                <a:ext cx="220563" cy="127264"/>
              </a:xfrm>
              <a:custGeom>
                <a:rect b="b" l="l" r="r" t="t"/>
                <a:pathLst>
                  <a:path extrusionOk="0" h="127264" w="220563">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 name="Google Shape;70;p7"/>
              <p:cNvSpPr/>
              <p:nvPr/>
            </p:nvSpPr>
            <p:spPr>
              <a:xfrm>
                <a:off x="6673375" y="4036144"/>
                <a:ext cx="220524" cy="127300"/>
              </a:xfrm>
              <a:custGeom>
                <a:rect b="b" l="l" r="r" t="t"/>
                <a:pathLst>
                  <a:path extrusionOk="0" h="127300" w="220524">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 name="Google Shape;71;p7"/>
              <p:cNvSpPr/>
              <p:nvPr/>
            </p:nvSpPr>
            <p:spPr>
              <a:xfrm>
                <a:off x="6803525" y="4111089"/>
                <a:ext cx="283033" cy="163345"/>
              </a:xfrm>
              <a:custGeom>
                <a:rect b="b" l="l" r="r" t="t"/>
                <a:pathLst>
                  <a:path extrusionOk="0" h="163345" w="283033">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 name="Google Shape;72;p7"/>
              <p:cNvSpPr/>
              <p:nvPr/>
            </p:nvSpPr>
            <p:spPr>
              <a:xfrm>
                <a:off x="5182617" y="3320721"/>
                <a:ext cx="220563" cy="127308"/>
              </a:xfrm>
              <a:custGeom>
                <a:rect b="b" l="l" r="r" t="t"/>
                <a:pathLst>
                  <a:path extrusionOk="0" h="127308" w="220563">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 name="Google Shape;73;p7"/>
              <p:cNvSpPr/>
              <p:nvPr/>
            </p:nvSpPr>
            <p:spPr>
              <a:xfrm>
                <a:off x="5312634" y="3395587"/>
                <a:ext cx="220563" cy="127548"/>
              </a:xfrm>
              <a:custGeom>
                <a:rect b="b" l="l" r="r" t="t"/>
                <a:pathLst>
                  <a:path extrusionOk="0" h="127548" w="220563">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4" name="Google Shape;74;p7"/>
              <p:cNvSpPr/>
              <p:nvPr/>
            </p:nvSpPr>
            <p:spPr>
              <a:xfrm>
                <a:off x="5442650" y="3470843"/>
                <a:ext cx="220563" cy="127300"/>
              </a:xfrm>
              <a:custGeom>
                <a:rect b="b" l="l" r="r" t="t"/>
                <a:pathLst>
                  <a:path extrusionOk="0" h="127300" w="220563">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5" name="Google Shape;75;p7"/>
              <p:cNvSpPr/>
              <p:nvPr/>
            </p:nvSpPr>
            <p:spPr>
              <a:xfrm>
                <a:off x="5572666" y="3545935"/>
                <a:ext cx="220563" cy="127264"/>
              </a:xfrm>
              <a:custGeom>
                <a:rect b="b" l="l" r="r" t="t"/>
                <a:pathLst>
                  <a:path extrusionOk="0" h="127264" w="220563">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6" name="Google Shape;76;p7"/>
              <p:cNvSpPr/>
              <p:nvPr/>
            </p:nvSpPr>
            <p:spPr>
              <a:xfrm>
                <a:off x="5701635" y="3620377"/>
                <a:ext cx="220563" cy="127300"/>
              </a:xfrm>
              <a:custGeom>
                <a:rect b="b" l="l" r="r" t="t"/>
                <a:pathLst>
                  <a:path extrusionOk="0" h="127300" w="220563">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7" name="Google Shape;77;p7"/>
              <p:cNvSpPr/>
              <p:nvPr/>
            </p:nvSpPr>
            <p:spPr>
              <a:xfrm>
                <a:off x="5831651" y="3695149"/>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8" name="Google Shape;78;p7"/>
              <p:cNvSpPr/>
              <p:nvPr/>
            </p:nvSpPr>
            <p:spPr>
              <a:xfrm>
                <a:off x="5961667" y="3770491"/>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9" name="Google Shape;79;p7"/>
              <p:cNvSpPr/>
              <p:nvPr/>
            </p:nvSpPr>
            <p:spPr>
              <a:xfrm>
                <a:off x="6091683" y="3845548"/>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0" name="Google Shape;80;p7"/>
              <p:cNvSpPr/>
              <p:nvPr/>
            </p:nvSpPr>
            <p:spPr>
              <a:xfrm>
                <a:off x="6221700" y="3920605"/>
                <a:ext cx="220524" cy="127307"/>
              </a:xfrm>
              <a:custGeom>
                <a:rect b="b" l="l" r="r" t="t"/>
                <a:pathLst>
                  <a:path extrusionOk="0" h="127307" w="220524">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1" name="Google Shape;81;p7"/>
              <p:cNvSpPr/>
              <p:nvPr/>
            </p:nvSpPr>
            <p:spPr>
              <a:xfrm>
                <a:off x="6351691" y="3995706"/>
                <a:ext cx="220549" cy="127264"/>
              </a:xfrm>
              <a:custGeom>
                <a:rect b="b" l="l" r="r" t="t"/>
                <a:pathLst>
                  <a:path extrusionOk="0" h="127264" w="220549">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2" name="Google Shape;82;p7"/>
              <p:cNvSpPr/>
              <p:nvPr/>
            </p:nvSpPr>
            <p:spPr>
              <a:xfrm>
                <a:off x="6481517" y="4070763"/>
                <a:ext cx="220517" cy="127215"/>
              </a:xfrm>
              <a:custGeom>
                <a:rect b="b" l="l" r="r" t="t"/>
                <a:pathLst>
                  <a:path extrusionOk="0" h="127215" w="220517">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3" name="Google Shape;83;p7"/>
              <p:cNvSpPr/>
              <p:nvPr/>
            </p:nvSpPr>
            <p:spPr>
              <a:xfrm>
                <a:off x="6611724" y="4145820"/>
                <a:ext cx="220517" cy="127281"/>
              </a:xfrm>
              <a:custGeom>
                <a:rect b="b" l="l" r="r" t="t"/>
                <a:pathLst>
                  <a:path extrusionOk="0" h="127281" w="220517">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4" name="Google Shape;84;p7"/>
              <p:cNvSpPr/>
              <p:nvPr/>
            </p:nvSpPr>
            <p:spPr>
              <a:xfrm>
                <a:off x="4990117" y="3209572"/>
                <a:ext cx="283047" cy="163399"/>
              </a:xfrm>
              <a:custGeom>
                <a:rect b="b" l="l" r="r" t="t"/>
                <a:pathLst>
                  <a:path extrusionOk="0" h="163399" w="283047">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5" name="Google Shape;85;p7"/>
              <p:cNvSpPr/>
              <p:nvPr/>
            </p:nvSpPr>
            <p:spPr>
              <a:xfrm>
                <a:off x="6648640" y="4220618"/>
                <a:ext cx="313122" cy="199558"/>
              </a:xfrm>
              <a:custGeom>
                <a:rect b="b" l="l" r="r" t="t"/>
                <a:pathLst>
                  <a:path extrusionOk="0" h="199558" w="313122">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6" name="Google Shape;86;p7"/>
              <p:cNvSpPr/>
              <p:nvPr/>
            </p:nvSpPr>
            <p:spPr>
              <a:xfrm>
                <a:off x="4613284" y="3427765"/>
                <a:ext cx="220517" cy="127281"/>
              </a:xfrm>
              <a:custGeom>
                <a:rect b="b" l="l" r="r" t="t"/>
                <a:pathLst>
                  <a:path extrusionOk="0" h="127281" w="220517">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7" name="Google Shape;87;p7"/>
              <p:cNvSpPr/>
              <p:nvPr/>
            </p:nvSpPr>
            <p:spPr>
              <a:xfrm>
                <a:off x="4742658" y="3502501"/>
                <a:ext cx="220563" cy="127281"/>
              </a:xfrm>
              <a:custGeom>
                <a:rect b="b" l="l" r="r" t="t"/>
                <a:pathLst>
                  <a:path extrusionOk="0" h="127281" w="220563">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8" name="Google Shape;88;p7"/>
              <p:cNvSpPr/>
              <p:nvPr/>
            </p:nvSpPr>
            <p:spPr>
              <a:xfrm>
                <a:off x="4871721" y="3577213"/>
                <a:ext cx="220563" cy="127189"/>
              </a:xfrm>
              <a:custGeom>
                <a:rect b="b" l="l" r="r" t="t"/>
                <a:pathLst>
                  <a:path extrusionOk="0" h="127189" w="220563">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89" name="Google Shape;89;p7"/>
              <p:cNvSpPr/>
              <p:nvPr/>
            </p:nvSpPr>
            <p:spPr>
              <a:xfrm>
                <a:off x="5974216" y="4213507"/>
                <a:ext cx="220549" cy="127300"/>
              </a:xfrm>
              <a:custGeom>
                <a:rect b="b" l="l" r="r" t="t"/>
                <a:pathLst>
                  <a:path extrusionOk="0" h="127300" w="220549">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7"/>
              <p:cNvSpPr/>
              <p:nvPr/>
            </p:nvSpPr>
            <p:spPr>
              <a:xfrm>
                <a:off x="6104041" y="4288254"/>
                <a:ext cx="220517" cy="127281"/>
              </a:xfrm>
              <a:custGeom>
                <a:rect b="b" l="l" r="r" t="t"/>
                <a:pathLst>
                  <a:path extrusionOk="0" h="127281" w="220517">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7"/>
              <p:cNvSpPr/>
              <p:nvPr/>
            </p:nvSpPr>
            <p:spPr>
              <a:xfrm>
                <a:off x="6233034" y="4362946"/>
                <a:ext cx="220563" cy="127351"/>
              </a:xfrm>
              <a:custGeom>
                <a:rect b="b" l="l" r="r" t="t"/>
                <a:pathLst>
                  <a:path extrusionOk="0" h="127351" w="220563">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2" name="Google Shape;92;p7"/>
              <p:cNvSpPr/>
              <p:nvPr/>
            </p:nvSpPr>
            <p:spPr>
              <a:xfrm>
                <a:off x="6362479" y="4438082"/>
                <a:ext cx="220563" cy="127246"/>
              </a:xfrm>
              <a:custGeom>
                <a:rect b="b" l="l" r="r" t="t"/>
                <a:pathLst>
                  <a:path extrusionOk="0" h="127246" w="220563">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3" name="Google Shape;93;p7"/>
              <p:cNvSpPr/>
              <p:nvPr/>
            </p:nvSpPr>
            <p:spPr>
              <a:xfrm>
                <a:off x="5001523" y="3651913"/>
                <a:ext cx="253854" cy="146540"/>
              </a:xfrm>
              <a:custGeom>
                <a:rect b="b" l="l" r="r" t="t"/>
                <a:pathLst>
                  <a:path extrusionOk="0" h="146540" w="253854">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4" name="Google Shape;94;p7"/>
              <p:cNvSpPr/>
              <p:nvPr/>
            </p:nvSpPr>
            <p:spPr>
              <a:xfrm>
                <a:off x="5811458" y="4119562"/>
                <a:ext cx="253901" cy="146525"/>
              </a:xfrm>
              <a:custGeom>
                <a:rect b="b" l="l" r="r" t="t"/>
                <a:pathLst>
                  <a:path extrusionOk="0" h="146525" w="253901">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5" name="Google Shape;95;p7"/>
              <p:cNvSpPr/>
              <p:nvPr/>
            </p:nvSpPr>
            <p:spPr>
              <a:xfrm>
                <a:off x="5164178" y="3745900"/>
                <a:ext cx="738494" cy="426244"/>
              </a:xfrm>
              <a:custGeom>
                <a:rect b="b" l="l" r="r" t="t"/>
                <a:pathLst>
                  <a:path extrusionOk="0" h="426244" w="738494">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6" name="Google Shape;96;p7"/>
              <p:cNvSpPr/>
              <p:nvPr/>
            </p:nvSpPr>
            <p:spPr>
              <a:xfrm>
                <a:off x="5092169" y="3413764"/>
                <a:ext cx="220524" cy="127281"/>
              </a:xfrm>
              <a:custGeom>
                <a:rect b="b" l="l" r="r" t="t"/>
                <a:pathLst>
                  <a:path extrusionOk="0" h="127281" w="220524">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7" name="Google Shape;97;p7"/>
              <p:cNvSpPr/>
              <p:nvPr/>
            </p:nvSpPr>
            <p:spPr>
              <a:xfrm>
                <a:off x="5221804" y="3488595"/>
                <a:ext cx="220524" cy="127281"/>
              </a:xfrm>
              <a:custGeom>
                <a:rect b="b" l="l" r="r" t="t"/>
                <a:pathLst>
                  <a:path extrusionOk="0" h="127281" w="220524">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8" name="Google Shape;98;p7"/>
              <p:cNvSpPr/>
              <p:nvPr/>
            </p:nvSpPr>
            <p:spPr>
              <a:xfrm>
                <a:off x="5351534" y="3563461"/>
                <a:ext cx="220549" cy="127264"/>
              </a:xfrm>
              <a:custGeom>
                <a:rect b="b" l="l" r="r" t="t"/>
                <a:pathLst>
                  <a:path extrusionOk="0" h="127264" w="220549">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9" name="Google Shape;99;p7"/>
              <p:cNvSpPr/>
              <p:nvPr/>
            </p:nvSpPr>
            <p:spPr>
              <a:xfrm>
                <a:off x="5481392" y="3638284"/>
                <a:ext cx="220517" cy="127225"/>
              </a:xfrm>
              <a:custGeom>
                <a:rect b="b" l="l" r="r" t="t"/>
                <a:pathLst>
                  <a:path extrusionOk="0" h="127225" w="220517">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 name="Google Shape;100;p7"/>
              <p:cNvSpPr/>
              <p:nvPr/>
            </p:nvSpPr>
            <p:spPr>
              <a:xfrm>
                <a:off x="5610742" y="3713151"/>
                <a:ext cx="220517" cy="127264"/>
              </a:xfrm>
              <a:custGeom>
                <a:rect b="b" l="l" r="r" t="t"/>
                <a:pathLst>
                  <a:path extrusionOk="0" h="127264" w="220517">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1" name="Google Shape;101;p7"/>
              <p:cNvSpPr/>
              <p:nvPr/>
            </p:nvSpPr>
            <p:spPr>
              <a:xfrm>
                <a:off x="5740377" y="3788001"/>
                <a:ext cx="220517" cy="127281"/>
              </a:xfrm>
              <a:custGeom>
                <a:rect b="b" l="l" r="r" t="t"/>
                <a:pathLst>
                  <a:path extrusionOk="0" h="127281" w="220517">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 name="Google Shape;102;p7"/>
              <p:cNvSpPr/>
              <p:nvPr/>
            </p:nvSpPr>
            <p:spPr>
              <a:xfrm>
                <a:off x="5870012" y="3862832"/>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3" name="Google Shape;103;p7"/>
              <p:cNvSpPr/>
              <p:nvPr/>
            </p:nvSpPr>
            <p:spPr>
              <a:xfrm>
                <a:off x="5999266" y="3937698"/>
                <a:ext cx="220549" cy="127281"/>
              </a:xfrm>
              <a:custGeom>
                <a:rect b="b" l="l" r="r" t="t"/>
                <a:pathLst>
                  <a:path extrusionOk="0" h="127281" w="220549">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4" name="Google Shape;104;p7"/>
              <p:cNvSpPr/>
              <p:nvPr/>
            </p:nvSpPr>
            <p:spPr>
              <a:xfrm>
                <a:off x="6129021" y="4012522"/>
                <a:ext cx="220524" cy="127237"/>
              </a:xfrm>
              <a:custGeom>
                <a:rect b="b" l="l" r="r" t="t"/>
                <a:pathLst>
                  <a:path extrusionOk="0" h="127237" w="220524">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 name="Google Shape;105;p7"/>
              <p:cNvSpPr/>
              <p:nvPr/>
            </p:nvSpPr>
            <p:spPr>
              <a:xfrm>
                <a:off x="6258942" y="4087388"/>
                <a:ext cx="220563" cy="127300"/>
              </a:xfrm>
              <a:custGeom>
                <a:rect b="b" l="l" r="r" t="t"/>
                <a:pathLst>
                  <a:path extrusionOk="0" h="127300" w="220563">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 name="Google Shape;106;p7"/>
              <p:cNvSpPr/>
              <p:nvPr/>
            </p:nvSpPr>
            <p:spPr>
              <a:xfrm>
                <a:off x="6388578" y="4161853"/>
                <a:ext cx="220563" cy="127285"/>
              </a:xfrm>
              <a:custGeom>
                <a:rect b="b" l="l" r="r" t="t"/>
                <a:pathLst>
                  <a:path extrusionOk="0" h="127285" w="220563">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7" name="Google Shape;107;p7"/>
              <p:cNvSpPr/>
              <p:nvPr/>
            </p:nvSpPr>
            <p:spPr>
              <a:xfrm>
                <a:off x="6518213" y="4237101"/>
                <a:ext cx="221039" cy="127370"/>
              </a:xfrm>
              <a:custGeom>
                <a:rect b="b" l="l" r="r" t="t"/>
                <a:pathLst>
                  <a:path extrusionOk="0" h="127370" w="221039">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8" name="Google Shape;108;p7"/>
              <p:cNvSpPr/>
              <p:nvPr/>
            </p:nvSpPr>
            <p:spPr>
              <a:xfrm>
                <a:off x="4864578" y="3282378"/>
                <a:ext cx="318480" cy="183800"/>
              </a:xfrm>
              <a:custGeom>
                <a:rect b="b" l="l" r="r" t="t"/>
                <a:pathLst>
                  <a:path extrusionOk="0" h="183800" w="31848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9" name="Google Shape;109;p7"/>
              <p:cNvSpPr/>
              <p:nvPr/>
            </p:nvSpPr>
            <p:spPr>
              <a:xfrm>
                <a:off x="4902011" y="3449213"/>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0" name="Google Shape;110;p7"/>
              <p:cNvSpPr/>
              <p:nvPr/>
            </p:nvSpPr>
            <p:spPr>
              <a:xfrm>
                <a:off x="5031646" y="3523682"/>
                <a:ext cx="220524" cy="127281"/>
              </a:xfrm>
              <a:custGeom>
                <a:rect b="b" l="l" r="r" t="t"/>
                <a:pathLst>
                  <a:path extrusionOk="0" h="127281" w="220524">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1" name="Google Shape;111;p7"/>
              <p:cNvSpPr/>
              <p:nvPr/>
            </p:nvSpPr>
            <p:spPr>
              <a:xfrm>
                <a:off x="5161066" y="3598894"/>
                <a:ext cx="220517" cy="127281"/>
              </a:xfrm>
              <a:custGeom>
                <a:rect b="b" l="l" r="r" t="t"/>
                <a:pathLst>
                  <a:path extrusionOk="0" h="127281" w="220517">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2" name="Google Shape;112;p7"/>
              <p:cNvSpPr/>
              <p:nvPr/>
            </p:nvSpPr>
            <p:spPr>
              <a:xfrm>
                <a:off x="5290892" y="3673717"/>
                <a:ext cx="220517" cy="127308"/>
              </a:xfrm>
              <a:custGeom>
                <a:rect b="b" l="l" r="r" t="t"/>
                <a:pathLst>
                  <a:path extrusionOk="0" h="127308" w="220517">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3" name="Google Shape;113;p7"/>
              <p:cNvSpPr/>
              <p:nvPr/>
            </p:nvSpPr>
            <p:spPr>
              <a:xfrm>
                <a:off x="5420495" y="3748758"/>
                <a:ext cx="220334" cy="127131"/>
              </a:xfrm>
              <a:custGeom>
                <a:rect b="b" l="l" r="r" t="t"/>
                <a:pathLst>
                  <a:path extrusionOk="0" h="127131" w="220334">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4" name="Google Shape;114;p7"/>
              <p:cNvSpPr/>
              <p:nvPr/>
            </p:nvSpPr>
            <p:spPr>
              <a:xfrm>
                <a:off x="5550092" y="3823398"/>
                <a:ext cx="220563" cy="127281"/>
              </a:xfrm>
              <a:custGeom>
                <a:rect b="b" l="l" r="r" t="t"/>
                <a:pathLst>
                  <a:path extrusionOk="0" h="127281" w="220563">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 name="Google Shape;115;p7"/>
              <p:cNvSpPr/>
              <p:nvPr/>
            </p:nvSpPr>
            <p:spPr>
              <a:xfrm>
                <a:off x="5679727" y="3898222"/>
                <a:ext cx="220563" cy="127308"/>
              </a:xfrm>
              <a:custGeom>
                <a:rect b="b" l="l" r="r" t="t"/>
                <a:pathLst>
                  <a:path extrusionOk="0" h="127308" w="220563">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6" name="Google Shape;116;p7"/>
              <p:cNvSpPr/>
              <p:nvPr/>
            </p:nvSpPr>
            <p:spPr>
              <a:xfrm>
                <a:off x="5809362" y="3973072"/>
                <a:ext cx="220524" cy="127281"/>
              </a:xfrm>
              <a:custGeom>
                <a:rect b="b" l="l" r="r" t="t"/>
                <a:pathLst>
                  <a:path extrusionOk="0" h="127281" w="220524">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7" name="Google Shape;117;p7"/>
              <p:cNvSpPr/>
              <p:nvPr/>
            </p:nvSpPr>
            <p:spPr>
              <a:xfrm>
                <a:off x="5938592" y="4047903"/>
                <a:ext cx="220517" cy="126979"/>
              </a:xfrm>
              <a:custGeom>
                <a:rect b="b" l="l" r="r" t="t"/>
                <a:pathLst>
                  <a:path extrusionOk="0" h="126979" w="220517">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8" name="Google Shape;118;p7"/>
              <p:cNvSpPr/>
              <p:nvPr/>
            </p:nvSpPr>
            <p:spPr>
              <a:xfrm>
                <a:off x="6068608" y="4122734"/>
                <a:ext cx="220517" cy="127300"/>
              </a:xfrm>
              <a:custGeom>
                <a:rect b="b" l="l" r="r" t="t"/>
                <a:pathLst>
                  <a:path extrusionOk="0" h="127300" w="220517">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9" name="Google Shape;119;p7"/>
              <p:cNvSpPr/>
              <p:nvPr/>
            </p:nvSpPr>
            <p:spPr>
              <a:xfrm>
                <a:off x="6198212" y="4197576"/>
                <a:ext cx="220524" cy="127281"/>
              </a:xfrm>
              <a:custGeom>
                <a:rect b="b" l="l" r="r" t="t"/>
                <a:pathLst>
                  <a:path extrusionOk="0" h="127281" w="220524">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0" name="Google Shape;120;p7"/>
              <p:cNvSpPr/>
              <p:nvPr/>
            </p:nvSpPr>
            <p:spPr>
              <a:xfrm>
                <a:off x="6327808" y="4272442"/>
                <a:ext cx="380989" cy="219907"/>
              </a:xfrm>
              <a:custGeom>
                <a:rect b="b" l="l" r="r" t="t"/>
                <a:pathLst>
                  <a:path extrusionOk="0" h="219907" w="380989">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1" name="Google Shape;121;p7"/>
              <p:cNvSpPr/>
              <p:nvPr/>
            </p:nvSpPr>
            <p:spPr>
              <a:xfrm>
                <a:off x="4739038" y="3355149"/>
                <a:ext cx="253901" cy="146525"/>
              </a:xfrm>
              <a:custGeom>
                <a:rect b="b" l="l" r="r" t="t"/>
                <a:pathLst>
                  <a:path extrusionOk="0" h="146525" w="253901">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2" name="Google Shape;122;p7"/>
              <p:cNvSpPr/>
              <p:nvPr/>
            </p:nvSpPr>
            <p:spPr>
              <a:xfrm>
                <a:off x="5246664" y="3087528"/>
                <a:ext cx="1926000" cy="1111651"/>
              </a:xfrm>
              <a:custGeom>
                <a:rect b="b" l="l" r="r" t="t"/>
                <a:pathLst>
                  <a:path extrusionOk="0" h="1111651" w="192600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3" name="Google Shape;123;p7"/>
              <p:cNvSpPr/>
              <p:nvPr/>
            </p:nvSpPr>
            <p:spPr>
              <a:xfrm>
                <a:off x="4501288" y="3792632"/>
                <a:ext cx="1451798" cy="838156"/>
              </a:xfrm>
              <a:custGeom>
                <a:rect b="b" l="l" r="r" t="t"/>
                <a:pathLst>
                  <a:path extrusionOk="0" h="838156" w="1451798">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4" name="Google Shape;124;p7"/>
              <p:cNvSpPr/>
              <p:nvPr/>
            </p:nvSpPr>
            <p:spPr>
              <a:xfrm>
                <a:off x="4502277" y="3802740"/>
                <a:ext cx="1449895" cy="828048"/>
              </a:xfrm>
              <a:custGeom>
                <a:rect b="b" l="l" r="r" t="t"/>
                <a:pathLst>
                  <a:path extrusionOk="0" h="828048" w="1449895">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5" name="Google Shape;125;p7"/>
              <p:cNvSpPr/>
              <p:nvPr/>
            </p:nvSpPr>
            <p:spPr>
              <a:xfrm>
                <a:off x="5378291" y="2993528"/>
                <a:ext cx="1867947" cy="1123828"/>
              </a:xfrm>
              <a:custGeom>
                <a:rect b="b" l="l" r="r" t="t"/>
                <a:pathLst>
                  <a:path extrusionOk="0" h="1123828" w="1867947">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6" name="Google Shape;126;p7"/>
              <p:cNvSpPr/>
              <p:nvPr/>
            </p:nvSpPr>
            <p:spPr>
              <a:xfrm>
                <a:off x="5482399" y="1596347"/>
                <a:ext cx="657230" cy="440903"/>
              </a:xfrm>
              <a:custGeom>
                <a:rect b="b" l="l" r="r" t="t"/>
                <a:pathLst>
                  <a:path extrusionOk="0" h="440903" w="65723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7" name="Google Shape;127;p7"/>
              <p:cNvSpPr/>
              <p:nvPr/>
            </p:nvSpPr>
            <p:spPr>
              <a:xfrm>
                <a:off x="5485731" y="1725601"/>
                <a:ext cx="490070" cy="322282"/>
              </a:xfrm>
              <a:custGeom>
                <a:rect b="b" l="l" r="r" t="t"/>
                <a:pathLst>
                  <a:path extrusionOk="0" h="322282" w="49007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8" name="Google Shape;128;p7"/>
              <p:cNvSpPr/>
              <p:nvPr/>
            </p:nvSpPr>
            <p:spPr>
              <a:xfrm>
                <a:off x="5485731" y="1809557"/>
                <a:ext cx="490070" cy="322194"/>
              </a:xfrm>
              <a:custGeom>
                <a:rect b="b" l="l" r="r" t="t"/>
                <a:pathLst>
                  <a:path extrusionOk="0" h="322194" w="49007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29" name="Google Shape;129;p7"/>
              <p:cNvSpPr/>
              <p:nvPr/>
            </p:nvSpPr>
            <p:spPr>
              <a:xfrm>
                <a:off x="5485733" y="1893472"/>
                <a:ext cx="401289" cy="270998"/>
              </a:xfrm>
              <a:custGeom>
                <a:rect b="b" l="l" r="r" t="t"/>
                <a:pathLst>
                  <a:path extrusionOk="0" h="270998" w="401289">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0" name="Google Shape;130;p7"/>
              <p:cNvSpPr/>
              <p:nvPr/>
            </p:nvSpPr>
            <p:spPr>
              <a:xfrm>
                <a:off x="5482398" y="2477545"/>
                <a:ext cx="657231" cy="440923"/>
              </a:xfrm>
              <a:custGeom>
                <a:rect b="b" l="l" r="r" t="t"/>
                <a:pathLst>
                  <a:path extrusionOk="0" h="440923" w="657231">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1" name="Google Shape;131;p7"/>
              <p:cNvSpPr/>
              <p:nvPr/>
            </p:nvSpPr>
            <p:spPr>
              <a:xfrm>
                <a:off x="5485733" y="2606854"/>
                <a:ext cx="490068" cy="322274"/>
              </a:xfrm>
              <a:custGeom>
                <a:rect b="b" l="l" r="r" t="t"/>
                <a:pathLst>
                  <a:path extrusionOk="0" h="322274" w="490068">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2" name="Google Shape;132;p7"/>
              <p:cNvSpPr/>
              <p:nvPr/>
            </p:nvSpPr>
            <p:spPr>
              <a:xfrm>
                <a:off x="5485733" y="2690770"/>
                <a:ext cx="490068" cy="322283"/>
              </a:xfrm>
              <a:custGeom>
                <a:rect b="b" l="l" r="r" t="t"/>
                <a:pathLst>
                  <a:path extrusionOk="0" h="322283" w="490068">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3" name="Google Shape;133;p7"/>
              <p:cNvSpPr/>
              <p:nvPr/>
            </p:nvSpPr>
            <p:spPr>
              <a:xfrm>
                <a:off x="5485733" y="2774725"/>
                <a:ext cx="401289" cy="271152"/>
              </a:xfrm>
              <a:custGeom>
                <a:rect b="b" l="l" r="r" t="t"/>
                <a:pathLst>
                  <a:path extrusionOk="0" h="271152" w="401289">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4" name="Google Shape;134;p7"/>
              <p:cNvSpPr/>
              <p:nvPr/>
            </p:nvSpPr>
            <p:spPr>
              <a:xfrm>
                <a:off x="6293929" y="2971606"/>
                <a:ext cx="893444" cy="828868"/>
              </a:xfrm>
              <a:custGeom>
                <a:rect b="b" l="l" r="r" t="t"/>
                <a:pathLst>
                  <a:path extrusionOk="0" h="828868" w="893444">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5" name="Google Shape;135;p7"/>
              <p:cNvSpPr/>
              <p:nvPr/>
            </p:nvSpPr>
            <p:spPr>
              <a:xfrm>
                <a:off x="5485733" y="2024441"/>
                <a:ext cx="630461" cy="733619"/>
              </a:xfrm>
              <a:custGeom>
                <a:rect b="b" l="l" r="r" t="t"/>
                <a:pathLst>
                  <a:path extrusionOk="0" h="733619" w="630461">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6" name="Google Shape;136;p7"/>
              <p:cNvSpPr/>
              <p:nvPr/>
            </p:nvSpPr>
            <p:spPr>
              <a:xfrm>
                <a:off x="6293834" y="3011804"/>
                <a:ext cx="893445" cy="788955"/>
              </a:xfrm>
              <a:custGeom>
                <a:rect b="b" l="l" r="r" t="t"/>
                <a:pathLst>
                  <a:path extrusionOk="0" h="788955" w="893445">
                    <a:moveTo>
                      <a:pt x="0" y="0"/>
                    </a:moveTo>
                    <a:lnTo>
                      <a:pt x="0" y="273177"/>
                    </a:lnTo>
                    <a:lnTo>
                      <a:pt x="893445" y="788956"/>
                    </a:lnTo>
                    <a:lnTo>
                      <a:pt x="893445" y="15259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7" name="Google Shape;137;p7"/>
              <p:cNvSpPr/>
              <p:nvPr/>
            </p:nvSpPr>
            <p:spPr>
              <a:xfrm>
                <a:off x="6645021" y="3003137"/>
                <a:ext cx="9525" cy="483869"/>
              </a:xfrm>
              <a:custGeom>
                <a:rect b="b" l="l" r="r" t="t"/>
                <a:pathLst>
                  <a:path extrusionOk="0" h="483869" w="9525">
                    <a:moveTo>
                      <a:pt x="0" y="0"/>
                    </a:moveTo>
                    <a:lnTo>
                      <a:pt x="0" y="483870"/>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8" name="Google Shape;138;p7"/>
              <p:cNvSpPr/>
              <p:nvPr/>
            </p:nvSpPr>
            <p:spPr>
              <a:xfrm>
                <a:off x="6918293" y="3309175"/>
                <a:ext cx="9525" cy="335661"/>
              </a:xfrm>
              <a:custGeom>
                <a:rect b="b" l="l" r="r" t="t"/>
                <a:pathLst>
                  <a:path extrusionOk="0" h="335661" w="9525">
                    <a:moveTo>
                      <a:pt x="0" y="0"/>
                    </a:moveTo>
                    <a:lnTo>
                      <a:pt x="0" y="335661"/>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39" name="Google Shape;139;p7"/>
              <p:cNvSpPr/>
              <p:nvPr/>
            </p:nvSpPr>
            <p:spPr>
              <a:xfrm>
                <a:off x="6293834" y="2971929"/>
                <a:ext cx="893349" cy="341800"/>
              </a:xfrm>
              <a:custGeom>
                <a:rect b="b" l="l" r="r" t="t"/>
                <a:pathLst>
                  <a:path extrusionOk="0" h="341800" w="893349">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cap="flat" cmpd="sng" w="1037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0" name="Google Shape;140;p7"/>
              <p:cNvSpPr/>
              <p:nvPr/>
            </p:nvSpPr>
            <p:spPr>
              <a:xfrm rot="-1801764">
                <a:off x="6627823" y="2973379"/>
                <a:ext cx="34449" cy="59573"/>
              </a:xfrm>
              <a:custGeom>
                <a:rect b="b" l="l" r="r" t="t"/>
                <a:pathLst>
                  <a:path extrusionOk="0" h="59626" w="3448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1" name="Google Shape;141;p7"/>
              <p:cNvSpPr/>
              <p:nvPr/>
            </p:nvSpPr>
            <p:spPr>
              <a:xfrm rot="-1790023">
                <a:off x="7183546" y="3143044"/>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2" name="Google Shape;142;p7"/>
              <p:cNvSpPr/>
              <p:nvPr/>
            </p:nvSpPr>
            <p:spPr>
              <a:xfrm rot="-1790023">
                <a:off x="6913571" y="3282356"/>
                <a:ext cx="34600" cy="59833"/>
              </a:xfrm>
              <a:custGeom>
                <a:rect b="b" l="l" r="r" t="t"/>
                <a:pathLst>
                  <a:path extrusionOk="0" h="59831" w="34599">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3" name="Google Shape;143;p7"/>
              <p:cNvSpPr/>
              <p:nvPr/>
            </p:nvSpPr>
            <p:spPr>
              <a:xfrm rot="-1790023">
                <a:off x="6286614" y="3000522"/>
                <a:ext cx="34600" cy="59833"/>
              </a:xfrm>
              <a:custGeom>
                <a:rect b="b" l="l" r="r" t="t"/>
                <a:pathLst>
                  <a:path extrusionOk="0" h="59831" w="34599">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 name="Google Shape;144;p7"/>
              <p:cNvSpPr/>
              <p:nvPr/>
            </p:nvSpPr>
            <p:spPr>
              <a:xfrm>
                <a:off x="6272974" y="2328193"/>
                <a:ext cx="55632" cy="226128"/>
              </a:xfrm>
              <a:custGeom>
                <a:rect b="b" l="l" r="r" t="t"/>
                <a:pathLst>
                  <a:path extrusionOk="0" h="226128" w="55632">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 name="Google Shape;145;p7"/>
              <p:cNvSpPr/>
              <p:nvPr/>
            </p:nvSpPr>
            <p:spPr>
              <a:xfrm>
                <a:off x="6357270" y="2193891"/>
                <a:ext cx="55722" cy="409197"/>
              </a:xfrm>
              <a:custGeom>
                <a:rect b="b" l="l" r="r" t="t"/>
                <a:pathLst>
                  <a:path extrusionOk="0" h="409197" w="55722">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 name="Google Shape;146;p7"/>
              <p:cNvSpPr/>
              <p:nvPr/>
            </p:nvSpPr>
            <p:spPr>
              <a:xfrm>
                <a:off x="6526149" y="2326193"/>
                <a:ext cx="55625" cy="374240"/>
              </a:xfrm>
              <a:custGeom>
                <a:rect b="b" l="l" r="r" t="t"/>
                <a:pathLst>
                  <a:path extrusionOk="0" h="374240" w="55625">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7" name="Google Shape;147;p7"/>
              <p:cNvSpPr/>
              <p:nvPr/>
            </p:nvSpPr>
            <p:spPr>
              <a:xfrm>
                <a:off x="6610350" y="2430587"/>
                <a:ext cx="55627" cy="318519"/>
              </a:xfrm>
              <a:custGeom>
                <a:rect b="b" l="l" r="r" t="t"/>
                <a:pathLst>
                  <a:path extrusionOk="0" h="318519" w="55627">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 name="Google Shape;148;p7"/>
              <p:cNvSpPr/>
              <p:nvPr/>
            </p:nvSpPr>
            <p:spPr>
              <a:xfrm>
                <a:off x="6778179" y="2662902"/>
                <a:ext cx="55632" cy="183161"/>
              </a:xfrm>
              <a:custGeom>
                <a:rect b="b" l="l" r="r" t="t"/>
                <a:pathLst>
                  <a:path extrusionOk="0" h="183161" w="55632">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p7"/>
              <p:cNvSpPr/>
              <p:nvPr/>
            </p:nvSpPr>
            <p:spPr>
              <a:xfrm>
                <a:off x="6862476" y="2392923"/>
                <a:ext cx="55722" cy="501818"/>
              </a:xfrm>
              <a:custGeom>
                <a:rect b="b" l="l" r="r" t="t"/>
                <a:pathLst>
                  <a:path extrusionOk="0" h="501818" w="55722">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 name="Google Shape;150;p7"/>
              <p:cNvSpPr/>
              <p:nvPr/>
            </p:nvSpPr>
            <p:spPr>
              <a:xfrm>
                <a:off x="7068216" y="2830406"/>
                <a:ext cx="55722" cy="183106"/>
              </a:xfrm>
              <a:custGeom>
                <a:rect b="b" l="l" r="r" t="t"/>
                <a:pathLst>
                  <a:path extrusionOk="0" h="183106" w="55722">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 name="Google Shape;151;p7"/>
              <p:cNvSpPr/>
              <p:nvPr/>
            </p:nvSpPr>
            <p:spPr>
              <a:xfrm>
                <a:off x="7152513" y="2836026"/>
                <a:ext cx="55727" cy="226167"/>
              </a:xfrm>
              <a:custGeom>
                <a:rect b="b" l="l" r="r" t="t"/>
                <a:pathLst>
                  <a:path extrusionOk="0" h="226167" w="55727">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152" name="Google Shape;152;p7"/>
            <p:cNvSpPr/>
            <p:nvPr/>
          </p:nvSpPr>
          <p:spPr>
            <a:xfrm>
              <a:off x="6986665" y="3342725"/>
              <a:ext cx="1789199" cy="1033007"/>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3" name="Google Shape;153;p7"/>
            <p:cNvSpPr/>
            <p:nvPr/>
          </p:nvSpPr>
          <p:spPr>
            <a:xfrm>
              <a:off x="7014156" y="3327342"/>
              <a:ext cx="1789199" cy="1033007"/>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4" name="Google Shape;154;p7"/>
            <p:cNvSpPr/>
            <p:nvPr/>
          </p:nvSpPr>
          <p:spPr>
            <a:xfrm>
              <a:off x="7014156" y="3298709"/>
              <a:ext cx="1789199" cy="1033007"/>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5" name="Google Shape;155;p7"/>
            <p:cNvSpPr/>
            <p:nvPr/>
          </p:nvSpPr>
          <p:spPr>
            <a:xfrm>
              <a:off x="7976493" y="3396565"/>
              <a:ext cx="664277" cy="383503"/>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6" name="Google Shape;156;p7"/>
            <p:cNvSpPr/>
            <p:nvPr/>
          </p:nvSpPr>
          <p:spPr>
            <a:xfrm>
              <a:off x="7912754" y="3450709"/>
              <a:ext cx="634273" cy="366217"/>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7" name="Google Shape;157;p7"/>
            <p:cNvSpPr/>
            <p:nvPr/>
          </p:nvSpPr>
          <p:spPr>
            <a:xfrm>
              <a:off x="7863331" y="3479190"/>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8" name="Google Shape;158;p7"/>
            <p:cNvSpPr/>
            <p:nvPr/>
          </p:nvSpPr>
          <p:spPr>
            <a:xfrm>
              <a:off x="7813984" y="3507747"/>
              <a:ext cx="634273" cy="366217"/>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9" name="Google Shape;159;p7"/>
            <p:cNvSpPr/>
            <p:nvPr/>
          </p:nvSpPr>
          <p:spPr>
            <a:xfrm>
              <a:off x="7451727" y="3699575"/>
              <a:ext cx="664201" cy="38350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0" name="Google Shape;160;p7"/>
            <p:cNvSpPr/>
            <p:nvPr/>
          </p:nvSpPr>
          <p:spPr>
            <a:xfrm>
              <a:off x="7387988" y="3753643"/>
              <a:ext cx="592922" cy="342381"/>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1" name="Google Shape;161;p7"/>
            <p:cNvSpPr/>
            <p:nvPr/>
          </p:nvSpPr>
          <p:spPr>
            <a:xfrm>
              <a:off x="7338565" y="3782200"/>
              <a:ext cx="581727" cy="33583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2" name="Google Shape;162;p7"/>
            <p:cNvSpPr/>
            <p:nvPr/>
          </p:nvSpPr>
          <p:spPr>
            <a:xfrm>
              <a:off x="7289218" y="3810681"/>
              <a:ext cx="496361" cy="286637"/>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3" name="Google Shape;163;p7"/>
            <p:cNvSpPr/>
            <p:nvPr/>
          </p:nvSpPr>
          <p:spPr>
            <a:xfrm>
              <a:off x="7582329" y="3561435"/>
              <a:ext cx="337202" cy="194645"/>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4" name="Google Shape;164;p7"/>
            <p:cNvSpPr/>
            <p:nvPr/>
          </p:nvSpPr>
          <p:spPr>
            <a:xfrm>
              <a:off x="7800200" y="3687162"/>
              <a:ext cx="337202" cy="194721"/>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5" name="Google Shape;165;p7"/>
            <p:cNvSpPr/>
            <p:nvPr/>
          </p:nvSpPr>
          <p:spPr>
            <a:xfrm>
              <a:off x="8018073" y="3812966"/>
              <a:ext cx="337202" cy="194721"/>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6" name="Google Shape;166;p7"/>
            <p:cNvSpPr/>
            <p:nvPr/>
          </p:nvSpPr>
          <p:spPr>
            <a:xfrm>
              <a:off x="6687910" y="670084"/>
              <a:ext cx="163899" cy="239625"/>
            </a:xfrm>
            <a:custGeom>
              <a:rect b="b" l="l" r="r" t="t"/>
              <a:pathLst>
                <a:path extrusionOk="0" h="299719" w="205002">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7" name="Google Shape;167;p7"/>
            <p:cNvSpPr/>
            <p:nvPr/>
          </p:nvSpPr>
          <p:spPr>
            <a:xfrm>
              <a:off x="6700339" y="668001"/>
              <a:ext cx="78506" cy="96744"/>
            </a:xfrm>
            <a:custGeom>
              <a:rect b="b" l="l" r="r" t="t"/>
              <a:pathLst>
                <a:path extrusionOk="0" h="121006" w="98194">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8" name="Google Shape;168;p7"/>
            <p:cNvSpPr/>
            <p:nvPr/>
          </p:nvSpPr>
          <p:spPr>
            <a:xfrm>
              <a:off x="6715688" y="773039"/>
              <a:ext cx="96838" cy="108380"/>
            </a:xfrm>
            <a:custGeom>
              <a:rect b="b" l="l" r="r" t="t"/>
              <a:pathLst>
                <a:path extrusionOk="0" h="135560" w="121123">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7"/>
            <p:cNvSpPr/>
            <p:nvPr/>
          </p:nvSpPr>
          <p:spPr>
            <a:xfrm>
              <a:off x="6550295" y="816287"/>
              <a:ext cx="182749" cy="260151"/>
            </a:xfrm>
            <a:custGeom>
              <a:rect b="b" l="l" r="r" t="t"/>
              <a:pathLst>
                <a:path extrusionOk="0" h="325392" w="228579">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0" name="Google Shape;170;p7"/>
            <p:cNvSpPr/>
            <p:nvPr/>
          </p:nvSpPr>
          <p:spPr>
            <a:xfrm>
              <a:off x="6687493" y="808527"/>
              <a:ext cx="141166" cy="186207"/>
            </a:xfrm>
            <a:custGeom>
              <a:rect b="b" l="l" r="r" t="t"/>
              <a:pathLst>
                <a:path extrusionOk="0" h="232904" w="176568">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1" name="Google Shape;171;p7"/>
            <p:cNvSpPr/>
            <p:nvPr/>
          </p:nvSpPr>
          <p:spPr>
            <a:xfrm>
              <a:off x="6712641" y="675415"/>
              <a:ext cx="103849" cy="127932"/>
            </a:xfrm>
            <a:custGeom>
              <a:rect b="b" l="l" r="r" t="t"/>
              <a:pathLst>
                <a:path extrusionOk="0" h="160015" w="129892">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2" name="Google Shape;172;p7"/>
            <p:cNvSpPr/>
            <p:nvPr/>
          </p:nvSpPr>
          <p:spPr>
            <a:xfrm>
              <a:off x="6716857" y="674913"/>
              <a:ext cx="104260" cy="98126"/>
            </a:xfrm>
            <a:custGeom>
              <a:rect b="b" l="l" r="r" t="t"/>
              <a:pathLst>
                <a:path extrusionOk="0" h="122734" w="130406">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3" name="Google Shape;173;p7"/>
            <p:cNvSpPr/>
            <p:nvPr/>
          </p:nvSpPr>
          <p:spPr>
            <a:xfrm>
              <a:off x="6591681" y="1319278"/>
              <a:ext cx="81988" cy="62539"/>
            </a:xfrm>
            <a:custGeom>
              <a:rect b="b" l="l" r="r" t="t"/>
              <a:pathLst>
                <a:path extrusionOk="0" h="78223" w="102549">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4" name="Google Shape;174;p7"/>
            <p:cNvSpPr/>
            <p:nvPr/>
          </p:nvSpPr>
          <p:spPr>
            <a:xfrm>
              <a:off x="6592043" y="1339232"/>
              <a:ext cx="81616" cy="42611"/>
            </a:xfrm>
            <a:custGeom>
              <a:rect b="b" l="l" r="r" t="t"/>
              <a:pathLst>
                <a:path extrusionOk="0" h="53297" w="102084">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5" name="Google Shape;175;p7"/>
            <p:cNvSpPr/>
            <p:nvPr/>
          </p:nvSpPr>
          <p:spPr>
            <a:xfrm>
              <a:off x="6550653" y="1292322"/>
              <a:ext cx="75049" cy="58139"/>
            </a:xfrm>
            <a:custGeom>
              <a:rect b="b" l="l" r="r" t="t"/>
              <a:pathLst>
                <a:path extrusionOk="0" h="72719" w="9387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 name="Google Shape;176;p7"/>
            <p:cNvSpPr/>
            <p:nvPr/>
          </p:nvSpPr>
          <p:spPr>
            <a:xfrm>
              <a:off x="6550998" y="1311512"/>
              <a:ext cx="74752" cy="39022"/>
            </a:xfrm>
            <a:custGeom>
              <a:rect b="b" l="l" r="r" t="t"/>
              <a:pathLst>
                <a:path extrusionOk="0" h="48808" w="93498">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7" name="Google Shape;177;p7"/>
            <p:cNvSpPr/>
            <p:nvPr/>
          </p:nvSpPr>
          <p:spPr>
            <a:xfrm>
              <a:off x="6578488" y="992358"/>
              <a:ext cx="178709" cy="308230"/>
            </a:xfrm>
            <a:custGeom>
              <a:rect b="b" l="l" r="r" t="t"/>
              <a:pathLst>
                <a:path extrusionOk="0" h="385528" w="223526">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8" name="Google Shape;178;p7"/>
            <p:cNvSpPr/>
            <p:nvPr/>
          </p:nvSpPr>
          <p:spPr>
            <a:xfrm>
              <a:off x="6627226" y="992967"/>
              <a:ext cx="177917" cy="333745"/>
            </a:xfrm>
            <a:custGeom>
              <a:rect b="b" l="l" r="r" t="t"/>
              <a:pathLst>
                <a:path extrusionOk="0" h="417442" w="222535">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9" name="Google Shape;179;p7"/>
            <p:cNvSpPr/>
            <p:nvPr/>
          </p:nvSpPr>
          <p:spPr>
            <a:xfrm>
              <a:off x="6560953" y="971949"/>
              <a:ext cx="266059" cy="244904"/>
            </a:xfrm>
            <a:custGeom>
              <a:rect b="b" l="l" r="r" t="t"/>
              <a:pathLst>
                <a:path extrusionOk="0" h="306321" w="332782">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0" name="Google Shape;180;p7"/>
            <p:cNvSpPr/>
            <p:nvPr/>
          </p:nvSpPr>
          <p:spPr>
            <a:xfrm>
              <a:off x="6774876" y="827227"/>
              <a:ext cx="92463" cy="324160"/>
            </a:xfrm>
            <a:custGeom>
              <a:rect b="b" l="l" r="r" t="t"/>
              <a:pathLst>
                <a:path extrusionOk="0" h="405453" w="115651">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1" name="Google Shape;181;p7"/>
            <p:cNvSpPr/>
            <p:nvPr/>
          </p:nvSpPr>
          <p:spPr>
            <a:xfrm>
              <a:off x="6792998" y="823141"/>
              <a:ext cx="55907" cy="71103"/>
            </a:xfrm>
            <a:custGeom>
              <a:rect b="b" l="l" r="r" t="t"/>
              <a:pathLst>
                <a:path extrusionOk="0" h="88934" w="69928">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2" name="Google Shape;182;p7"/>
            <p:cNvSpPr/>
            <p:nvPr/>
          </p:nvSpPr>
          <p:spPr>
            <a:xfrm>
              <a:off x="6683350" y="808424"/>
              <a:ext cx="47823" cy="50210"/>
            </a:xfrm>
            <a:custGeom>
              <a:rect b="b" l="l" r="r" t="t"/>
              <a:pathLst>
                <a:path extrusionOk="0" h="62802" w="59816">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83" name="Google Shape;183;p7"/>
            <p:cNvGrpSpPr/>
            <p:nvPr/>
          </p:nvGrpSpPr>
          <p:grpSpPr>
            <a:xfrm flipH="1">
              <a:off x="5678143" y="1227582"/>
              <a:ext cx="345795" cy="1043508"/>
              <a:chOff x="5678143" y="1151382"/>
              <a:chExt cx="345795" cy="1043508"/>
            </a:xfrm>
          </p:grpSpPr>
          <p:sp>
            <p:nvSpPr>
              <p:cNvPr id="184" name="Google Shape;184;p7"/>
              <p:cNvSpPr/>
              <p:nvPr/>
            </p:nvSpPr>
            <p:spPr>
              <a:xfrm>
                <a:off x="5678143" y="199524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 name="Google Shape;185;p7"/>
              <p:cNvSpPr/>
              <p:nvPr/>
            </p:nvSpPr>
            <p:spPr>
              <a:xfrm>
                <a:off x="5781662" y="1153715"/>
                <a:ext cx="174078" cy="254926"/>
              </a:xfrm>
              <a:custGeom>
                <a:rect b="b" l="l" r="r" t="t"/>
                <a:pathLst>
                  <a:path extrusionOk="0" h="318657" w="217597">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6" name="Google Shape;186;p7"/>
              <p:cNvSpPr/>
              <p:nvPr/>
            </p:nvSpPr>
            <p:spPr>
              <a:xfrm>
                <a:off x="5776639" y="1337053"/>
                <a:ext cx="32518" cy="188360"/>
              </a:xfrm>
              <a:custGeom>
                <a:rect b="b" l="l" r="r" t="t"/>
                <a:pathLst>
                  <a:path extrusionOk="0" h="235450" w="40647">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7" name="Google Shape;187;p7"/>
              <p:cNvSpPr/>
              <p:nvPr/>
            </p:nvSpPr>
            <p:spPr>
              <a:xfrm>
                <a:off x="5795186" y="1151382"/>
                <a:ext cx="83137" cy="102663"/>
              </a:xfrm>
              <a:custGeom>
                <a:rect b="b" l="l" r="r" t="t"/>
                <a:pathLst>
                  <a:path extrusionOk="0" h="128329" w="103921">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 name="Google Shape;188;p7"/>
              <p:cNvSpPr/>
              <p:nvPr/>
            </p:nvSpPr>
            <p:spPr>
              <a:xfrm>
                <a:off x="5811517" y="1263498"/>
                <a:ext cx="102898" cy="115088"/>
              </a:xfrm>
              <a:custGeom>
                <a:rect b="b" l="l" r="r" t="t"/>
                <a:pathLst>
                  <a:path extrusionOk="0" h="143860" w="128622">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 name="Google Shape;189;p7"/>
              <p:cNvSpPr/>
              <p:nvPr/>
            </p:nvSpPr>
            <p:spPr>
              <a:xfrm>
                <a:off x="5781607" y="1300507"/>
                <a:ext cx="149918" cy="172167"/>
              </a:xfrm>
              <a:custGeom>
                <a:rect b="b" l="l" r="r" t="t"/>
                <a:pathLst>
                  <a:path extrusionOk="0" h="215209" w="187397">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 name="Google Shape;190;p7"/>
              <p:cNvSpPr/>
              <p:nvPr/>
            </p:nvSpPr>
            <p:spPr>
              <a:xfrm>
                <a:off x="5808246" y="1159602"/>
                <a:ext cx="110823" cy="136345"/>
              </a:xfrm>
              <a:custGeom>
                <a:rect b="b" l="l" r="r" t="t"/>
                <a:pathLst>
                  <a:path extrusionOk="0" h="170431" w="138529">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 name="Google Shape;191;p7"/>
              <p:cNvSpPr/>
              <p:nvPr/>
            </p:nvSpPr>
            <p:spPr>
              <a:xfrm>
                <a:off x="5812703" y="1158869"/>
                <a:ext cx="110779" cy="104694"/>
              </a:xfrm>
              <a:custGeom>
                <a:rect b="b" l="l" r="r" t="t"/>
                <a:pathLst>
                  <a:path extrusionOk="0" h="130867" w="138474">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 name="Google Shape;192;p7"/>
              <p:cNvSpPr/>
              <p:nvPr/>
            </p:nvSpPr>
            <p:spPr>
              <a:xfrm>
                <a:off x="5898276" y="1323720"/>
                <a:ext cx="74471" cy="246223"/>
              </a:xfrm>
              <a:custGeom>
                <a:rect b="b" l="l" r="r" t="t"/>
                <a:pathLst>
                  <a:path extrusionOk="0" h="307779" w="93089">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 name="Google Shape;193;p7"/>
              <p:cNvSpPr/>
              <p:nvPr/>
            </p:nvSpPr>
            <p:spPr>
              <a:xfrm>
                <a:off x="5831068" y="2061801"/>
                <a:ext cx="86995" cy="66513"/>
              </a:xfrm>
              <a:custGeom>
                <a:rect b="b" l="l" r="r" t="t"/>
                <a:pathLst>
                  <a:path extrusionOk="0" h="83141" w="108744">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 name="Google Shape;194;p7"/>
              <p:cNvSpPr/>
              <p:nvPr/>
            </p:nvSpPr>
            <p:spPr>
              <a:xfrm>
                <a:off x="5831514" y="2082973"/>
                <a:ext cx="86563" cy="44990"/>
              </a:xfrm>
              <a:custGeom>
                <a:rect b="b" l="l" r="r" t="t"/>
                <a:pathLst>
                  <a:path extrusionOk="0" h="56238" w="108204">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 name="Google Shape;195;p7"/>
              <p:cNvSpPr/>
              <p:nvPr/>
            </p:nvSpPr>
            <p:spPr>
              <a:xfrm>
                <a:off x="5764925" y="2047104"/>
                <a:ext cx="79862" cy="61873"/>
              </a:xfrm>
              <a:custGeom>
                <a:rect b="b" l="l" r="r" t="t"/>
                <a:pathLst>
                  <a:path extrusionOk="0" h="77341" w="99827">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 name="Google Shape;196;p7"/>
              <p:cNvSpPr/>
              <p:nvPr/>
            </p:nvSpPr>
            <p:spPr>
              <a:xfrm>
                <a:off x="5764880" y="2067438"/>
                <a:ext cx="79629" cy="41383"/>
              </a:xfrm>
              <a:custGeom>
                <a:rect b="b" l="l" r="r" t="t"/>
                <a:pathLst>
                  <a:path extrusionOk="0" h="51729" w="99536">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7"/>
              <p:cNvSpPr/>
              <p:nvPr/>
            </p:nvSpPr>
            <p:spPr>
              <a:xfrm>
                <a:off x="5777722" y="1472916"/>
                <a:ext cx="170454" cy="595560"/>
              </a:xfrm>
              <a:custGeom>
                <a:rect b="b" l="l" r="r" t="t"/>
                <a:pathLst>
                  <a:path extrusionOk="0" h="744450" w="213068">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 name="Google Shape;198;p7"/>
              <p:cNvSpPr/>
              <p:nvPr/>
            </p:nvSpPr>
            <p:spPr>
              <a:xfrm>
                <a:off x="5770564" y="1458904"/>
                <a:ext cx="181538" cy="396087"/>
              </a:xfrm>
              <a:custGeom>
                <a:rect b="b" l="l" r="r" t="t"/>
                <a:pathLst>
                  <a:path extrusionOk="0" h="495109" w="226922">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 name="Google Shape;199;p7"/>
              <p:cNvSpPr/>
              <p:nvPr/>
            </p:nvSpPr>
            <p:spPr>
              <a:xfrm>
                <a:off x="5895126" y="1321170"/>
                <a:ext cx="61010" cy="76023"/>
              </a:xfrm>
              <a:custGeom>
                <a:rect b="b" l="l" r="r" t="t"/>
                <a:pathLst>
                  <a:path extrusionOk="0" h="95029" w="76263">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 name="Google Shape;200;p7"/>
              <p:cNvSpPr/>
              <p:nvPr/>
            </p:nvSpPr>
            <p:spPr>
              <a:xfrm>
                <a:off x="5777141" y="1300603"/>
                <a:ext cx="50825" cy="53396"/>
              </a:xfrm>
              <a:custGeom>
                <a:rect b="b" l="l" r="r" t="t"/>
                <a:pathLst>
                  <a:path extrusionOk="0" h="66745" w="63531">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01" name="Google Shape;201;p7"/>
            <p:cNvGrpSpPr/>
            <p:nvPr/>
          </p:nvGrpSpPr>
          <p:grpSpPr>
            <a:xfrm>
              <a:off x="5122427" y="3292365"/>
              <a:ext cx="823270" cy="1268939"/>
              <a:chOff x="5490177" y="3555452"/>
              <a:chExt cx="823270" cy="1268939"/>
            </a:xfrm>
          </p:grpSpPr>
          <p:sp>
            <p:nvSpPr>
              <p:cNvPr id="202" name="Google Shape;202;p7"/>
              <p:cNvSpPr/>
              <p:nvPr/>
            </p:nvSpPr>
            <p:spPr>
              <a:xfrm>
                <a:off x="5967652" y="4624747"/>
                <a:ext cx="345795" cy="199644"/>
              </a:xfrm>
              <a:custGeom>
                <a:rect b="b" l="l" r="r" t="t"/>
                <a:pathLst>
                  <a:path extrusionOk="0" h="249555" w="432244">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 name="Google Shape;203;p7"/>
              <p:cNvSpPr/>
              <p:nvPr/>
            </p:nvSpPr>
            <p:spPr>
              <a:xfrm>
                <a:off x="6225123" y="3957880"/>
                <a:ext cx="68002" cy="244678"/>
              </a:xfrm>
              <a:custGeom>
                <a:rect b="b" l="l" r="r" t="t"/>
                <a:pathLst>
                  <a:path extrusionOk="0" h="305847" w="85002">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4" name="Google Shape;204;p7"/>
              <p:cNvSpPr/>
              <p:nvPr/>
            </p:nvSpPr>
            <p:spPr>
              <a:xfrm>
                <a:off x="6014262" y="4720102"/>
                <a:ext cx="99120" cy="56094"/>
              </a:xfrm>
              <a:custGeom>
                <a:rect b="b" l="l" r="r" t="t"/>
                <a:pathLst>
                  <a:path extrusionOk="0" h="70118" w="12390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5" name="Google Shape;205;p7"/>
              <p:cNvSpPr/>
              <p:nvPr/>
            </p:nvSpPr>
            <p:spPr>
              <a:xfrm>
                <a:off x="6014165" y="4729456"/>
                <a:ext cx="97551" cy="46733"/>
              </a:xfrm>
              <a:custGeom>
                <a:rect b="b" l="l" r="r" t="t"/>
                <a:pathLst>
                  <a:path extrusionOk="0" h="58416" w="121939">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6" name="Google Shape;206;p7"/>
              <p:cNvSpPr/>
              <p:nvPr/>
            </p:nvSpPr>
            <p:spPr>
              <a:xfrm>
                <a:off x="6140412" y="4656810"/>
                <a:ext cx="95533" cy="53978"/>
              </a:xfrm>
              <a:custGeom>
                <a:rect b="b" l="l" r="r" t="t"/>
                <a:pathLst>
                  <a:path extrusionOk="0" h="67472" w="119416">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7" name="Google Shape;207;p7"/>
              <p:cNvSpPr/>
              <p:nvPr/>
            </p:nvSpPr>
            <p:spPr>
              <a:xfrm>
                <a:off x="6140448" y="4665717"/>
                <a:ext cx="93872" cy="45066"/>
              </a:xfrm>
              <a:custGeom>
                <a:rect b="b" l="l" r="r" t="t"/>
                <a:pathLst>
                  <a:path extrusionOk="0" h="56332" w="11734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8" name="Google Shape;208;p7"/>
              <p:cNvSpPr/>
              <p:nvPr/>
            </p:nvSpPr>
            <p:spPr>
              <a:xfrm>
                <a:off x="6074259" y="4151308"/>
                <a:ext cx="190443" cy="586341"/>
              </a:xfrm>
              <a:custGeom>
                <a:rect b="b" l="l" r="r" t="t"/>
                <a:pathLst>
                  <a:path extrusionOk="0" h="732926" w="238054">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9" name="Google Shape;209;p7"/>
              <p:cNvSpPr/>
              <p:nvPr/>
            </p:nvSpPr>
            <p:spPr>
              <a:xfrm>
                <a:off x="6075072" y="4151308"/>
                <a:ext cx="189540" cy="327893"/>
              </a:xfrm>
              <a:custGeom>
                <a:rect b="b" l="l" r="r" t="t"/>
                <a:pathLst>
                  <a:path extrusionOk="0" h="409866" w="236925">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0" name="Google Shape;210;p7"/>
              <p:cNvSpPr/>
              <p:nvPr/>
            </p:nvSpPr>
            <p:spPr>
              <a:xfrm>
                <a:off x="6112869" y="3797323"/>
                <a:ext cx="128417" cy="206862"/>
              </a:xfrm>
              <a:custGeom>
                <a:rect b="b" l="l" r="r" t="t"/>
                <a:pathLst>
                  <a:path extrusionOk="0" h="258577" w="160521">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1" name="Google Shape;211;p7"/>
              <p:cNvSpPr/>
              <p:nvPr/>
            </p:nvSpPr>
            <p:spPr>
              <a:xfrm>
                <a:off x="6244085" y="3981464"/>
                <a:ext cx="49073" cy="87044"/>
              </a:xfrm>
              <a:custGeom>
                <a:rect b="b" l="l" r="r" t="t"/>
                <a:pathLst>
                  <a:path extrusionOk="0" h="108805" w="61341">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2" name="Google Shape;212;p7"/>
              <p:cNvSpPr/>
              <p:nvPr/>
            </p:nvSpPr>
            <p:spPr>
              <a:xfrm>
                <a:off x="6106401" y="3956215"/>
                <a:ext cx="153237" cy="219092"/>
              </a:xfrm>
              <a:custGeom>
                <a:rect b="b" l="l" r="r" t="t"/>
                <a:pathLst>
                  <a:path extrusionOk="0" h="273865" w="191546">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3" name="Google Shape;213;p7"/>
              <p:cNvSpPr/>
              <p:nvPr/>
            </p:nvSpPr>
            <p:spPr>
              <a:xfrm>
                <a:off x="5856250" y="4001330"/>
                <a:ext cx="294998" cy="212364"/>
              </a:xfrm>
              <a:custGeom>
                <a:rect b="b" l="l" r="r" t="t"/>
                <a:pathLst>
                  <a:path extrusionOk="0" h="265455" w="368747">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4" name="Google Shape;214;p7"/>
              <p:cNvSpPr/>
              <p:nvPr/>
            </p:nvSpPr>
            <p:spPr>
              <a:xfrm>
                <a:off x="6075027" y="3988967"/>
                <a:ext cx="80628" cy="83804"/>
              </a:xfrm>
              <a:custGeom>
                <a:rect b="b" l="l" r="r" t="t"/>
                <a:pathLst>
                  <a:path extrusionOk="0" h="104755" w="100785">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7"/>
              <p:cNvSpPr/>
              <p:nvPr/>
            </p:nvSpPr>
            <p:spPr>
              <a:xfrm>
                <a:off x="6107459" y="3797280"/>
                <a:ext cx="160810" cy="262954"/>
              </a:xfrm>
              <a:custGeom>
                <a:rect b="b" l="l" r="r" t="t"/>
                <a:pathLst>
                  <a:path extrusionOk="0" h="328692" w="201012">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 name="Google Shape;216;p7"/>
              <p:cNvSpPr/>
              <p:nvPr/>
            </p:nvSpPr>
            <p:spPr>
              <a:xfrm>
                <a:off x="5490177" y="4381136"/>
                <a:ext cx="345795" cy="199644"/>
              </a:xfrm>
              <a:custGeom>
                <a:rect b="b" l="l" r="r" t="t"/>
                <a:pathLst>
                  <a:path extrusionOk="0" h="249555" w="432244">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7" name="Google Shape;217;p7"/>
              <p:cNvSpPr/>
              <p:nvPr/>
            </p:nvSpPr>
            <p:spPr>
              <a:xfrm>
                <a:off x="5573749" y="4455840"/>
                <a:ext cx="98301" cy="76095"/>
              </a:xfrm>
              <a:custGeom>
                <a:rect b="b" l="l" r="r" t="t"/>
                <a:pathLst>
                  <a:path extrusionOk="0" h="95119" w="122876">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8" name="Google Shape;218;p7"/>
              <p:cNvSpPr/>
              <p:nvPr/>
            </p:nvSpPr>
            <p:spPr>
              <a:xfrm>
                <a:off x="5573762" y="4480895"/>
                <a:ext cx="97794" cy="51001"/>
              </a:xfrm>
              <a:custGeom>
                <a:rect b="b" l="l" r="r" t="t"/>
                <a:pathLst>
                  <a:path extrusionOk="0" h="63751" w="122242">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9" name="Google Shape;219;p7"/>
              <p:cNvSpPr/>
              <p:nvPr/>
            </p:nvSpPr>
            <p:spPr>
              <a:xfrm>
                <a:off x="5674337" y="4417793"/>
                <a:ext cx="98217" cy="73323"/>
              </a:xfrm>
              <a:custGeom>
                <a:rect b="b" l="l" r="r" t="t"/>
                <a:pathLst>
                  <a:path extrusionOk="0" h="91654" w="122771">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 name="Google Shape;220;p7"/>
              <p:cNvSpPr/>
              <p:nvPr/>
            </p:nvSpPr>
            <p:spPr>
              <a:xfrm>
                <a:off x="5674522" y="4441449"/>
                <a:ext cx="97784" cy="51040"/>
              </a:xfrm>
              <a:custGeom>
                <a:rect b="b" l="l" r="r" t="t"/>
                <a:pathLst>
                  <a:path extrusionOk="0" h="63800" w="12223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1" name="Google Shape;221;p7"/>
              <p:cNvSpPr/>
              <p:nvPr/>
            </p:nvSpPr>
            <p:spPr>
              <a:xfrm>
                <a:off x="5578538" y="3979203"/>
                <a:ext cx="169290" cy="484803"/>
              </a:xfrm>
              <a:custGeom>
                <a:rect b="b" l="l" r="r" t="t"/>
                <a:pathLst>
                  <a:path extrusionOk="0" h="606004" w="211613">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2" name="Google Shape;222;p7"/>
              <p:cNvSpPr/>
              <p:nvPr/>
            </p:nvSpPr>
            <p:spPr>
              <a:xfrm>
                <a:off x="5601056" y="3677030"/>
                <a:ext cx="108255" cy="105706"/>
              </a:xfrm>
              <a:custGeom>
                <a:rect b="b" l="l" r="r" t="t"/>
                <a:pathLst>
                  <a:path extrusionOk="0" h="132132" w="135319">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3" name="Google Shape;223;p7"/>
              <p:cNvSpPr/>
              <p:nvPr/>
            </p:nvSpPr>
            <p:spPr>
              <a:xfrm>
                <a:off x="5726677" y="3702009"/>
                <a:ext cx="153814" cy="302133"/>
              </a:xfrm>
              <a:custGeom>
                <a:rect b="b" l="l" r="r" t="t"/>
                <a:pathLst>
                  <a:path extrusionOk="0" h="377666" w="192267">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4" name="Google Shape;224;p7"/>
              <p:cNvSpPr/>
              <p:nvPr/>
            </p:nvSpPr>
            <p:spPr>
              <a:xfrm>
                <a:off x="5572425" y="3691494"/>
                <a:ext cx="175494" cy="353954"/>
              </a:xfrm>
              <a:custGeom>
                <a:rect b="b" l="l" r="r" t="t"/>
                <a:pathLst>
                  <a:path extrusionOk="0" h="442443" w="219367">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5" name="Google Shape;225;p7"/>
              <p:cNvSpPr/>
              <p:nvPr/>
            </p:nvSpPr>
            <p:spPr>
              <a:xfrm>
                <a:off x="5596900" y="3567776"/>
                <a:ext cx="116875" cy="142090"/>
              </a:xfrm>
              <a:custGeom>
                <a:rect b="b" l="l" r="r" t="t"/>
                <a:pathLst>
                  <a:path extrusionOk="0" h="177613" w="146094">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6" name="Google Shape;226;p7"/>
              <p:cNvSpPr/>
              <p:nvPr/>
            </p:nvSpPr>
            <p:spPr>
              <a:xfrm>
                <a:off x="5586117" y="3555452"/>
                <a:ext cx="123225" cy="121654"/>
              </a:xfrm>
              <a:custGeom>
                <a:rect b="b" l="l" r="r" t="t"/>
                <a:pathLst>
                  <a:path extrusionOk="0" h="152067" w="154031">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7" name="Google Shape;227;p7"/>
              <p:cNvSpPr/>
              <p:nvPr/>
            </p:nvSpPr>
            <p:spPr>
              <a:xfrm>
                <a:off x="5563193" y="3761560"/>
                <a:ext cx="157578" cy="270890"/>
              </a:xfrm>
              <a:custGeom>
                <a:rect b="b" l="l" r="r" t="t"/>
                <a:pathLst>
                  <a:path extrusionOk="0" h="338613" w="196972">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8" name="Google Shape;228;p7"/>
              <p:cNvSpPr/>
              <p:nvPr/>
            </p:nvSpPr>
            <p:spPr>
              <a:xfrm>
                <a:off x="5730894" y="3844261"/>
                <a:ext cx="182422" cy="245287"/>
              </a:xfrm>
              <a:custGeom>
                <a:rect b="b" l="l" r="r" t="t"/>
                <a:pathLst>
                  <a:path extrusionOk="0" h="306609" w="228028">
                    <a:moveTo>
                      <a:pt x="228028" y="0"/>
                    </a:moveTo>
                    <a:lnTo>
                      <a:pt x="156686" y="244030"/>
                    </a:lnTo>
                    <a:lnTo>
                      <a:pt x="0" y="306610"/>
                    </a:lnTo>
                    <a:lnTo>
                      <a:pt x="57150" y="68866"/>
                    </a:lnTo>
                    <a:lnTo>
                      <a:pt x="228028"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9" name="Google Shape;229;p7"/>
              <p:cNvSpPr/>
              <p:nvPr/>
            </p:nvSpPr>
            <p:spPr>
              <a:xfrm>
                <a:off x="5699455" y="3997937"/>
                <a:ext cx="92794" cy="45581"/>
              </a:xfrm>
              <a:custGeom>
                <a:rect b="b" l="l" r="r" t="t"/>
                <a:pathLst>
                  <a:path extrusionOk="0" h="56976" w="115992">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0" name="Google Shape;230;p7"/>
              <p:cNvSpPr/>
              <p:nvPr/>
            </p:nvSpPr>
            <p:spPr>
              <a:xfrm>
                <a:off x="5833154" y="3969125"/>
                <a:ext cx="57182" cy="47279"/>
              </a:xfrm>
              <a:custGeom>
                <a:rect b="b" l="l" r="r" t="t"/>
                <a:pathLst>
                  <a:path extrusionOk="0" h="59099" w="71478">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1" name="Google Shape;231;p7"/>
              <p:cNvSpPr/>
              <p:nvPr/>
            </p:nvSpPr>
            <p:spPr>
              <a:xfrm>
                <a:off x="5709343" y="3692033"/>
                <a:ext cx="56693" cy="82524"/>
              </a:xfrm>
              <a:custGeom>
                <a:rect b="b" l="l" r="r" t="t"/>
                <a:pathLst>
                  <a:path extrusionOk="0" h="103155" w="70866">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2" name="Google Shape;232;p7"/>
              <p:cNvSpPr/>
              <p:nvPr/>
            </p:nvSpPr>
            <p:spPr>
              <a:xfrm>
                <a:off x="5551668" y="3748041"/>
                <a:ext cx="68780" cy="102654"/>
              </a:xfrm>
              <a:custGeom>
                <a:rect b="b" l="l" r="r" t="t"/>
                <a:pathLst>
                  <a:path extrusionOk="0" h="128318" w="85975">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33" name="Google Shape;233;p7"/>
            <p:cNvSpPr/>
            <p:nvPr/>
          </p:nvSpPr>
          <p:spPr>
            <a:xfrm>
              <a:off x="7297552" y="1119942"/>
              <a:ext cx="135609" cy="266405"/>
            </a:xfrm>
            <a:custGeom>
              <a:rect b="b" l="l" r="r" t="t"/>
              <a:pathLst>
                <a:path extrusionOk="0" h="333215" w="169617">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4" name="Google Shape;234;p7"/>
            <p:cNvSpPr/>
            <p:nvPr/>
          </p:nvSpPr>
          <p:spPr>
            <a:xfrm>
              <a:off x="7309787" y="1745656"/>
              <a:ext cx="93295" cy="72283"/>
            </a:xfrm>
            <a:custGeom>
              <a:rect b="b" l="l" r="r" t="t"/>
              <a:pathLst>
                <a:path extrusionOk="0" h="90410" w="116692">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5" name="Google Shape;235;p7"/>
            <p:cNvSpPr/>
            <p:nvPr/>
          </p:nvSpPr>
          <p:spPr>
            <a:xfrm>
              <a:off x="7310617" y="1769417"/>
              <a:ext cx="92899" cy="48456"/>
            </a:xfrm>
            <a:custGeom>
              <a:rect b="b" l="l" r="r" t="t"/>
              <a:pathLst>
                <a:path extrusionOk="0" h="60608" w="116196">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6" name="Google Shape;236;p7"/>
            <p:cNvSpPr/>
            <p:nvPr/>
          </p:nvSpPr>
          <p:spPr>
            <a:xfrm>
              <a:off x="7197828" y="1680648"/>
              <a:ext cx="93274" cy="69610"/>
            </a:xfrm>
            <a:custGeom>
              <a:rect b="b" l="l" r="r" t="t"/>
              <a:pathLst>
                <a:path extrusionOk="0" h="87067" w="116665">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 name="Google Shape;237;p7"/>
            <p:cNvSpPr/>
            <p:nvPr/>
          </p:nvSpPr>
          <p:spPr>
            <a:xfrm>
              <a:off x="7198064" y="1702707"/>
              <a:ext cx="92850" cy="48456"/>
            </a:xfrm>
            <a:custGeom>
              <a:rect b="b" l="l" r="r" t="t"/>
              <a:pathLst>
                <a:path extrusionOk="0" h="60608" w="116135">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 name="Google Shape;238;p7"/>
            <p:cNvSpPr/>
            <p:nvPr/>
          </p:nvSpPr>
          <p:spPr>
            <a:xfrm>
              <a:off x="7221254" y="1360384"/>
              <a:ext cx="326700" cy="394943"/>
            </a:xfrm>
            <a:custGeom>
              <a:rect b="b" l="l" r="r" t="t"/>
              <a:pathLst>
                <a:path extrusionOk="0" h="493987" w="408631">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 name="Google Shape;239;p7"/>
            <p:cNvSpPr/>
            <p:nvPr/>
          </p:nvSpPr>
          <p:spPr>
            <a:xfrm>
              <a:off x="7417903" y="1095544"/>
              <a:ext cx="102781" cy="99997"/>
            </a:xfrm>
            <a:custGeom>
              <a:rect b="b" l="l" r="r" t="t"/>
              <a:pathLst>
                <a:path extrusionOk="0" h="125075" w="128556">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p7"/>
            <p:cNvSpPr/>
            <p:nvPr/>
          </p:nvSpPr>
          <p:spPr>
            <a:xfrm>
              <a:off x="7381720" y="1109556"/>
              <a:ext cx="166775" cy="325513"/>
            </a:xfrm>
            <a:custGeom>
              <a:rect b="b" l="l" r="r" t="t"/>
              <a:pathLst>
                <a:path extrusionOk="0" h="407146" w="208599">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1" name="Google Shape;241;p7"/>
            <p:cNvSpPr/>
            <p:nvPr/>
          </p:nvSpPr>
          <p:spPr>
            <a:xfrm>
              <a:off x="7413797" y="991818"/>
              <a:ext cx="110760" cy="134864"/>
            </a:xfrm>
            <a:custGeom>
              <a:rect b="b" l="l" r="r" t="t"/>
              <a:pathLst>
                <a:path extrusionOk="0" h="168686" w="138537">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2" name="Google Shape;242;p7"/>
            <p:cNvSpPr/>
            <p:nvPr/>
          </p:nvSpPr>
          <p:spPr>
            <a:xfrm>
              <a:off x="7417935" y="980032"/>
              <a:ext cx="116886" cy="115512"/>
            </a:xfrm>
            <a:custGeom>
              <a:rect b="b" l="l" r="r" t="t"/>
              <a:pathLst>
                <a:path extrusionOk="0" h="144480" w="146199">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3" name="Google Shape;243;p7"/>
            <p:cNvSpPr/>
            <p:nvPr/>
          </p:nvSpPr>
          <p:spPr>
            <a:xfrm>
              <a:off x="7364000" y="1109861"/>
              <a:ext cx="53839" cy="78361"/>
            </a:xfrm>
            <a:custGeom>
              <a:rect b="b" l="l" r="r" t="t"/>
              <a:pathLst>
                <a:path extrusionOk="0" h="98012" w="67341">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4" name="Google Shape;244;p7"/>
            <p:cNvSpPr/>
            <p:nvPr/>
          </p:nvSpPr>
          <p:spPr>
            <a:xfrm>
              <a:off x="7794459" y="3551002"/>
              <a:ext cx="540508" cy="312148"/>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5" name="Google Shape;245;p7"/>
            <p:cNvSpPr/>
            <p:nvPr/>
          </p:nvSpPr>
          <p:spPr>
            <a:xfrm>
              <a:off x="7824798" y="3491907"/>
              <a:ext cx="469764" cy="181297"/>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7"/>
            <p:cNvSpPr/>
            <p:nvPr/>
          </p:nvSpPr>
          <p:spPr>
            <a:xfrm>
              <a:off x="7794490" y="3623727"/>
              <a:ext cx="41046" cy="82625"/>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7" name="Google Shape;247;p7"/>
            <p:cNvSpPr/>
            <p:nvPr/>
          </p:nvSpPr>
          <p:spPr>
            <a:xfrm>
              <a:off x="8298847" y="3624184"/>
              <a:ext cx="36096" cy="82168"/>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8" name="Google Shape;248;p7"/>
            <p:cNvSpPr/>
            <p:nvPr/>
          </p:nvSpPr>
          <p:spPr>
            <a:xfrm>
              <a:off x="7842237" y="3535238"/>
              <a:ext cx="449908" cy="259679"/>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745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9" name="Google Shape;249;p7"/>
            <p:cNvSpPr/>
            <p:nvPr/>
          </p:nvSpPr>
          <p:spPr>
            <a:xfrm>
              <a:off x="7815050" y="3673683"/>
              <a:ext cx="491482" cy="17632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0" name="Google Shape;250;p7"/>
            <p:cNvSpPr/>
            <p:nvPr/>
          </p:nvSpPr>
          <p:spPr>
            <a:xfrm>
              <a:off x="7794490" y="3472184"/>
              <a:ext cx="540453" cy="312196"/>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1" name="Google Shape;251;p7"/>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745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2" name="Google Shape;252;p7"/>
            <p:cNvSpPr/>
            <p:nvPr/>
          </p:nvSpPr>
          <p:spPr>
            <a:xfrm>
              <a:off x="7752377" y="3752957"/>
              <a:ext cx="148877" cy="85976"/>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3" name="Google Shape;253;p7"/>
            <p:cNvSpPr/>
            <p:nvPr/>
          </p:nvSpPr>
          <p:spPr>
            <a:xfrm>
              <a:off x="7787483" y="3773138"/>
              <a:ext cx="113771" cy="106232"/>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4" name="Google Shape;254;p7"/>
            <p:cNvSpPr/>
            <p:nvPr/>
          </p:nvSpPr>
          <p:spPr>
            <a:xfrm>
              <a:off x="7465892" y="3799784"/>
              <a:ext cx="344817" cy="254127"/>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5" name="Google Shape;255;p7"/>
            <p:cNvSpPr/>
            <p:nvPr/>
          </p:nvSpPr>
          <p:spPr>
            <a:xfrm rot="-1801764">
              <a:off x="7461665" y="3958761"/>
              <a:ext cx="59345" cy="10271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6" name="Google Shape;256;p7"/>
            <p:cNvSpPr/>
            <p:nvPr/>
          </p:nvSpPr>
          <p:spPr>
            <a:xfrm>
              <a:off x="8113340" y="4275363"/>
              <a:ext cx="345579" cy="199519"/>
            </a:xfrm>
            <a:custGeom>
              <a:rect b="b" l="l" r="r" t="t"/>
              <a:pathLst>
                <a:path extrusionOk="0" h="249555" w="432244">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7" name="Google Shape;257;p7"/>
            <p:cNvSpPr/>
            <p:nvPr/>
          </p:nvSpPr>
          <p:spPr>
            <a:xfrm>
              <a:off x="8345604" y="3658605"/>
              <a:ext cx="79241" cy="172485"/>
            </a:xfrm>
            <a:custGeom>
              <a:rect b="b" l="l" r="r" t="t"/>
              <a:pathLst>
                <a:path extrusionOk="0" h="215741" w="99113">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8" name="Google Shape;258;p7"/>
            <p:cNvSpPr/>
            <p:nvPr/>
          </p:nvSpPr>
          <p:spPr>
            <a:xfrm>
              <a:off x="8356722" y="3587657"/>
              <a:ext cx="56961" cy="109603"/>
            </a:xfrm>
            <a:custGeom>
              <a:rect b="b" l="l" r="r" t="t"/>
              <a:pathLst>
                <a:path extrusionOk="0" h="137090" w="71246">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9" name="Google Shape;259;p7"/>
            <p:cNvSpPr/>
            <p:nvPr/>
          </p:nvSpPr>
          <p:spPr>
            <a:xfrm>
              <a:off x="8165307" y="4346248"/>
              <a:ext cx="122882" cy="68919"/>
            </a:xfrm>
            <a:custGeom>
              <a:rect b="b" l="l" r="r" t="t"/>
              <a:pathLst>
                <a:path extrusionOk="0" h="86203" w="153698">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0" name="Google Shape;260;p7"/>
            <p:cNvSpPr/>
            <p:nvPr/>
          </p:nvSpPr>
          <p:spPr>
            <a:xfrm>
              <a:off x="8165313" y="4357988"/>
              <a:ext cx="120815" cy="57407"/>
            </a:xfrm>
            <a:custGeom>
              <a:rect b="b" l="l" r="r" t="t"/>
              <a:pathLst>
                <a:path extrusionOk="0" h="71804" w="151113">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1" name="Google Shape;261;p7"/>
            <p:cNvSpPr/>
            <p:nvPr/>
          </p:nvSpPr>
          <p:spPr>
            <a:xfrm>
              <a:off x="8255166" y="4305930"/>
              <a:ext cx="122882" cy="68953"/>
            </a:xfrm>
            <a:custGeom>
              <a:rect b="b" l="l" r="r" t="t"/>
              <a:pathLst>
                <a:path extrusionOk="0" h="86245" w="153698">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2" name="Google Shape;262;p7"/>
            <p:cNvSpPr/>
            <p:nvPr/>
          </p:nvSpPr>
          <p:spPr>
            <a:xfrm>
              <a:off x="8255174" y="4317703"/>
              <a:ext cx="120815" cy="57407"/>
            </a:xfrm>
            <a:custGeom>
              <a:rect b="b" l="l" r="r" t="t"/>
              <a:pathLst>
                <a:path extrusionOk="0" h="71804" w="151113">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3" name="Google Shape;263;p7"/>
            <p:cNvSpPr/>
            <p:nvPr/>
          </p:nvSpPr>
          <p:spPr>
            <a:xfrm>
              <a:off x="8198325" y="3858200"/>
              <a:ext cx="179678" cy="507212"/>
            </a:xfrm>
            <a:custGeom>
              <a:rect b="b" l="l" r="r" t="t"/>
              <a:pathLst>
                <a:path extrusionOk="0" h="634412" w="224738">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4" name="Google Shape;264;p7"/>
            <p:cNvSpPr/>
            <p:nvPr/>
          </p:nvSpPr>
          <p:spPr>
            <a:xfrm>
              <a:off x="8224549" y="3442293"/>
              <a:ext cx="130417" cy="208730"/>
            </a:xfrm>
            <a:custGeom>
              <a:rect b="b" l="l" r="r" t="t"/>
              <a:pathLst>
                <a:path extrusionOk="0" h="261076" w="163123">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5" name="Google Shape;265;p7"/>
            <p:cNvSpPr/>
            <p:nvPr/>
          </p:nvSpPr>
          <p:spPr>
            <a:xfrm>
              <a:off x="8197056" y="3589895"/>
              <a:ext cx="200560" cy="332104"/>
            </a:xfrm>
            <a:custGeom>
              <a:rect b="b" l="l" r="r" t="t"/>
              <a:pathLst>
                <a:path extrusionOk="0" h="415389" w="250857">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6" name="Google Shape;266;p7"/>
            <p:cNvSpPr/>
            <p:nvPr/>
          </p:nvSpPr>
          <p:spPr>
            <a:xfrm>
              <a:off x="8000839" y="3631642"/>
              <a:ext cx="254644" cy="198374"/>
            </a:xfrm>
            <a:custGeom>
              <a:rect b="b" l="l" r="r" t="t"/>
              <a:pathLst>
                <a:path extrusionOk="0" h="248122" w="318504">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7" name="Google Shape;267;p7"/>
            <p:cNvSpPr/>
            <p:nvPr/>
          </p:nvSpPr>
          <p:spPr>
            <a:xfrm>
              <a:off x="8187055" y="3627341"/>
              <a:ext cx="77484" cy="113419"/>
            </a:xfrm>
            <a:custGeom>
              <a:rect b="b" l="l" r="r" t="t"/>
              <a:pathLst>
                <a:path extrusionOk="0" h="141862" w="96916">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8" name="Google Shape;268;p7"/>
            <p:cNvSpPr/>
            <p:nvPr/>
          </p:nvSpPr>
          <p:spPr>
            <a:xfrm>
              <a:off x="8224358" y="3433131"/>
              <a:ext cx="126435" cy="139356"/>
            </a:xfrm>
            <a:custGeom>
              <a:rect b="b" l="l" r="r" t="t"/>
              <a:pathLst>
                <a:path extrusionOk="0" h="174304" w="158142">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69" name="Google Shape;269;p7"/>
            <p:cNvGrpSpPr/>
            <p:nvPr/>
          </p:nvGrpSpPr>
          <p:grpSpPr>
            <a:xfrm>
              <a:off x="6544681" y="927100"/>
              <a:ext cx="264550" cy="200503"/>
              <a:chOff x="6621095" y="1452181"/>
              <a:chExt cx="330893" cy="250785"/>
            </a:xfrm>
          </p:grpSpPr>
          <p:sp>
            <p:nvSpPr>
              <p:cNvPr id="270" name="Google Shape;270;p7"/>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1" name="Google Shape;271;p7"/>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254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2" name="Google Shape;272;p7"/>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3" name="Google Shape;273;p7"/>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4" name="Google Shape;274;p7"/>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275" name="Google Shape;275;p7"/>
            <p:cNvGrpSpPr/>
            <p:nvPr/>
          </p:nvGrpSpPr>
          <p:grpSpPr>
            <a:xfrm>
              <a:off x="7210360" y="1314224"/>
              <a:ext cx="264550" cy="200503"/>
              <a:chOff x="6621095" y="1452181"/>
              <a:chExt cx="330893" cy="250785"/>
            </a:xfrm>
          </p:grpSpPr>
          <p:sp>
            <p:nvSpPr>
              <p:cNvPr id="276" name="Google Shape;276;p7"/>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7" name="Google Shape;277;p7"/>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254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8" name="Google Shape;278;p7"/>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9" name="Google Shape;279;p7"/>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7"/>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281" name="Google Shape;281;p7"/>
            <p:cNvSpPr/>
            <p:nvPr/>
          </p:nvSpPr>
          <p:spPr>
            <a:xfrm>
              <a:off x="7451033" y="1163186"/>
              <a:ext cx="126280" cy="353110"/>
            </a:xfrm>
            <a:custGeom>
              <a:rect b="b" l="l" r="r" t="t"/>
              <a:pathLst>
                <a:path extrusionOk="0" h="441664" w="157949">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2" name="Google Shape;282;p7"/>
            <p:cNvSpPr/>
            <p:nvPr/>
          </p:nvSpPr>
          <p:spPr>
            <a:xfrm>
              <a:off x="7509451" y="1160411"/>
              <a:ext cx="72725" cy="98625"/>
            </a:xfrm>
            <a:custGeom>
              <a:rect b="b" l="l" r="r" t="t"/>
              <a:pathLst>
                <a:path extrusionOk="0" h="123358" w="90963">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283" name="Google Shape;283;p7"/>
            <p:cNvGrpSpPr/>
            <p:nvPr/>
          </p:nvGrpSpPr>
          <p:grpSpPr>
            <a:xfrm flipH="1">
              <a:off x="8183211" y="2407472"/>
              <a:ext cx="780359" cy="1195999"/>
              <a:chOff x="3975528" y="3303922"/>
              <a:chExt cx="780359" cy="1195999"/>
            </a:xfrm>
          </p:grpSpPr>
          <p:sp>
            <p:nvSpPr>
              <p:cNvPr id="284" name="Google Shape;284;p7"/>
              <p:cNvSpPr/>
              <p:nvPr/>
            </p:nvSpPr>
            <p:spPr>
              <a:xfrm>
                <a:off x="4158598" y="4226660"/>
                <a:ext cx="285978" cy="165125"/>
              </a:xfrm>
              <a:custGeom>
                <a:rect b="b" l="l" r="r" t="t"/>
                <a:pathLst>
                  <a:path extrusionOk="0" h="206406" w="357473">
                    <a:moveTo>
                      <a:pt x="178689" y="206407"/>
                    </a:moveTo>
                    <a:lnTo>
                      <a:pt x="0" y="103251"/>
                    </a:lnTo>
                    <a:lnTo>
                      <a:pt x="178689" y="0"/>
                    </a:lnTo>
                    <a:lnTo>
                      <a:pt x="357473" y="103251"/>
                    </a:lnTo>
                    <a:lnTo>
                      <a:pt x="178689" y="206407"/>
                    </a:lnTo>
                    <a:close/>
                  </a:path>
                </a:pathLst>
              </a:custGeom>
              <a:solidFill>
                <a:srgbClr val="D6D8E5">
                  <a:alpha val="2745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5" name="Google Shape;285;p7"/>
              <p:cNvSpPr/>
              <p:nvPr/>
            </p:nvSpPr>
            <p:spPr>
              <a:xfrm>
                <a:off x="4385076" y="4094459"/>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745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6" name="Google Shape;286;p7"/>
              <p:cNvSpPr/>
              <p:nvPr/>
            </p:nvSpPr>
            <p:spPr>
              <a:xfrm>
                <a:off x="4469909" y="3303922"/>
                <a:ext cx="285978" cy="165049"/>
              </a:xfrm>
              <a:custGeom>
                <a:rect b="b" l="l" r="r" t="t"/>
                <a:pathLst>
                  <a:path extrusionOk="0" h="206311" w="357473">
                    <a:moveTo>
                      <a:pt x="178784" y="206312"/>
                    </a:moveTo>
                    <a:lnTo>
                      <a:pt x="0" y="103156"/>
                    </a:lnTo>
                    <a:lnTo>
                      <a:pt x="178784" y="0"/>
                    </a:lnTo>
                    <a:lnTo>
                      <a:pt x="357473" y="103156"/>
                    </a:lnTo>
                    <a:lnTo>
                      <a:pt x="178784" y="20631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7" name="Google Shape;287;p7"/>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8" name="Google Shape;288;p7"/>
              <p:cNvSpPr/>
              <p:nvPr/>
            </p:nvSpPr>
            <p:spPr>
              <a:xfrm>
                <a:off x="4469909" y="3386395"/>
                <a:ext cx="143027" cy="825855"/>
              </a:xfrm>
              <a:custGeom>
                <a:rect b="b" l="l" r="r" t="t"/>
                <a:pathLst>
                  <a:path extrusionOk="0" h="1032319" w="178784">
                    <a:moveTo>
                      <a:pt x="178784" y="1032320"/>
                    </a:moveTo>
                    <a:lnTo>
                      <a:pt x="0" y="929068"/>
                    </a:lnTo>
                    <a:lnTo>
                      <a:pt x="0" y="0"/>
                    </a:lnTo>
                    <a:lnTo>
                      <a:pt x="178784" y="103251"/>
                    </a:lnTo>
                    <a:lnTo>
                      <a:pt x="178784" y="1032320"/>
                    </a:lnTo>
                    <a:close/>
                  </a:path>
                </a:pathLst>
              </a:custGeom>
              <a:solidFill>
                <a:srgbClr val="000000">
                  <a:alpha val="745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9" name="Google Shape;289;p7"/>
              <p:cNvSpPr/>
              <p:nvPr/>
            </p:nvSpPr>
            <p:spPr>
              <a:xfrm>
                <a:off x="4612847" y="3386395"/>
                <a:ext cx="142951" cy="825855"/>
              </a:xfrm>
              <a:custGeom>
                <a:rect b="b" l="l" r="r" t="t"/>
                <a:pathLst>
                  <a:path extrusionOk="0" h="1032319" w="178689">
                    <a:moveTo>
                      <a:pt x="178689" y="929068"/>
                    </a:moveTo>
                    <a:lnTo>
                      <a:pt x="0" y="1032320"/>
                    </a:lnTo>
                    <a:lnTo>
                      <a:pt x="0" y="103251"/>
                    </a:lnTo>
                    <a:lnTo>
                      <a:pt x="178689" y="0"/>
                    </a:lnTo>
                    <a:lnTo>
                      <a:pt x="178689" y="9290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0" name="Google Shape;290;p7"/>
              <p:cNvSpPr/>
              <p:nvPr/>
            </p:nvSpPr>
            <p:spPr>
              <a:xfrm>
                <a:off x="4255541" y="3675088"/>
                <a:ext cx="285978" cy="165201"/>
              </a:xfrm>
              <a:custGeom>
                <a:rect b="b" l="l" r="r" t="t"/>
                <a:pathLst>
                  <a:path extrusionOk="0" h="206501" w="357473">
                    <a:moveTo>
                      <a:pt x="178784" y="206502"/>
                    </a:moveTo>
                    <a:lnTo>
                      <a:pt x="0" y="103251"/>
                    </a:lnTo>
                    <a:lnTo>
                      <a:pt x="178784" y="0"/>
                    </a:lnTo>
                    <a:lnTo>
                      <a:pt x="357473" y="103251"/>
                    </a:lnTo>
                    <a:lnTo>
                      <a:pt x="178784" y="20650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1" name="Google Shape;291;p7"/>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2" name="Google Shape;292;p7"/>
              <p:cNvSpPr/>
              <p:nvPr/>
            </p:nvSpPr>
            <p:spPr>
              <a:xfrm>
                <a:off x="4255541" y="3757637"/>
                <a:ext cx="143027" cy="577519"/>
              </a:xfrm>
              <a:custGeom>
                <a:rect b="b" l="l" r="r" t="t"/>
                <a:pathLst>
                  <a:path extrusionOk="0" h="721899" w="178784">
                    <a:moveTo>
                      <a:pt x="178784" y="721900"/>
                    </a:moveTo>
                    <a:lnTo>
                      <a:pt x="0" y="618744"/>
                    </a:lnTo>
                    <a:lnTo>
                      <a:pt x="0" y="0"/>
                    </a:lnTo>
                    <a:lnTo>
                      <a:pt x="178784" y="103251"/>
                    </a:lnTo>
                    <a:lnTo>
                      <a:pt x="178784" y="721900"/>
                    </a:lnTo>
                    <a:close/>
                  </a:path>
                </a:pathLst>
              </a:custGeom>
              <a:solidFill>
                <a:srgbClr val="000000">
                  <a:alpha val="745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3" name="Google Shape;293;p7"/>
              <p:cNvSpPr/>
              <p:nvPr/>
            </p:nvSpPr>
            <p:spPr>
              <a:xfrm>
                <a:off x="4398478" y="3757637"/>
                <a:ext cx="142950" cy="577519"/>
              </a:xfrm>
              <a:custGeom>
                <a:rect b="b" l="l" r="r" t="t"/>
                <a:pathLst>
                  <a:path extrusionOk="0" h="721899" w="178688">
                    <a:moveTo>
                      <a:pt x="178689" y="618744"/>
                    </a:moveTo>
                    <a:lnTo>
                      <a:pt x="0" y="721900"/>
                    </a:lnTo>
                    <a:lnTo>
                      <a:pt x="0" y="103251"/>
                    </a:lnTo>
                    <a:lnTo>
                      <a:pt x="178689" y="0"/>
                    </a:lnTo>
                    <a:lnTo>
                      <a:pt x="178689" y="61874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4" name="Google Shape;294;p7"/>
              <p:cNvSpPr/>
              <p:nvPr/>
            </p:nvSpPr>
            <p:spPr>
              <a:xfrm>
                <a:off x="3975528" y="4334796"/>
                <a:ext cx="285978" cy="165125"/>
              </a:xfrm>
              <a:custGeom>
                <a:rect b="b" l="l" r="r" t="t"/>
                <a:pathLst>
                  <a:path extrusionOk="0" h="206406" w="357473">
                    <a:moveTo>
                      <a:pt x="178784" y="206407"/>
                    </a:moveTo>
                    <a:lnTo>
                      <a:pt x="0" y="103251"/>
                    </a:lnTo>
                    <a:lnTo>
                      <a:pt x="178784" y="0"/>
                    </a:lnTo>
                    <a:lnTo>
                      <a:pt x="357473" y="103251"/>
                    </a:lnTo>
                    <a:lnTo>
                      <a:pt x="178784" y="206407"/>
                    </a:lnTo>
                    <a:close/>
                  </a:path>
                </a:pathLst>
              </a:custGeom>
              <a:solidFill>
                <a:srgbClr val="D6D8E5">
                  <a:alpha val="2745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5" name="Google Shape;295;p7"/>
              <p:cNvSpPr/>
              <p:nvPr/>
            </p:nvSpPr>
            <p:spPr>
              <a:xfrm>
                <a:off x="4027311" y="4067196"/>
                <a:ext cx="285978" cy="165125"/>
              </a:xfrm>
              <a:custGeom>
                <a:rect b="b" l="l" r="r" t="t"/>
                <a:pathLst>
                  <a:path extrusionOk="0" h="206406" w="357473">
                    <a:moveTo>
                      <a:pt x="178784" y="206407"/>
                    </a:moveTo>
                    <a:lnTo>
                      <a:pt x="0" y="103156"/>
                    </a:lnTo>
                    <a:lnTo>
                      <a:pt x="178689" y="0"/>
                    </a:lnTo>
                    <a:lnTo>
                      <a:pt x="357473" y="103156"/>
                    </a:lnTo>
                    <a:lnTo>
                      <a:pt x="178784" y="2064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6" name="Google Shape;296;p7"/>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7" name="Google Shape;297;p7"/>
              <p:cNvSpPr/>
              <p:nvPr/>
            </p:nvSpPr>
            <p:spPr>
              <a:xfrm>
                <a:off x="4027311" y="4149670"/>
                <a:ext cx="143027" cy="319278"/>
              </a:xfrm>
              <a:custGeom>
                <a:rect b="b" l="l" r="r" t="t"/>
                <a:pathLst>
                  <a:path extrusionOk="0" h="399097" w="178784">
                    <a:moveTo>
                      <a:pt x="178784" y="399098"/>
                    </a:moveTo>
                    <a:lnTo>
                      <a:pt x="0" y="295846"/>
                    </a:lnTo>
                    <a:lnTo>
                      <a:pt x="0" y="0"/>
                    </a:lnTo>
                    <a:lnTo>
                      <a:pt x="178784" y="103251"/>
                    </a:lnTo>
                    <a:lnTo>
                      <a:pt x="178784" y="399098"/>
                    </a:lnTo>
                    <a:close/>
                  </a:path>
                </a:pathLst>
              </a:custGeom>
              <a:solidFill>
                <a:srgbClr val="000000">
                  <a:alpha val="745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8" name="Google Shape;298;p7"/>
              <p:cNvSpPr/>
              <p:nvPr/>
            </p:nvSpPr>
            <p:spPr>
              <a:xfrm>
                <a:off x="4170249" y="4149670"/>
                <a:ext cx="142951" cy="319278"/>
              </a:xfrm>
              <a:custGeom>
                <a:rect b="b" l="l" r="r" t="t"/>
                <a:pathLst>
                  <a:path extrusionOk="0" h="399097" w="178689">
                    <a:moveTo>
                      <a:pt x="178689" y="295846"/>
                    </a:moveTo>
                    <a:lnTo>
                      <a:pt x="0" y="399098"/>
                    </a:lnTo>
                    <a:lnTo>
                      <a:pt x="0" y="103251"/>
                    </a:lnTo>
                    <a:lnTo>
                      <a:pt x="178689" y="0"/>
                    </a:lnTo>
                    <a:lnTo>
                      <a:pt x="178689" y="2958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9" name="Google Shape;299;p7"/>
              <p:cNvSpPr/>
              <p:nvPr/>
            </p:nvSpPr>
            <p:spPr>
              <a:xfrm>
                <a:off x="4359514" y="3443605"/>
                <a:ext cx="123401" cy="242674"/>
              </a:xfrm>
              <a:custGeom>
                <a:rect b="b" l="l" r="r" t="t"/>
                <a:pathLst>
                  <a:path extrusionOk="0" h="303342" w="154251">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0" name="Google Shape;300;p7"/>
              <p:cNvSpPr/>
              <p:nvPr/>
            </p:nvSpPr>
            <p:spPr>
              <a:xfrm>
                <a:off x="4386191" y="4013507"/>
                <a:ext cx="85270" cy="65855"/>
              </a:xfrm>
              <a:custGeom>
                <a:rect b="b" l="l" r="r" t="t"/>
                <a:pathLst>
                  <a:path extrusionOk="0" h="82319" w="106588">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1" name="Google Shape;301;p7"/>
              <p:cNvSpPr/>
              <p:nvPr/>
            </p:nvSpPr>
            <p:spPr>
              <a:xfrm>
                <a:off x="4386358" y="4035136"/>
                <a:ext cx="84898" cy="44294"/>
              </a:xfrm>
              <a:custGeom>
                <a:rect b="b" l="l" r="r" t="t"/>
                <a:pathLst>
                  <a:path extrusionOk="0" h="55368" w="106123">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2" name="Google Shape;302;p7"/>
              <p:cNvSpPr/>
              <p:nvPr/>
            </p:nvSpPr>
            <p:spPr>
              <a:xfrm>
                <a:off x="4488338" y="3953912"/>
                <a:ext cx="85261" cy="63613"/>
              </a:xfrm>
              <a:custGeom>
                <a:rect b="b" l="l" r="r" t="t"/>
                <a:pathLst>
                  <a:path extrusionOk="0" h="79516" w="106576">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3" name="Google Shape;303;p7"/>
              <p:cNvSpPr/>
              <p:nvPr/>
            </p:nvSpPr>
            <p:spPr>
              <a:xfrm>
                <a:off x="4488682" y="3974367"/>
                <a:ext cx="84923" cy="44256"/>
              </a:xfrm>
              <a:custGeom>
                <a:rect b="b" l="l" r="r" t="t"/>
                <a:pathLst>
                  <a:path extrusionOk="0" h="55320" w="106154">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4" name="Google Shape;304;p7"/>
              <p:cNvSpPr/>
              <p:nvPr/>
            </p:nvSpPr>
            <p:spPr>
              <a:xfrm>
                <a:off x="4254514" y="3662153"/>
                <a:ext cx="298029" cy="360530"/>
              </a:xfrm>
              <a:custGeom>
                <a:rect b="b" l="l" r="r" t="t"/>
                <a:pathLst>
                  <a:path extrusionOk="0" h="450662" w="372536">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5" name="Google Shape;305;p7"/>
              <p:cNvSpPr/>
              <p:nvPr/>
            </p:nvSpPr>
            <p:spPr>
              <a:xfrm>
                <a:off x="4279346" y="3421120"/>
                <a:ext cx="93728" cy="91216"/>
              </a:xfrm>
              <a:custGeom>
                <a:rect b="b" l="l" r="r" t="t"/>
                <a:pathLst>
                  <a:path extrusionOk="0" h="114020" w="11716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6" name="Google Shape;306;p7"/>
              <p:cNvSpPr/>
              <p:nvPr/>
            </p:nvSpPr>
            <p:spPr>
              <a:xfrm>
                <a:off x="4254597" y="3433943"/>
                <a:ext cx="151659" cy="296670"/>
              </a:xfrm>
              <a:custGeom>
                <a:rect b="b" l="l" r="r" t="t"/>
                <a:pathLst>
                  <a:path extrusionOk="0" h="370837" w="189574">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7" name="Google Shape;307;p7"/>
              <p:cNvSpPr/>
              <p:nvPr/>
            </p:nvSpPr>
            <p:spPr>
              <a:xfrm>
                <a:off x="4275867" y="3326707"/>
                <a:ext cx="101092" cy="122957"/>
              </a:xfrm>
              <a:custGeom>
                <a:rect b="b" l="l" r="r" t="t"/>
                <a:pathLst>
                  <a:path extrusionOk="0" h="153696" w="126365">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8" name="Google Shape;308;p7"/>
              <p:cNvSpPr/>
              <p:nvPr/>
            </p:nvSpPr>
            <p:spPr>
              <a:xfrm>
                <a:off x="4266495" y="3315741"/>
                <a:ext cx="106605" cy="105444"/>
              </a:xfrm>
              <a:custGeom>
                <a:rect b="b" l="l" r="r" t="t"/>
                <a:pathLst>
                  <a:path extrusionOk="0" h="131805" w="133256">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9" name="Google Shape;309;p7"/>
              <p:cNvSpPr/>
              <p:nvPr/>
            </p:nvSpPr>
            <p:spPr>
              <a:xfrm>
                <a:off x="4373043" y="3434522"/>
                <a:ext cx="49149" cy="71094"/>
              </a:xfrm>
              <a:custGeom>
                <a:rect b="b" l="l" r="r" t="t"/>
                <a:pathLst>
                  <a:path extrusionOk="0" h="88868" w="61436">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310" name="Google Shape;310;p7"/>
              <p:cNvGrpSpPr/>
              <p:nvPr/>
            </p:nvGrpSpPr>
            <p:grpSpPr>
              <a:xfrm flipH="1">
                <a:off x="4321769" y="3621401"/>
                <a:ext cx="239005" cy="181217"/>
                <a:chOff x="6621095" y="1452181"/>
                <a:chExt cx="330893" cy="250785"/>
              </a:xfrm>
            </p:grpSpPr>
            <p:sp>
              <p:nvSpPr>
                <p:cNvPr id="311" name="Google Shape;311;p7"/>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2" name="Google Shape;312;p7"/>
                <p:cNvSpPr/>
                <p:nvPr/>
              </p:nvSpPr>
              <p:spPr>
                <a:xfrm>
                  <a:off x="6790409" y="1564671"/>
                  <a:ext cx="79173" cy="45815"/>
                </a:xfrm>
                <a:custGeom>
                  <a:rect b="b" l="l" r="r" t="t"/>
                  <a:pathLst>
                    <a:path extrusionOk="0" h="45815" w="79173">
                      <a:moveTo>
                        <a:pt x="79174" y="29242"/>
                      </a:moveTo>
                      <a:lnTo>
                        <a:pt x="50660" y="45815"/>
                      </a:lnTo>
                      <a:lnTo>
                        <a:pt x="0" y="16478"/>
                      </a:lnTo>
                      <a:lnTo>
                        <a:pt x="28514" y="0"/>
                      </a:lnTo>
                      <a:lnTo>
                        <a:pt x="79174" y="29242"/>
                      </a:lnTo>
                      <a:close/>
                    </a:path>
                  </a:pathLst>
                </a:custGeom>
                <a:solidFill>
                  <a:srgbClr val="000000">
                    <a:alpha val="1254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3" name="Google Shape;313;p7"/>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4" name="Google Shape;314;p7"/>
                <p:cNvSpPr/>
                <p:nvPr/>
              </p:nvSpPr>
              <p:spPr>
                <a:xfrm>
                  <a:off x="6621095" y="1454086"/>
                  <a:ext cx="217122" cy="244320"/>
                </a:xfrm>
                <a:custGeom>
                  <a:rect b="b" l="l" r="r" t="t"/>
                  <a:pathLst>
                    <a:path extrusionOk="0" h="244320" w="217122">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5" name="Google Shape;315;p7"/>
                <p:cNvSpPr/>
                <p:nvPr/>
              </p:nvSpPr>
              <p:spPr>
                <a:xfrm>
                  <a:off x="6624647" y="1452181"/>
                  <a:ext cx="216421" cy="245364"/>
                </a:xfrm>
                <a:custGeom>
                  <a:rect b="b" l="l" r="r" t="t"/>
                  <a:pathLst>
                    <a:path extrusionOk="0" h="245364" w="216421">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16" name="Google Shape;316;p7"/>
              <p:cNvSpPr/>
              <p:nvPr/>
            </p:nvSpPr>
            <p:spPr>
              <a:xfrm>
                <a:off x="4228115" y="3483465"/>
                <a:ext cx="114539" cy="321870"/>
              </a:xfrm>
              <a:custGeom>
                <a:rect b="b" l="l" r="r" t="t"/>
                <a:pathLst>
                  <a:path extrusionOk="0" h="402337" w="143174">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7" name="Google Shape;317;p7"/>
              <p:cNvSpPr/>
              <p:nvPr/>
            </p:nvSpPr>
            <p:spPr>
              <a:xfrm>
                <a:off x="4223328" y="3479828"/>
                <a:ext cx="66218" cy="90245"/>
              </a:xfrm>
              <a:custGeom>
                <a:rect b="b" l="l" r="r" t="t"/>
                <a:pathLst>
                  <a:path extrusionOk="0" h="112806" w="82772">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318" name="Google Shape;318;p7"/>
          <p:cNvSpPr txBox="1"/>
          <p:nvPr>
            <p:ph type="ctrTitle"/>
          </p:nvPr>
        </p:nvSpPr>
        <p:spPr>
          <a:xfrm>
            <a:off x="1090749" y="2295589"/>
            <a:ext cx="5352562" cy="571912"/>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4800"/>
              <a:buNone/>
            </a:pPr>
            <a:r>
              <a:rPr lang="tr-TR">
                <a:solidFill>
                  <a:srgbClr val="741B47"/>
                </a:solidFill>
                <a:latin typeface="Raleway Thin"/>
                <a:ea typeface="Raleway Thin"/>
                <a:cs typeface="Raleway Thin"/>
                <a:sym typeface="Raleway Thin"/>
              </a:rPr>
              <a:t>Introduction</a:t>
            </a:r>
            <a:endParaRPr>
              <a:solidFill>
                <a:srgbClr val="741B47"/>
              </a:solidFill>
              <a:latin typeface="Raleway Thin"/>
              <a:ea typeface="Raleway Thin"/>
              <a:cs typeface="Raleway Thin"/>
              <a:sym typeface="Raleway Th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16"/>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tr-TR" sz="3600" u="none" cap="none" strike="noStrike">
                <a:solidFill>
                  <a:schemeClr val="lt1"/>
                </a:solidFill>
                <a:latin typeface="Raleway Thin"/>
                <a:ea typeface="Raleway Thin"/>
                <a:cs typeface="Raleway Thin"/>
                <a:sym typeface="Raleway Thin"/>
              </a:rPr>
              <a:t>3</a:t>
            </a:r>
            <a:endParaRPr b="0" i="0" sz="3600" u="none" cap="none" strike="noStrike">
              <a:solidFill>
                <a:schemeClr val="lt1"/>
              </a:solidFill>
              <a:latin typeface="Raleway Thin"/>
              <a:ea typeface="Raleway Thin"/>
              <a:cs typeface="Raleway Thin"/>
              <a:sym typeface="Raleway Thin"/>
            </a:endParaRPr>
          </a:p>
        </p:txBody>
      </p:sp>
      <p:sp>
        <p:nvSpPr>
          <p:cNvPr id="431" name="Google Shape;431;p16"/>
          <p:cNvSpPr txBox="1"/>
          <p:nvPr/>
        </p:nvSpPr>
        <p:spPr>
          <a:xfrm>
            <a:off x="1048512" y="2265614"/>
            <a:ext cx="5051100" cy="5847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4000"/>
              <a:buFont typeface="Arial"/>
              <a:buNone/>
            </a:pPr>
            <a:r>
              <a:rPr b="0" i="0" lang="tr-TR" sz="4000" u="none" cap="none" strike="noStrike">
                <a:solidFill>
                  <a:srgbClr val="741B47"/>
                </a:solidFill>
                <a:latin typeface="Raleway Thin"/>
                <a:ea typeface="Raleway Thin"/>
                <a:cs typeface="Raleway Thin"/>
                <a:sym typeface="Raleway Thin"/>
              </a:rPr>
              <a:t>Configuring Ansible</a:t>
            </a:r>
            <a:endParaRPr b="0" i="0" sz="4000" u="none" cap="none" strike="noStrike">
              <a:solidFill>
                <a:srgbClr val="741B47"/>
              </a:solidFill>
              <a:latin typeface="Raleway Thin"/>
              <a:ea typeface="Raleway Thin"/>
              <a:cs typeface="Raleway Thin"/>
              <a:sym typeface="Raleway Thin"/>
            </a:endParaRPr>
          </a:p>
        </p:txBody>
      </p:sp>
      <p:pic>
        <p:nvPicPr>
          <p:cNvPr id="432" name="Google Shape;432;p16"/>
          <p:cNvPicPr preferRelativeResize="0"/>
          <p:nvPr/>
        </p:nvPicPr>
        <p:blipFill rotWithShape="1">
          <a:blip r:embed="rId3">
            <a:alphaModFix/>
          </a:blip>
          <a:srcRect b="0" l="0" r="0" t="0"/>
          <a:stretch/>
        </p:blipFill>
        <p:spPr>
          <a:xfrm>
            <a:off x="6411681" y="1861350"/>
            <a:ext cx="2409063" cy="1420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17"/>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438" name="Google Shape;438;p17"/>
          <p:cNvSpPr txBox="1"/>
          <p:nvPr>
            <p:ph type="title"/>
          </p:nvPr>
        </p:nvSpPr>
        <p:spPr>
          <a:xfrm>
            <a:off x="431799" y="173800"/>
            <a:ext cx="5906371" cy="6263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accent2"/>
              </a:buClr>
              <a:buSzPts val="4800"/>
              <a:buNone/>
            </a:pPr>
            <a:r>
              <a:rPr lang="tr-TR" sz="4000">
                <a:solidFill>
                  <a:srgbClr val="741B47"/>
                </a:solidFill>
                <a:latin typeface="Raleway Thin"/>
                <a:ea typeface="Raleway Thin"/>
                <a:cs typeface="Raleway Thin"/>
                <a:sym typeface="Raleway Thin"/>
              </a:rPr>
              <a:t>Configuring Ansible</a:t>
            </a:r>
            <a:endParaRPr sz="4000">
              <a:solidFill>
                <a:srgbClr val="741B47"/>
              </a:solidFill>
              <a:latin typeface="Raleway Thin"/>
              <a:ea typeface="Raleway Thin"/>
              <a:cs typeface="Raleway Thin"/>
              <a:sym typeface="Raleway Thin"/>
            </a:endParaRPr>
          </a:p>
        </p:txBody>
      </p:sp>
      <p:sp>
        <p:nvSpPr>
          <p:cNvPr id="439" name="Google Shape;439;p17"/>
          <p:cNvSpPr/>
          <p:nvPr/>
        </p:nvSpPr>
        <p:spPr>
          <a:xfrm>
            <a:off x="4419600" y="3371691"/>
            <a:ext cx="172289" cy="35798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0" name="Google Shape;440;p17"/>
          <p:cNvSpPr/>
          <p:nvPr/>
        </p:nvSpPr>
        <p:spPr>
          <a:xfrm>
            <a:off x="4572000" y="3524091"/>
            <a:ext cx="172289" cy="35798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41" name="Google Shape;441;p17"/>
          <p:cNvSpPr txBox="1"/>
          <p:nvPr/>
        </p:nvSpPr>
        <p:spPr>
          <a:xfrm>
            <a:off x="431797" y="1160140"/>
            <a:ext cx="5168069" cy="2851201"/>
          </a:xfrm>
          <a:prstGeom prst="rect">
            <a:avLst/>
          </a:prstGeom>
          <a:noFill/>
          <a:ln>
            <a:noFill/>
          </a:ln>
        </p:spPr>
        <p:txBody>
          <a:bodyPr anchorCtr="0" anchor="t" bIns="45700" lIns="91425" spcFirstLastPara="1" rIns="91425" wrap="square" tIns="45700">
            <a:noAutofit/>
          </a:bodyPr>
          <a:lstStyle/>
          <a:p>
            <a:pPr indent="-336550" lvl="0" marL="342900" marR="0" rtl="0" algn="just">
              <a:lnSpc>
                <a:spcPct val="100000"/>
              </a:lnSpc>
              <a:spcBef>
                <a:spcPts val="0"/>
              </a:spcBef>
              <a:spcAft>
                <a:spcPts val="0"/>
              </a:spcAft>
              <a:buClr>
                <a:srgbClr val="000000"/>
              </a:buClr>
              <a:buSzPts val="1900"/>
              <a:buFont typeface="Arial"/>
              <a:buChar char="•"/>
            </a:pPr>
            <a:r>
              <a:rPr b="0" i="0" lang="tr-TR" sz="1900" u="none" cap="none" strike="noStrike">
                <a:solidFill>
                  <a:srgbClr val="373A3C"/>
                </a:solidFill>
                <a:latin typeface="Arial"/>
                <a:ea typeface="Arial"/>
                <a:cs typeface="Arial"/>
                <a:sym typeface="Arial"/>
              </a:rPr>
              <a:t>Ansible supports several sources for configuring its behavior, including a file named ansible.cfg, environment variables, command-line options, playbook keywords, and variables.</a:t>
            </a:r>
            <a:endParaRPr b="0" i="0" sz="1300" u="none" cap="none" strike="noStrike">
              <a:solidFill>
                <a:srgbClr val="000000"/>
              </a:solidFill>
              <a:latin typeface="Arial"/>
              <a:ea typeface="Arial"/>
              <a:cs typeface="Arial"/>
              <a:sym typeface="Arial"/>
            </a:endParaRPr>
          </a:p>
          <a:p>
            <a:pPr indent="-292100" lvl="0" marL="342900" marR="0" rtl="0" algn="just">
              <a:lnSpc>
                <a:spcPct val="100000"/>
              </a:lnSpc>
              <a:spcBef>
                <a:spcPts val="0"/>
              </a:spcBef>
              <a:spcAft>
                <a:spcPts val="0"/>
              </a:spcAft>
              <a:buClr>
                <a:srgbClr val="000000"/>
              </a:buClr>
              <a:buSzPts val="800"/>
              <a:buFont typeface="Arial"/>
              <a:buNone/>
            </a:pPr>
            <a:r>
              <a:t/>
            </a:r>
            <a:endParaRPr b="0" i="0" sz="700" u="none" cap="none" strike="noStrike">
              <a:solidFill>
                <a:srgbClr val="373A3C"/>
              </a:solidFill>
              <a:latin typeface="Arial"/>
              <a:ea typeface="Arial"/>
              <a:cs typeface="Arial"/>
              <a:sym typeface="Arial"/>
            </a:endParaRPr>
          </a:p>
          <a:p>
            <a:pPr indent="-336550" lvl="0" marL="342900" marR="0" rtl="0" algn="just">
              <a:lnSpc>
                <a:spcPct val="100000"/>
              </a:lnSpc>
              <a:spcBef>
                <a:spcPts val="0"/>
              </a:spcBef>
              <a:spcAft>
                <a:spcPts val="0"/>
              </a:spcAft>
              <a:buClr>
                <a:srgbClr val="000000"/>
              </a:buClr>
              <a:buSzPts val="1900"/>
              <a:buFont typeface="Arial"/>
              <a:buChar char="•"/>
            </a:pPr>
            <a:r>
              <a:rPr b="0" i="0" lang="tr-TR" sz="1900" u="none" cap="none" strike="noStrike">
                <a:solidFill>
                  <a:srgbClr val="373A3C"/>
                </a:solidFill>
                <a:latin typeface="Arial"/>
                <a:ea typeface="Arial"/>
                <a:cs typeface="Arial"/>
                <a:sym typeface="Arial"/>
              </a:rPr>
              <a:t>Certain settings in Ansible are adjustable via a configuration file (ansible.cfg).</a:t>
            </a:r>
            <a:endParaRPr b="0" i="0" sz="1900" u="none" cap="none" strike="noStrike">
              <a:solidFill>
                <a:srgbClr val="373A3C"/>
              </a:solidFill>
              <a:latin typeface="Arial"/>
              <a:ea typeface="Arial"/>
              <a:cs typeface="Arial"/>
              <a:sym typeface="Arial"/>
            </a:endParaRPr>
          </a:p>
          <a:p>
            <a:pPr indent="-292100" lvl="0" marL="342900" marR="0" rtl="0" algn="just">
              <a:lnSpc>
                <a:spcPct val="100000"/>
              </a:lnSpc>
              <a:spcBef>
                <a:spcPts val="0"/>
              </a:spcBef>
              <a:spcAft>
                <a:spcPts val="0"/>
              </a:spcAft>
              <a:buClr>
                <a:srgbClr val="000000"/>
              </a:buClr>
              <a:buSzPts val="800"/>
              <a:buFont typeface="Arial"/>
              <a:buNone/>
            </a:pPr>
            <a:r>
              <a:t/>
            </a:r>
            <a:endParaRPr b="0" i="0" sz="700" u="none" cap="none" strike="noStrike">
              <a:solidFill>
                <a:srgbClr val="373A3C"/>
              </a:solidFill>
              <a:latin typeface="Arial"/>
              <a:ea typeface="Arial"/>
              <a:cs typeface="Arial"/>
              <a:sym typeface="Arial"/>
            </a:endParaRPr>
          </a:p>
          <a:p>
            <a:pPr indent="-336550" lvl="0" marL="342900" marR="0" rtl="0" algn="just">
              <a:lnSpc>
                <a:spcPct val="100000"/>
              </a:lnSpc>
              <a:spcBef>
                <a:spcPts val="0"/>
              </a:spcBef>
              <a:spcAft>
                <a:spcPts val="0"/>
              </a:spcAft>
              <a:buClr>
                <a:srgbClr val="000000"/>
              </a:buClr>
              <a:buSzPts val="1900"/>
              <a:buFont typeface="Arial"/>
              <a:buChar char="•"/>
            </a:pPr>
            <a:r>
              <a:rPr b="0" i="0" lang="tr-TR" sz="1900" u="none" cap="none" strike="noStrike">
                <a:solidFill>
                  <a:srgbClr val="373A3C"/>
                </a:solidFill>
                <a:latin typeface="Arial"/>
                <a:ea typeface="Arial"/>
                <a:cs typeface="Arial"/>
                <a:sym typeface="Arial"/>
              </a:rPr>
              <a:t>Changes can be made and used in a configuration file which will be searched for in the following order:</a:t>
            </a:r>
            <a:endParaRPr b="0" i="0" sz="1300" u="none" cap="none" strike="noStrike">
              <a:solidFill>
                <a:srgbClr val="000000"/>
              </a:solidFill>
              <a:latin typeface="Arial"/>
              <a:ea typeface="Arial"/>
              <a:cs typeface="Arial"/>
              <a:sym typeface="Arial"/>
            </a:endParaRPr>
          </a:p>
        </p:txBody>
      </p:sp>
      <p:pic>
        <p:nvPicPr>
          <p:cNvPr id="442" name="Google Shape;442;p17"/>
          <p:cNvPicPr preferRelativeResize="0"/>
          <p:nvPr/>
        </p:nvPicPr>
        <p:blipFill rotWithShape="1">
          <a:blip r:embed="rId3">
            <a:alphaModFix/>
          </a:blip>
          <a:srcRect b="0" l="0" r="0" t="0"/>
          <a:stretch/>
        </p:blipFill>
        <p:spPr>
          <a:xfrm>
            <a:off x="5847853" y="1315925"/>
            <a:ext cx="2997362" cy="269541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18"/>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tr-TR" sz="3600" u="none" cap="none" strike="noStrike">
                <a:solidFill>
                  <a:schemeClr val="lt1"/>
                </a:solidFill>
                <a:latin typeface="Raleway Thin"/>
                <a:ea typeface="Raleway Thin"/>
                <a:cs typeface="Raleway Thin"/>
                <a:sym typeface="Raleway Thin"/>
              </a:rPr>
              <a:t>4</a:t>
            </a:r>
            <a:endParaRPr b="0" i="0" sz="3600" u="none" cap="none" strike="noStrike">
              <a:solidFill>
                <a:schemeClr val="lt1"/>
              </a:solidFill>
              <a:latin typeface="Raleway Thin"/>
              <a:ea typeface="Raleway Thin"/>
              <a:cs typeface="Raleway Thin"/>
              <a:sym typeface="Raleway Thin"/>
            </a:endParaRPr>
          </a:p>
        </p:txBody>
      </p:sp>
      <p:sp>
        <p:nvSpPr>
          <p:cNvPr id="448" name="Google Shape;448;p18"/>
          <p:cNvSpPr txBox="1"/>
          <p:nvPr/>
        </p:nvSpPr>
        <p:spPr>
          <a:xfrm>
            <a:off x="1048499" y="2254100"/>
            <a:ext cx="4604400" cy="5847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4000"/>
              <a:buFont typeface="Arial"/>
              <a:buNone/>
            </a:pPr>
            <a:r>
              <a:rPr b="0" i="0" lang="tr-TR" sz="4000" u="none" cap="none" strike="noStrike">
                <a:solidFill>
                  <a:srgbClr val="741B47"/>
                </a:solidFill>
                <a:latin typeface="Raleway Thin"/>
                <a:ea typeface="Raleway Thin"/>
                <a:cs typeface="Raleway Thin"/>
                <a:sym typeface="Raleway Thin"/>
              </a:rPr>
              <a:t>Ansible Concepts</a:t>
            </a:r>
            <a:endParaRPr b="0" i="0" sz="4000" u="none" cap="none" strike="noStrike">
              <a:solidFill>
                <a:srgbClr val="741B47"/>
              </a:solidFill>
              <a:latin typeface="Raleway Thin"/>
              <a:ea typeface="Raleway Thin"/>
              <a:cs typeface="Raleway Thin"/>
              <a:sym typeface="Raleway Thin"/>
            </a:endParaRPr>
          </a:p>
        </p:txBody>
      </p:sp>
      <p:pic>
        <p:nvPicPr>
          <p:cNvPr id="449" name="Google Shape;449;p18"/>
          <p:cNvPicPr preferRelativeResize="0"/>
          <p:nvPr/>
        </p:nvPicPr>
        <p:blipFill rotWithShape="1">
          <a:blip r:embed="rId3">
            <a:alphaModFix/>
          </a:blip>
          <a:srcRect b="4297" l="5044" r="12360" t="5657"/>
          <a:stretch/>
        </p:blipFill>
        <p:spPr>
          <a:xfrm>
            <a:off x="5639551" y="1632582"/>
            <a:ext cx="3313102" cy="20316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1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455" name="Google Shape;455;p19"/>
          <p:cNvSpPr txBox="1"/>
          <p:nvPr>
            <p:ph type="title"/>
          </p:nvPr>
        </p:nvSpPr>
        <p:spPr>
          <a:xfrm>
            <a:off x="431799" y="173800"/>
            <a:ext cx="4866711" cy="6263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accent2"/>
              </a:buClr>
              <a:buSzPts val="4800"/>
              <a:buNone/>
            </a:pPr>
            <a:r>
              <a:rPr lang="tr-TR" sz="4000">
                <a:solidFill>
                  <a:srgbClr val="741B47"/>
                </a:solidFill>
                <a:latin typeface="Raleway Thin"/>
                <a:ea typeface="Raleway Thin"/>
                <a:cs typeface="Raleway Thin"/>
                <a:sym typeface="Raleway Thin"/>
              </a:rPr>
              <a:t>Ansible Concepts</a:t>
            </a:r>
            <a:br>
              <a:rPr lang="tr-TR" sz="4000">
                <a:solidFill>
                  <a:srgbClr val="741B47"/>
                </a:solidFill>
                <a:latin typeface="Raleway Thin"/>
                <a:ea typeface="Raleway Thin"/>
                <a:cs typeface="Raleway Thin"/>
                <a:sym typeface="Raleway Thin"/>
              </a:rPr>
            </a:br>
            <a:br>
              <a:rPr lang="tr-TR" sz="4000">
                <a:solidFill>
                  <a:srgbClr val="741B47"/>
                </a:solidFill>
                <a:latin typeface="Raleway Thin"/>
                <a:ea typeface="Raleway Thin"/>
                <a:cs typeface="Raleway Thin"/>
                <a:sym typeface="Raleway Thin"/>
              </a:rPr>
            </a:br>
            <a:endParaRPr sz="4000">
              <a:solidFill>
                <a:srgbClr val="741B47"/>
              </a:solidFill>
              <a:latin typeface="Raleway Thin"/>
              <a:ea typeface="Raleway Thin"/>
              <a:cs typeface="Raleway Thin"/>
              <a:sym typeface="Raleway Thin"/>
            </a:endParaRPr>
          </a:p>
        </p:txBody>
      </p:sp>
      <p:sp>
        <p:nvSpPr>
          <p:cNvPr id="456" name="Google Shape;456;p19"/>
          <p:cNvSpPr/>
          <p:nvPr/>
        </p:nvSpPr>
        <p:spPr>
          <a:xfrm>
            <a:off x="4419600" y="3304951"/>
            <a:ext cx="172289" cy="35798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7" name="Google Shape;457;p19"/>
          <p:cNvSpPr/>
          <p:nvPr/>
        </p:nvSpPr>
        <p:spPr>
          <a:xfrm>
            <a:off x="4572000" y="3457351"/>
            <a:ext cx="172289" cy="35798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58" name="Google Shape;458;p19"/>
          <p:cNvSpPr txBox="1"/>
          <p:nvPr/>
        </p:nvSpPr>
        <p:spPr>
          <a:xfrm>
            <a:off x="431799" y="1027134"/>
            <a:ext cx="184731" cy="738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9"/>
          <p:cNvSpPr txBox="1"/>
          <p:nvPr/>
        </p:nvSpPr>
        <p:spPr>
          <a:xfrm>
            <a:off x="431800" y="1002313"/>
            <a:ext cx="4914436" cy="3885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500"/>
              <a:buFont typeface="Arial"/>
              <a:buNone/>
            </a:pPr>
            <a:r>
              <a:rPr b="0" i="0" lang="tr-TR" sz="3500" u="none" cap="none" strike="noStrike">
                <a:solidFill>
                  <a:srgbClr val="373A3C"/>
                </a:solidFill>
                <a:latin typeface="Arial"/>
                <a:ea typeface="Arial"/>
                <a:cs typeface="Arial"/>
                <a:sym typeface="Arial"/>
              </a:rPr>
              <a:t>Control node:</a:t>
            </a:r>
            <a:endParaRPr b="1" i="0" sz="1900" u="none" cap="none" strike="noStrike">
              <a:solidFill>
                <a:srgbClr val="4A1E1E"/>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50"/>
              <a:buFont typeface="Arial"/>
              <a:buNone/>
            </a:pPr>
            <a:r>
              <a:t/>
            </a:r>
            <a:endParaRPr b="1" i="0" sz="950" u="none" cap="none" strike="noStrike">
              <a:solidFill>
                <a:srgbClr val="4A1E1E"/>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900"/>
              <a:buFont typeface="Arial"/>
              <a:buNone/>
            </a:pPr>
            <a:r>
              <a:rPr b="0" i="0" lang="tr-TR" sz="1900" u="none" cap="none" strike="noStrike">
                <a:solidFill>
                  <a:srgbClr val="4A1E1E"/>
                </a:solidFill>
                <a:latin typeface="Arial"/>
                <a:ea typeface="Arial"/>
                <a:cs typeface="Arial"/>
                <a:sym typeface="Arial"/>
              </a:rPr>
              <a:t>Any machine with Ansible installed. You can run commands and playbooks, invoking /usr/bin/ansible or /usr/bin/ansible-playbook, from any control node. You can use any computer that has Python installed on it as a control node - laptops, shared desktops, and servers can all run Ansible. However, you cannot use a Windows machine as a control node.</a:t>
            </a:r>
            <a:endParaRPr b="0" i="0" sz="1300" u="none" cap="none" strike="noStrike">
              <a:solidFill>
                <a:srgbClr val="000000"/>
              </a:solidFill>
              <a:latin typeface="Arial"/>
              <a:ea typeface="Arial"/>
              <a:cs typeface="Arial"/>
              <a:sym typeface="Arial"/>
            </a:endParaRPr>
          </a:p>
        </p:txBody>
      </p:sp>
      <p:pic>
        <p:nvPicPr>
          <p:cNvPr id="460" name="Google Shape;460;p19"/>
          <p:cNvPicPr preferRelativeResize="0"/>
          <p:nvPr/>
        </p:nvPicPr>
        <p:blipFill rotWithShape="1">
          <a:blip r:embed="rId3">
            <a:alphaModFix/>
          </a:blip>
          <a:srcRect b="4639" l="2130" r="4088" t="1593"/>
          <a:stretch/>
        </p:blipFill>
        <p:spPr>
          <a:xfrm>
            <a:off x="5485323" y="1657196"/>
            <a:ext cx="3399166" cy="240299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2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466" name="Google Shape;466;p20"/>
          <p:cNvSpPr txBox="1"/>
          <p:nvPr>
            <p:ph type="title"/>
          </p:nvPr>
        </p:nvSpPr>
        <p:spPr>
          <a:xfrm>
            <a:off x="431799" y="173800"/>
            <a:ext cx="4866711" cy="6263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accent2"/>
              </a:buClr>
              <a:buSzPts val="4800"/>
              <a:buNone/>
            </a:pPr>
            <a:r>
              <a:rPr lang="tr-TR" sz="4000">
                <a:solidFill>
                  <a:srgbClr val="741B47"/>
                </a:solidFill>
                <a:latin typeface="Raleway Thin"/>
                <a:ea typeface="Raleway Thin"/>
                <a:cs typeface="Raleway Thin"/>
                <a:sym typeface="Raleway Thin"/>
              </a:rPr>
              <a:t>Ansible Concepts</a:t>
            </a:r>
            <a:br>
              <a:rPr lang="tr-TR" sz="4000">
                <a:solidFill>
                  <a:srgbClr val="741B47"/>
                </a:solidFill>
                <a:latin typeface="Raleway Thin"/>
                <a:ea typeface="Raleway Thin"/>
                <a:cs typeface="Raleway Thin"/>
                <a:sym typeface="Raleway Thin"/>
              </a:rPr>
            </a:br>
            <a:br>
              <a:rPr lang="tr-TR" sz="4000">
                <a:solidFill>
                  <a:srgbClr val="741B47"/>
                </a:solidFill>
                <a:latin typeface="Raleway Thin"/>
                <a:ea typeface="Raleway Thin"/>
                <a:cs typeface="Raleway Thin"/>
                <a:sym typeface="Raleway Thin"/>
              </a:rPr>
            </a:br>
            <a:endParaRPr sz="4000">
              <a:solidFill>
                <a:srgbClr val="741B47"/>
              </a:solidFill>
              <a:latin typeface="Raleway Thin"/>
              <a:ea typeface="Raleway Thin"/>
              <a:cs typeface="Raleway Thin"/>
              <a:sym typeface="Raleway Thin"/>
            </a:endParaRPr>
          </a:p>
        </p:txBody>
      </p:sp>
      <p:sp>
        <p:nvSpPr>
          <p:cNvPr id="467" name="Google Shape;467;p20"/>
          <p:cNvSpPr/>
          <p:nvPr/>
        </p:nvSpPr>
        <p:spPr>
          <a:xfrm>
            <a:off x="4419600" y="3304951"/>
            <a:ext cx="172289" cy="35798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8" name="Google Shape;468;p20"/>
          <p:cNvSpPr/>
          <p:nvPr/>
        </p:nvSpPr>
        <p:spPr>
          <a:xfrm>
            <a:off x="4572000" y="3457351"/>
            <a:ext cx="172289" cy="35798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9" name="Google Shape;469;p20"/>
          <p:cNvSpPr txBox="1"/>
          <p:nvPr/>
        </p:nvSpPr>
        <p:spPr>
          <a:xfrm>
            <a:off x="431799" y="1027134"/>
            <a:ext cx="184731" cy="738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0"/>
          <p:cNvSpPr txBox="1"/>
          <p:nvPr/>
        </p:nvSpPr>
        <p:spPr>
          <a:xfrm>
            <a:off x="431800" y="1304327"/>
            <a:ext cx="4312500" cy="23469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600"/>
              <a:buFont typeface="Arial"/>
              <a:buNone/>
            </a:pPr>
            <a:r>
              <a:rPr b="0" i="0" lang="tr-TR" sz="3600" u="none" cap="none" strike="noStrike">
                <a:solidFill>
                  <a:srgbClr val="373A3C"/>
                </a:solidFill>
                <a:latin typeface="Arial"/>
                <a:ea typeface="Arial"/>
                <a:cs typeface="Arial"/>
                <a:sym typeface="Arial"/>
              </a:rPr>
              <a:t>Managed Nodes:</a:t>
            </a:r>
            <a:endParaRPr b="1" i="0" sz="2000" u="none" cap="none" strike="noStrike">
              <a:solidFill>
                <a:srgbClr val="4A1E1E"/>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50"/>
              <a:buFont typeface="Arial"/>
              <a:buNone/>
            </a:pPr>
            <a:r>
              <a:t/>
            </a:r>
            <a:endParaRPr b="1" i="0" sz="1050" u="none" cap="none" strike="noStrike">
              <a:solidFill>
                <a:srgbClr val="4A1E1E"/>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0" i="0" lang="tr-TR" sz="2000" u="none" cap="none" strike="noStrike">
                <a:solidFill>
                  <a:srgbClr val="4A1E1E"/>
                </a:solidFill>
                <a:latin typeface="Arial"/>
                <a:ea typeface="Arial"/>
                <a:cs typeface="Arial"/>
                <a:sym typeface="Arial"/>
              </a:rPr>
              <a:t>The network devices (and/or servers) you manage with Ansible. Managed nodes are also sometimes called </a:t>
            </a:r>
            <a:r>
              <a:rPr b="1" i="0" lang="tr-TR" sz="2000" u="none" cap="none" strike="noStrike">
                <a:solidFill>
                  <a:srgbClr val="4A1E1E"/>
                </a:solidFill>
                <a:latin typeface="Arial"/>
                <a:ea typeface="Arial"/>
                <a:cs typeface="Arial"/>
                <a:sym typeface="Arial"/>
              </a:rPr>
              <a:t>hosts</a:t>
            </a:r>
            <a:r>
              <a:rPr b="0" i="0" lang="tr-TR" sz="2000" u="none" cap="none" strike="noStrike">
                <a:solidFill>
                  <a:srgbClr val="4A1E1E"/>
                </a:solidFill>
                <a:latin typeface="Arial"/>
                <a:ea typeface="Arial"/>
                <a:cs typeface="Arial"/>
                <a:sym typeface="Arial"/>
              </a:rPr>
              <a:t>. Ansible is not installed on managed nodes.</a:t>
            </a:r>
            <a:endParaRPr b="0" i="0" sz="1400" u="none" cap="none" strike="noStrike">
              <a:solidFill>
                <a:srgbClr val="000000"/>
              </a:solidFill>
              <a:latin typeface="Arial"/>
              <a:ea typeface="Arial"/>
              <a:cs typeface="Arial"/>
              <a:sym typeface="Arial"/>
            </a:endParaRPr>
          </a:p>
        </p:txBody>
      </p:sp>
      <p:pic>
        <p:nvPicPr>
          <p:cNvPr id="471" name="Google Shape;471;p20"/>
          <p:cNvPicPr preferRelativeResize="0"/>
          <p:nvPr/>
        </p:nvPicPr>
        <p:blipFill rotWithShape="1">
          <a:blip r:embed="rId3">
            <a:alphaModFix/>
          </a:blip>
          <a:srcRect b="0" l="0" r="0" t="0"/>
          <a:stretch/>
        </p:blipFill>
        <p:spPr>
          <a:xfrm>
            <a:off x="5166027" y="1249042"/>
            <a:ext cx="3782352" cy="272713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2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477" name="Google Shape;477;p21"/>
          <p:cNvSpPr txBox="1"/>
          <p:nvPr>
            <p:ph type="title"/>
          </p:nvPr>
        </p:nvSpPr>
        <p:spPr>
          <a:xfrm>
            <a:off x="431799" y="173800"/>
            <a:ext cx="4866711" cy="6263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accent2"/>
              </a:buClr>
              <a:buSzPts val="4800"/>
              <a:buNone/>
            </a:pPr>
            <a:r>
              <a:rPr lang="tr-TR" sz="4000">
                <a:solidFill>
                  <a:srgbClr val="741B47"/>
                </a:solidFill>
                <a:latin typeface="Raleway Thin"/>
                <a:ea typeface="Raleway Thin"/>
                <a:cs typeface="Raleway Thin"/>
                <a:sym typeface="Raleway Thin"/>
              </a:rPr>
              <a:t>Ansible Concepts</a:t>
            </a:r>
            <a:br>
              <a:rPr lang="tr-TR" sz="4000">
                <a:solidFill>
                  <a:srgbClr val="741B47"/>
                </a:solidFill>
                <a:latin typeface="Raleway Thin"/>
                <a:ea typeface="Raleway Thin"/>
                <a:cs typeface="Raleway Thin"/>
                <a:sym typeface="Raleway Thin"/>
              </a:rPr>
            </a:br>
            <a:br>
              <a:rPr lang="tr-TR" sz="4000">
                <a:solidFill>
                  <a:srgbClr val="741B47"/>
                </a:solidFill>
                <a:latin typeface="Raleway Thin"/>
                <a:ea typeface="Raleway Thin"/>
                <a:cs typeface="Raleway Thin"/>
                <a:sym typeface="Raleway Thin"/>
              </a:rPr>
            </a:br>
            <a:endParaRPr sz="4000">
              <a:solidFill>
                <a:srgbClr val="741B47"/>
              </a:solidFill>
              <a:latin typeface="Raleway Thin"/>
              <a:ea typeface="Raleway Thin"/>
              <a:cs typeface="Raleway Thin"/>
              <a:sym typeface="Raleway Thin"/>
            </a:endParaRPr>
          </a:p>
        </p:txBody>
      </p:sp>
      <p:sp>
        <p:nvSpPr>
          <p:cNvPr id="478" name="Google Shape;478;p21"/>
          <p:cNvSpPr/>
          <p:nvPr/>
        </p:nvSpPr>
        <p:spPr>
          <a:xfrm>
            <a:off x="4419600" y="3304951"/>
            <a:ext cx="172289" cy="35798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79" name="Google Shape;479;p21"/>
          <p:cNvSpPr/>
          <p:nvPr/>
        </p:nvSpPr>
        <p:spPr>
          <a:xfrm>
            <a:off x="4572000" y="3457351"/>
            <a:ext cx="172289" cy="35798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0" name="Google Shape;480;p21"/>
          <p:cNvSpPr txBox="1"/>
          <p:nvPr/>
        </p:nvSpPr>
        <p:spPr>
          <a:xfrm>
            <a:off x="431799" y="1027134"/>
            <a:ext cx="184731" cy="738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1"/>
          <p:cNvSpPr txBox="1"/>
          <p:nvPr/>
        </p:nvSpPr>
        <p:spPr>
          <a:xfrm>
            <a:off x="431800" y="932787"/>
            <a:ext cx="4727552" cy="3270126"/>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600"/>
              <a:buFont typeface="Arial"/>
              <a:buNone/>
            </a:pPr>
            <a:r>
              <a:rPr b="0" i="0" lang="tr-TR" sz="3600" u="none" cap="none" strike="noStrike">
                <a:solidFill>
                  <a:srgbClr val="373A3C"/>
                </a:solidFill>
                <a:latin typeface="Arial"/>
                <a:ea typeface="Arial"/>
                <a:cs typeface="Arial"/>
                <a:sym typeface="Arial"/>
              </a:rPr>
              <a:t>Inventory:</a:t>
            </a:r>
            <a:endParaRPr b="1" i="0" sz="2000" u="none" cap="none" strike="noStrike">
              <a:solidFill>
                <a:srgbClr val="4A1E1E"/>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50"/>
              <a:buFont typeface="Arial"/>
              <a:buNone/>
            </a:pPr>
            <a:r>
              <a:t/>
            </a:r>
            <a:endParaRPr b="1" i="0" sz="1050" u="none" cap="none" strike="noStrike">
              <a:solidFill>
                <a:srgbClr val="4A1E1E"/>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0" i="0" lang="tr-TR" sz="2000" u="none" cap="none" strike="noStrike">
                <a:solidFill>
                  <a:srgbClr val="4A1E1E"/>
                </a:solidFill>
                <a:latin typeface="Arial"/>
                <a:ea typeface="Arial"/>
                <a:cs typeface="Arial"/>
                <a:sym typeface="Arial"/>
              </a:rPr>
              <a:t>A list of managed nodes. An inventory file is also sometimes called a </a:t>
            </a:r>
            <a:r>
              <a:rPr b="1" i="0" lang="tr-TR" sz="2000" u="none" cap="none" strike="noStrike">
                <a:solidFill>
                  <a:srgbClr val="4A1E1E"/>
                </a:solidFill>
                <a:latin typeface="Arial"/>
                <a:ea typeface="Arial"/>
                <a:cs typeface="Arial"/>
                <a:sym typeface="Arial"/>
              </a:rPr>
              <a:t>hostfile</a:t>
            </a:r>
            <a:r>
              <a:rPr b="0" i="0" lang="tr-TR" sz="2000" u="none" cap="none" strike="noStrike">
                <a:solidFill>
                  <a:srgbClr val="4A1E1E"/>
                </a:solidFill>
                <a:latin typeface="Arial"/>
                <a:ea typeface="Arial"/>
                <a:cs typeface="Arial"/>
                <a:sym typeface="Arial"/>
              </a:rPr>
              <a:t>. Your inventory can specify information like IP address for each managed node. An inventory can also organize managed nodes, creating and nesting groups for easier scaling.</a:t>
            </a:r>
            <a:endParaRPr b="0" i="0" sz="1400" u="none" cap="none" strike="noStrike">
              <a:solidFill>
                <a:srgbClr val="000000"/>
              </a:solidFill>
              <a:latin typeface="Arial"/>
              <a:ea typeface="Arial"/>
              <a:cs typeface="Arial"/>
              <a:sym typeface="Arial"/>
            </a:endParaRPr>
          </a:p>
        </p:txBody>
      </p:sp>
      <p:pic>
        <p:nvPicPr>
          <p:cNvPr id="482" name="Google Shape;482;p21"/>
          <p:cNvPicPr preferRelativeResize="0"/>
          <p:nvPr/>
        </p:nvPicPr>
        <p:blipFill rotWithShape="1">
          <a:blip r:embed="rId3">
            <a:alphaModFix/>
          </a:blip>
          <a:srcRect b="6744" l="6066" r="29901" t="4165"/>
          <a:stretch/>
        </p:blipFill>
        <p:spPr>
          <a:xfrm>
            <a:off x="5665470" y="1081620"/>
            <a:ext cx="2983555" cy="31166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22"/>
          <p:cNvSpPr txBox="1"/>
          <p:nvPr>
            <p:ph idx="12" type="sldNum"/>
          </p:nvPr>
        </p:nvSpPr>
        <p:spPr>
          <a:xfrm>
            <a:off x="8069950" y="4622875"/>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488" name="Google Shape;488;p22"/>
          <p:cNvSpPr txBox="1"/>
          <p:nvPr>
            <p:ph type="title"/>
          </p:nvPr>
        </p:nvSpPr>
        <p:spPr>
          <a:xfrm>
            <a:off x="431799" y="173800"/>
            <a:ext cx="48666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accent2"/>
              </a:buClr>
              <a:buSzPts val="4800"/>
              <a:buNone/>
            </a:pPr>
            <a:r>
              <a:rPr lang="tr-TR" sz="4000">
                <a:solidFill>
                  <a:srgbClr val="741B47"/>
                </a:solidFill>
                <a:latin typeface="Raleway Thin"/>
                <a:ea typeface="Raleway Thin"/>
                <a:cs typeface="Raleway Thin"/>
                <a:sym typeface="Raleway Thin"/>
              </a:rPr>
              <a:t>Ansible Concepts</a:t>
            </a:r>
            <a:br>
              <a:rPr lang="tr-TR" sz="4000">
                <a:solidFill>
                  <a:srgbClr val="741B47"/>
                </a:solidFill>
                <a:latin typeface="Raleway Thin"/>
                <a:ea typeface="Raleway Thin"/>
                <a:cs typeface="Raleway Thin"/>
                <a:sym typeface="Raleway Thin"/>
              </a:rPr>
            </a:br>
            <a:br>
              <a:rPr lang="tr-TR" sz="4000">
                <a:solidFill>
                  <a:srgbClr val="741B47"/>
                </a:solidFill>
                <a:latin typeface="Raleway Thin"/>
                <a:ea typeface="Raleway Thin"/>
                <a:cs typeface="Raleway Thin"/>
                <a:sym typeface="Raleway Thin"/>
              </a:rPr>
            </a:br>
            <a:endParaRPr sz="4000">
              <a:solidFill>
                <a:srgbClr val="741B47"/>
              </a:solidFill>
              <a:latin typeface="Raleway Thin"/>
              <a:ea typeface="Raleway Thin"/>
              <a:cs typeface="Raleway Thin"/>
              <a:sym typeface="Raleway Thin"/>
            </a:endParaRPr>
          </a:p>
        </p:txBody>
      </p:sp>
      <p:sp>
        <p:nvSpPr>
          <p:cNvPr id="489" name="Google Shape;489;p22"/>
          <p:cNvSpPr/>
          <p:nvPr/>
        </p:nvSpPr>
        <p:spPr>
          <a:xfrm>
            <a:off x="4419600" y="3304951"/>
            <a:ext cx="172200" cy="35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0" name="Google Shape;490;p22"/>
          <p:cNvSpPr/>
          <p:nvPr/>
        </p:nvSpPr>
        <p:spPr>
          <a:xfrm>
            <a:off x="4572000" y="3457351"/>
            <a:ext cx="172200" cy="35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1" name="Google Shape;491;p22"/>
          <p:cNvSpPr txBox="1"/>
          <p:nvPr/>
        </p:nvSpPr>
        <p:spPr>
          <a:xfrm>
            <a:off x="431799" y="1027134"/>
            <a:ext cx="184800" cy="73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92" name="Google Shape;492;p22"/>
          <p:cNvPicPr preferRelativeResize="0"/>
          <p:nvPr/>
        </p:nvPicPr>
        <p:blipFill rotWithShape="1">
          <a:blip r:embed="rId3">
            <a:alphaModFix/>
          </a:blip>
          <a:srcRect b="0" l="0" r="0" t="0"/>
          <a:stretch/>
        </p:blipFill>
        <p:spPr>
          <a:xfrm>
            <a:off x="1295400" y="702975"/>
            <a:ext cx="769600" cy="769600"/>
          </a:xfrm>
          <a:prstGeom prst="rect">
            <a:avLst/>
          </a:prstGeom>
          <a:noFill/>
          <a:ln>
            <a:noFill/>
          </a:ln>
        </p:spPr>
      </p:pic>
      <p:pic>
        <p:nvPicPr>
          <p:cNvPr id="493" name="Google Shape;493;p22"/>
          <p:cNvPicPr preferRelativeResize="0"/>
          <p:nvPr/>
        </p:nvPicPr>
        <p:blipFill rotWithShape="1">
          <a:blip r:embed="rId3">
            <a:alphaModFix/>
          </a:blip>
          <a:srcRect b="0" l="0" r="0" t="0"/>
          <a:stretch/>
        </p:blipFill>
        <p:spPr>
          <a:xfrm>
            <a:off x="5166400" y="702975"/>
            <a:ext cx="769600" cy="769600"/>
          </a:xfrm>
          <a:prstGeom prst="rect">
            <a:avLst/>
          </a:prstGeom>
          <a:noFill/>
          <a:ln>
            <a:noFill/>
          </a:ln>
        </p:spPr>
      </p:pic>
      <p:pic>
        <p:nvPicPr>
          <p:cNvPr id="494" name="Google Shape;494;p22"/>
          <p:cNvPicPr preferRelativeResize="0"/>
          <p:nvPr/>
        </p:nvPicPr>
        <p:blipFill rotWithShape="1">
          <a:blip r:embed="rId3">
            <a:alphaModFix/>
          </a:blip>
          <a:srcRect b="0" l="0" r="0" t="0"/>
          <a:stretch/>
        </p:blipFill>
        <p:spPr>
          <a:xfrm>
            <a:off x="6134150" y="702975"/>
            <a:ext cx="769600" cy="769600"/>
          </a:xfrm>
          <a:prstGeom prst="rect">
            <a:avLst/>
          </a:prstGeom>
          <a:noFill/>
          <a:ln>
            <a:noFill/>
          </a:ln>
        </p:spPr>
      </p:pic>
      <p:pic>
        <p:nvPicPr>
          <p:cNvPr id="495" name="Google Shape;495;p22"/>
          <p:cNvPicPr preferRelativeResize="0"/>
          <p:nvPr/>
        </p:nvPicPr>
        <p:blipFill rotWithShape="1">
          <a:blip r:embed="rId3">
            <a:alphaModFix/>
          </a:blip>
          <a:srcRect b="0" l="0" r="0" t="0"/>
          <a:stretch/>
        </p:blipFill>
        <p:spPr>
          <a:xfrm>
            <a:off x="2263150" y="702975"/>
            <a:ext cx="769600" cy="769600"/>
          </a:xfrm>
          <a:prstGeom prst="rect">
            <a:avLst/>
          </a:prstGeom>
          <a:noFill/>
          <a:ln>
            <a:noFill/>
          </a:ln>
        </p:spPr>
      </p:pic>
      <p:pic>
        <p:nvPicPr>
          <p:cNvPr id="496" name="Google Shape;496;p22"/>
          <p:cNvPicPr preferRelativeResize="0"/>
          <p:nvPr/>
        </p:nvPicPr>
        <p:blipFill rotWithShape="1">
          <a:blip r:embed="rId3">
            <a:alphaModFix/>
          </a:blip>
          <a:srcRect b="0" l="0" r="0" t="0"/>
          <a:stretch/>
        </p:blipFill>
        <p:spPr>
          <a:xfrm>
            <a:off x="3230900" y="702975"/>
            <a:ext cx="769600" cy="769600"/>
          </a:xfrm>
          <a:prstGeom prst="rect">
            <a:avLst/>
          </a:prstGeom>
          <a:noFill/>
          <a:ln>
            <a:noFill/>
          </a:ln>
        </p:spPr>
      </p:pic>
      <p:pic>
        <p:nvPicPr>
          <p:cNvPr id="497" name="Google Shape;497;p22"/>
          <p:cNvPicPr preferRelativeResize="0"/>
          <p:nvPr/>
        </p:nvPicPr>
        <p:blipFill rotWithShape="1">
          <a:blip r:embed="rId3">
            <a:alphaModFix/>
          </a:blip>
          <a:srcRect b="0" l="0" r="0" t="0"/>
          <a:stretch/>
        </p:blipFill>
        <p:spPr>
          <a:xfrm>
            <a:off x="4198650" y="702975"/>
            <a:ext cx="769600" cy="769600"/>
          </a:xfrm>
          <a:prstGeom prst="rect">
            <a:avLst/>
          </a:prstGeom>
          <a:noFill/>
          <a:ln>
            <a:noFill/>
          </a:ln>
        </p:spPr>
      </p:pic>
      <p:sp>
        <p:nvSpPr>
          <p:cNvPr id="498" name="Google Shape;498;p22"/>
          <p:cNvSpPr txBox="1"/>
          <p:nvPr/>
        </p:nvSpPr>
        <p:spPr>
          <a:xfrm>
            <a:off x="5524550" y="3323675"/>
            <a:ext cx="2805300" cy="4800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Clr>
                <a:srgbClr val="000000"/>
              </a:buClr>
              <a:buSzPts val="1200"/>
              <a:buFont typeface="Arial"/>
              <a:buChar char="●"/>
            </a:pPr>
            <a:r>
              <a:rPr b="1" i="0" lang="tr-TR" sz="1200" u="none" cap="none" strike="noStrike">
                <a:solidFill>
                  <a:srgbClr val="000000"/>
                </a:solidFill>
                <a:latin typeface="Arial"/>
                <a:ea typeface="Arial"/>
                <a:cs typeface="Arial"/>
                <a:sym typeface="Arial"/>
              </a:rPr>
              <a:t>Linux - SSH</a:t>
            </a:r>
            <a:endParaRPr b="1" i="0" sz="1200" u="none" cap="none" strike="noStrike">
              <a:solidFill>
                <a:srgbClr val="000000"/>
              </a:solidFill>
              <a:latin typeface="Arial"/>
              <a:ea typeface="Arial"/>
              <a:cs typeface="Arial"/>
              <a:sym typeface="Arial"/>
            </a:endParaRPr>
          </a:p>
        </p:txBody>
      </p:sp>
      <p:sp>
        <p:nvSpPr>
          <p:cNvPr id="499" name="Google Shape;499;p22"/>
          <p:cNvSpPr txBox="1"/>
          <p:nvPr/>
        </p:nvSpPr>
        <p:spPr>
          <a:xfrm>
            <a:off x="5524550" y="4238075"/>
            <a:ext cx="1849200" cy="4800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Clr>
                <a:srgbClr val="000000"/>
              </a:buClr>
              <a:buSzPts val="1200"/>
              <a:buFont typeface="Arial"/>
              <a:buChar char="●"/>
            </a:pPr>
            <a:r>
              <a:rPr b="1" i="0" lang="tr-TR" sz="1200" u="none" cap="none" strike="noStrike">
                <a:solidFill>
                  <a:srgbClr val="000000"/>
                </a:solidFill>
                <a:latin typeface="Arial"/>
                <a:ea typeface="Arial"/>
                <a:cs typeface="Arial"/>
                <a:sym typeface="Arial"/>
              </a:rPr>
              <a:t>Agentless</a:t>
            </a:r>
            <a:endParaRPr b="1" i="0" sz="1200" u="none" cap="none" strike="noStrike">
              <a:solidFill>
                <a:srgbClr val="000000"/>
              </a:solidFill>
              <a:latin typeface="Arial"/>
              <a:ea typeface="Arial"/>
              <a:cs typeface="Arial"/>
              <a:sym typeface="Arial"/>
            </a:endParaRPr>
          </a:p>
        </p:txBody>
      </p:sp>
      <p:pic>
        <p:nvPicPr>
          <p:cNvPr id="500" name="Google Shape;500;p22"/>
          <p:cNvPicPr preferRelativeResize="0"/>
          <p:nvPr/>
        </p:nvPicPr>
        <p:blipFill rotWithShape="1">
          <a:blip r:embed="rId3">
            <a:alphaModFix/>
          </a:blip>
          <a:srcRect b="0" l="0" r="0" t="0"/>
          <a:stretch/>
        </p:blipFill>
        <p:spPr>
          <a:xfrm>
            <a:off x="3802400" y="2976700"/>
            <a:ext cx="769600" cy="769600"/>
          </a:xfrm>
          <a:prstGeom prst="rect">
            <a:avLst/>
          </a:prstGeom>
          <a:noFill/>
          <a:ln>
            <a:noFill/>
          </a:ln>
        </p:spPr>
      </p:pic>
      <p:pic>
        <p:nvPicPr>
          <p:cNvPr id="501" name="Google Shape;501;p22"/>
          <p:cNvPicPr preferRelativeResize="0"/>
          <p:nvPr/>
        </p:nvPicPr>
        <p:blipFill rotWithShape="1">
          <a:blip r:embed="rId4">
            <a:alphaModFix/>
          </a:blip>
          <a:srcRect b="0" l="0" r="0" t="0"/>
          <a:stretch/>
        </p:blipFill>
        <p:spPr>
          <a:xfrm>
            <a:off x="4045600" y="3143700"/>
            <a:ext cx="283200" cy="283200"/>
          </a:xfrm>
          <a:prstGeom prst="rect">
            <a:avLst/>
          </a:prstGeom>
          <a:noFill/>
          <a:ln>
            <a:noFill/>
          </a:ln>
        </p:spPr>
      </p:pic>
      <p:sp>
        <p:nvSpPr>
          <p:cNvPr id="502" name="Google Shape;502;p22"/>
          <p:cNvSpPr txBox="1"/>
          <p:nvPr/>
        </p:nvSpPr>
        <p:spPr>
          <a:xfrm>
            <a:off x="140425" y="768525"/>
            <a:ext cx="13095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tr-TR" sz="1600" u="none" cap="none" strike="noStrike">
                <a:solidFill>
                  <a:srgbClr val="000000"/>
                </a:solidFill>
                <a:latin typeface="Arial"/>
                <a:ea typeface="Arial"/>
                <a:cs typeface="Arial"/>
                <a:sym typeface="Arial"/>
              </a:rPr>
              <a:t>Inventory</a:t>
            </a:r>
            <a:endParaRPr b="1" i="0" sz="1600" u="none" cap="none" strike="noStrike">
              <a:solidFill>
                <a:srgbClr val="000000"/>
              </a:solidFill>
              <a:latin typeface="Arial"/>
              <a:ea typeface="Arial"/>
              <a:cs typeface="Arial"/>
              <a:sym typeface="Arial"/>
            </a:endParaRPr>
          </a:p>
        </p:txBody>
      </p:sp>
      <p:cxnSp>
        <p:nvCxnSpPr>
          <p:cNvPr id="503" name="Google Shape;503;p22"/>
          <p:cNvCxnSpPr/>
          <p:nvPr/>
        </p:nvCxnSpPr>
        <p:spPr>
          <a:xfrm flipH="1" rot="10800000">
            <a:off x="1680200" y="2468925"/>
            <a:ext cx="4864200" cy="10800"/>
          </a:xfrm>
          <a:prstGeom prst="straightConnector1">
            <a:avLst/>
          </a:prstGeom>
          <a:noFill/>
          <a:ln cap="flat" cmpd="sng" w="9525">
            <a:solidFill>
              <a:srgbClr val="595959"/>
            </a:solidFill>
            <a:prstDash val="dot"/>
            <a:round/>
            <a:headEnd len="sm" w="sm" type="none"/>
            <a:tailEnd len="sm" w="sm" type="none"/>
          </a:ln>
        </p:spPr>
      </p:cxnSp>
      <p:cxnSp>
        <p:nvCxnSpPr>
          <p:cNvPr id="504" name="Google Shape;504;p22"/>
          <p:cNvCxnSpPr>
            <a:endCxn id="492" idx="2"/>
          </p:cNvCxnSpPr>
          <p:nvPr/>
        </p:nvCxnSpPr>
        <p:spPr>
          <a:xfrm flipH="1" rot="10800000">
            <a:off x="1672100" y="1472575"/>
            <a:ext cx="8100" cy="1022400"/>
          </a:xfrm>
          <a:prstGeom prst="straightConnector1">
            <a:avLst/>
          </a:prstGeom>
          <a:noFill/>
          <a:ln cap="flat" cmpd="sng" w="9525">
            <a:solidFill>
              <a:srgbClr val="595959"/>
            </a:solidFill>
            <a:prstDash val="dot"/>
            <a:round/>
            <a:headEnd len="sm" w="sm" type="none"/>
            <a:tailEnd len="med" w="med" type="triangle"/>
          </a:ln>
        </p:spPr>
      </p:cxnSp>
      <p:cxnSp>
        <p:nvCxnSpPr>
          <p:cNvPr id="505" name="Google Shape;505;p22"/>
          <p:cNvCxnSpPr>
            <a:endCxn id="494" idx="2"/>
          </p:cNvCxnSpPr>
          <p:nvPr/>
        </p:nvCxnSpPr>
        <p:spPr>
          <a:xfrm rot="10800000">
            <a:off x="6518950" y="1472575"/>
            <a:ext cx="38700" cy="1009500"/>
          </a:xfrm>
          <a:prstGeom prst="straightConnector1">
            <a:avLst/>
          </a:prstGeom>
          <a:noFill/>
          <a:ln cap="flat" cmpd="sng" w="9525">
            <a:solidFill>
              <a:srgbClr val="595959"/>
            </a:solidFill>
            <a:prstDash val="dot"/>
            <a:round/>
            <a:headEnd len="sm" w="sm" type="none"/>
            <a:tailEnd len="med" w="med" type="triangle"/>
          </a:ln>
        </p:spPr>
      </p:cxnSp>
      <p:cxnSp>
        <p:nvCxnSpPr>
          <p:cNvPr id="506" name="Google Shape;506;p22"/>
          <p:cNvCxnSpPr/>
          <p:nvPr/>
        </p:nvCxnSpPr>
        <p:spPr>
          <a:xfrm flipH="1" rot="10800000">
            <a:off x="2643900" y="1466000"/>
            <a:ext cx="8100" cy="1022400"/>
          </a:xfrm>
          <a:prstGeom prst="straightConnector1">
            <a:avLst/>
          </a:prstGeom>
          <a:noFill/>
          <a:ln cap="flat" cmpd="sng" w="9525">
            <a:solidFill>
              <a:srgbClr val="595959"/>
            </a:solidFill>
            <a:prstDash val="dot"/>
            <a:round/>
            <a:headEnd len="sm" w="sm" type="none"/>
            <a:tailEnd len="med" w="med" type="triangle"/>
          </a:ln>
        </p:spPr>
      </p:cxnSp>
      <p:cxnSp>
        <p:nvCxnSpPr>
          <p:cNvPr id="507" name="Google Shape;507;p22"/>
          <p:cNvCxnSpPr/>
          <p:nvPr/>
        </p:nvCxnSpPr>
        <p:spPr>
          <a:xfrm flipH="1" rot="10800000">
            <a:off x="3611650" y="1457325"/>
            <a:ext cx="8100" cy="1022400"/>
          </a:xfrm>
          <a:prstGeom prst="straightConnector1">
            <a:avLst/>
          </a:prstGeom>
          <a:noFill/>
          <a:ln cap="flat" cmpd="sng" w="9525">
            <a:solidFill>
              <a:srgbClr val="595959"/>
            </a:solidFill>
            <a:prstDash val="dot"/>
            <a:round/>
            <a:headEnd len="sm" w="sm" type="none"/>
            <a:tailEnd len="med" w="med" type="triangle"/>
          </a:ln>
        </p:spPr>
      </p:cxnSp>
      <p:cxnSp>
        <p:nvCxnSpPr>
          <p:cNvPr id="508" name="Google Shape;508;p22"/>
          <p:cNvCxnSpPr/>
          <p:nvPr/>
        </p:nvCxnSpPr>
        <p:spPr>
          <a:xfrm flipH="1" rot="10800000">
            <a:off x="4579400" y="1472575"/>
            <a:ext cx="8100" cy="1022400"/>
          </a:xfrm>
          <a:prstGeom prst="straightConnector1">
            <a:avLst/>
          </a:prstGeom>
          <a:noFill/>
          <a:ln cap="flat" cmpd="sng" w="9525">
            <a:solidFill>
              <a:srgbClr val="595959"/>
            </a:solidFill>
            <a:prstDash val="dot"/>
            <a:round/>
            <a:headEnd len="sm" w="sm" type="none"/>
            <a:tailEnd len="med" w="med" type="triangle"/>
          </a:ln>
        </p:spPr>
      </p:cxnSp>
      <p:cxnSp>
        <p:nvCxnSpPr>
          <p:cNvPr id="509" name="Google Shape;509;p22"/>
          <p:cNvCxnSpPr/>
          <p:nvPr/>
        </p:nvCxnSpPr>
        <p:spPr>
          <a:xfrm flipH="1" rot="10800000">
            <a:off x="5547150" y="1457325"/>
            <a:ext cx="8100" cy="1022400"/>
          </a:xfrm>
          <a:prstGeom prst="straightConnector1">
            <a:avLst/>
          </a:prstGeom>
          <a:noFill/>
          <a:ln cap="flat" cmpd="sng" w="9525">
            <a:solidFill>
              <a:srgbClr val="595959"/>
            </a:solidFill>
            <a:prstDash val="dot"/>
            <a:round/>
            <a:headEnd len="sm" w="sm" type="none"/>
            <a:tailEnd len="med" w="med" type="triangle"/>
          </a:ln>
        </p:spPr>
      </p:cxnSp>
      <p:cxnSp>
        <p:nvCxnSpPr>
          <p:cNvPr id="510" name="Google Shape;510;p22"/>
          <p:cNvCxnSpPr>
            <a:stCxn id="500" idx="0"/>
          </p:cNvCxnSpPr>
          <p:nvPr/>
        </p:nvCxnSpPr>
        <p:spPr>
          <a:xfrm flipH="1" rot="10800000">
            <a:off x="4187200" y="2494900"/>
            <a:ext cx="6000" cy="481800"/>
          </a:xfrm>
          <a:prstGeom prst="straightConnector1">
            <a:avLst/>
          </a:prstGeom>
          <a:noFill/>
          <a:ln cap="flat" cmpd="sng" w="9525">
            <a:solidFill>
              <a:srgbClr val="595959"/>
            </a:solidFill>
            <a:prstDash val="dot"/>
            <a:round/>
            <a:headEnd len="sm" w="sm" type="none"/>
            <a:tailEnd len="sm" w="sm" type="none"/>
          </a:ln>
        </p:spPr>
      </p:cxnSp>
      <p:pic>
        <p:nvPicPr>
          <p:cNvPr id="511" name="Google Shape;511;p22"/>
          <p:cNvPicPr preferRelativeResize="0"/>
          <p:nvPr/>
        </p:nvPicPr>
        <p:blipFill rotWithShape="1">
          <a:blip r:embed="rId5">
            <a:alphaModFix/>
          </a:blip>
          <a:srcRect b="0" l="0" r="0" t="0"/>
          <a:stretch/>
        </p:blipFill>
        <p:spPr>
          <a:xfrm>
            <a:off x="1752600" y="3323675"/>
            <a:ext cx="913425" cy="913425"/>
          </a:xfrm>
          <a:prstGeom prst="rect">
            <a:avLst/>
          </a:prstGeom>
          <a:noFill/>
          <a:ln>
            <a:noFill/>
          </a:ln>
        </p:spPr>
      </p:pic>
      <p:sp>
        <p:nvSpPr>
          <p:cNvPr id="512" name="Google Shape;512;p22"/>
          <p:cNvSpPr txBox="1"/>
          <p:nvPr/>
        </p:nvSpPr>
        <p:spPr>
          <a:xfrm>
            <a:off x="1651225" y="4099550"/>
            <a:ext cx="11277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tr-TR" sz="1600" u="none" cap="none" strike="noStrike">
                <a:solidFill>
                  <a:srgbClr val="000000"/>
                </a:solidFill>
                <a:latin typeface="Arial"/>
                <a:ea typeface="Arial"/>
                <a:cs typeface="Arial"/>
                <a:sym typeface="Arial"/>
              </a:rPr>
              <a:t>inventory</a:t>
            </a:r>
            <a:endParaRPr b="1" i="0" sz="1600" u="none" cap="none" strike="noStrike">
              <a:solidFill>
                <a:srgbClr val="000000"/>
              </a:solidFill>
              <a:latin typeface="Arial"/>
              <a:ea typeface="Arial"/>
              <a:cs typeface="Arial"/>
              <a:sym typeface="Arial"/>
            </a:endParaRPr>
          </a:p>
        </p:txBody>
      </p:sp>
      <p:sp>
        <p:nvSpPr>
          <p:cNvPr id="513" name="Google Shape;513;p22"/>
          <p:cNvSpPr txBox="1"/>
          <p:nvPr/>
        </p:nvSpPr>
        <p:spPr>
          <a:xfrm>
            <a:off x="1491350" y="4404350"/>
            <a:ext cx="16722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tr-TR" sz="1300" u="none" cap="none" strike="noStrike">
                <a:solidFill>
                  <a:srgbClr val="000000"/>
                </a:solidFill>
                <a:latin typeface="Arial"/>
                <a:ea typeface="Arial"/>
                <a:cs typeface="Arial"/>
                <a:sym typeface="Arial"/>
              </a:rPr>
              <a:t>/etc/ansible/hosts</a:t>
            </a:r>
            <a:endParaRPr b="1" i="0" sz="1300" u="none" cap="none" strike="noStrike">
              <a:solidFill>
                <a:srgbClr val="000000"/>
              </a:solidFill>
              <a:latin typeface="Arial"/>
              <a:ea typeface="Arial"/>
              <a:cs typeface="Arial"/>
              <a:sym typeface="Arial"/>
            </a:endParaRPr>
          </a:p>
        </p:txBody>
      </p:sp>
      <p:pic>
        <p:nvPicPr>
          <p:cNvPr id="514" name="Google Shape;514;p22"/>
          <p:cNvPicPr preferRelativeResize="0"/>
          <p:nvPr/>
        </p:nvPicPr>
        <p:blipFill rotWithShape="1">
          <a:blip r:embed="rId6">
            <a:alphaModFix/>
          </a:blip>
          <a:srcRect b="0" l="0" r="0" t="0"/>
          <a:stretch/>
        </p:blipFill>
        <p:spPr>
          <a:xfrm>
            <a:off x="5166400" y="4160975"/>
            <a:ext cx="500530" cy="481800"/>
          </a:xfrm>
          <a:prstGeom prst="rect">
            <a:avLst/>
          </a:prstGeom>
          <a:noFill/>
          <a:ln>
            <a:noFill/>
          </a:ln>
        </p:spPr>
      </p:pic>
      <p:pic>
        <p:nvPicPr>
          <p:cNvPr id="515" name="Google Shape;515;p22"/>
          <p:cNvPicPr preferRelativeResize="0"/>
          <p:nvPr/>
        </p:nvPicPr>
        <p:blipFill rotWithShape="1">
          <a:blip r:embed="rId7">
            <a:alphaModFix/>
          </a:blip>
          <a:srcRect b="0" l="0" r="0" t="0"/>
          <a:stretch/>
        </p:blipFill>
        <p:spPr>
          <a:xfrm>
            <a:off x="5176663" y="3462199"/>
            <a:ext cx="480000" cy="480000"/>
          </a:xfrm>
          <a:prstGeom prst="rect">
            <a:avLst/>
          </a:prstGeom>
          <a:noFill/>
          <a:ln>
            <a:noFill/>
          </a:ln>
        </p:spPr>
      </p:pic>
      <p:sp>
        <p:nvSpPr>
          <p:cNvPr id="516" name="Google Shape;516;p22"/>
          <p:cNvSpPr txBox="1"/>
          <p:nvPr/>
        </p:nvSpPr>
        <p:spPr>
          <a:xfrm>
            <a:off x="5524550" y="3704675"/>
            <a:ext cx="3513000" cy="4800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100"/>
              <a:buFont typeface="Arial"/>
              <a:buNone/>
            </a:pPr>
            <a:r>
              <a:rPr b="1" i="0" lang="tr-TR" sz="1100" u="none" cap="none" strike="noStrike">
                <a:solidFill>
                  <a:srgbClr val="000000"/>
                </a:solidFill>
                <a:latin typeface="Arial"/>
                <a:ea typeface="Arial"/>
                <a:cs typeface="Arial"/>
                <a:sym typeface="Arial"/>
              </a:rPr>
              <a:t>Win</a:t>
            </a:r>
            <a:r>
              <a:rPr b="1" lang="tr-TR" sz="1100"/>
              <a:t>RM</a:t>
            </a:r>
            <a:r>
              <a:rPr b="1" i="0" lang="tr-TR" sz="1100" u="none" cap="none" strike="noStrike">
                <a:solidFill>
                  <a:srgbClr val="000000"/>
                </a:solidFill>
                <a:latin typeface="Arial"/>
                <a:ea typeface="Arial"/>
                <a:cs typeface="Arial"/>
                <a:sym typeface="Arial"/>
              </a:rPr>
              <a:t>- (</a:t>
            </a:r>
            <a:r>
              <a:rPr b="1" lang="tr-TR" sz="1100"/>
              <a:t>Windows Remote Management) </a:t>
            </a:r>
            <a:endParaRPr b="1" i="0" sz="1100" u="none" cap="none" strike="noStrike">
              <a:solidFill>
                <a:srgbClr val="000000"/>
              </a:solidFill>
              <a:latin typeface="Arial"/>
              <a:ea typeface="Arial"/>
              <a:cs typeface="Arial"/>
              <a:sym typeface="Arial"/>
            </a:endParaRPr>
          </a:p>
        </p:txBody>
      </p:sp>
      <p:pic>
        <p:nvPicPr>
          <p:cNvPr id="517" name="Google Shape;517;p22"/>
          <p:cNvPicPr preferRelativeResize="0"/>
          <p:nvPr/>
        </p:nvPicPr>
        <p:blipFill rotWithShape="1">
          <a:blip r:embed="rId8">
            <a:alphaModFix/>
          </a:blip>
          <a:srcRect b="0" l="0" r="0" t="0"/>
          <a:stretch/>
        </p:blipFill>
        <p:spPr>
          <a:xfrm>
            <a:off x="7056150" y="152400"/>
            <a:ext cx="1935450" cy="278276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2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523" name="Google Shape;523;p23"/>
          <p:cNvSpPr txBox="1"/>
          <p:nvPr>
            <p:ph type="title"/>
          </p:nvPr>
        </p:nvSpPr>
        <p:spPr>
          <a:xfrm>
            <a:off x="431799" y="173800"/>
            <a:ext cx="48666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accent2"/>
              </a:buClr>
              <a:buSzPts val="4800"/>
              <a:buNone/>
            </a:pPr>
            <a:r>
              <a:rPr lang="tr-TR" sz="4000">
                <a:solidFill>
                  <a:srgbClr val="741B47"/>
                </a:solidFill>
                <a:latin typeface="Raleway Thin"/>
                <a:ea typeface="Raleway Thin"/>
                <a:cs typeface="Raleway Thin"/>
                <a:sym typeface="Raleway Thin"/>
              </a:rPr>
              <a:t>Ansible Concepts</a:t>
            </a:r>
            <a:br>
              <a:rPr lang="tr-TR" sz="4000">
                <a:solidFill>
                  <a:srgbClr val="741B47"/>
                </a:solidFill>
                <a:latin typeface="Raleway Thin"/>
                <a:ea typeface="Raleway Thin"/>
                <a:cs typeface="Raleway Thin"/>
                <a:sym typeface="Raleway Thin"/>
              </a:rPr>
            </a:br>
            <a:br>
              <a:rPr lang="tr-TR" sz="4000">
                <a:solidFill>
                  <a:srgbClr val="741B47"/>
                </a:solidFill>
                <a:latin typeface="Raleway Thin"/>
                <a:ea typeface="Raleway Thin"/>
                <a:cs typeface="Raleway Thin"/>
                <a:sym typeface="Raleway Thin"/>
              </a:rPr>
            </a:br>
            <a:endParaRPr sz="4000">
              <a:solidFill>
                <a:srgbClr val="741B47"/>
              </a:solidFill>
              <a:latin typeface="Raleway Thin"/>
              <a:ea typeface="Raleway Thin"/>
              <a:cs typeface="Raleway Thin"/>
              <a:sym typeface="Raleway Thin"/>
            </a:endParaRPr>
          </a:p>
        </p:txBody>
      </p:sp>
      <p:pic>
        <p:nvPicPr>
          <p:cNvPr id="524" name="Google Shape;524;p23"/>
          <p:cNvPicPr preferRelativeResize="0"/>
          <p:nvPr/>
        </p:nvPicPr>
        <p:blipFill rotWithShape="1">
          <a:blip r:embed="rId3">
            <a:alphaModFix/>
          </a:blip>
          <a:srcRect b="0" l="0" r="0" t="0"/>
          <a:stretch/>
        </p:blipFill>
        <p:spPr>
          <a:xfrm>
            <a:off x="1619250" y="975325"/>
            <a:ext cx="5905500" cy="3895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24"/>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530" name="Google Shape;530;p24"/>
          <p:cNvSpPr txBox="1"/>
          <p:nvPr>
            <p:ph type="title"/>
          </p:nvPr>
        </p:nvSpPr>
        <p:spPr>
          <a:xfrm>
            <a:off x="431799" y="173800"/>
            <a:ext cx="4866711" cy="6263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accent2"/>
              </a:buClr>
              <a:buSzPts val="4800"/>
              <a:buNone/>
            </a:pPr>
            <a:r>
              <a:rPr lang="tr-TR" sz="4000">
                <a:solidFill>
                  <a:srgbClr val="741B47"/>
                </a:solidFill>
                <a:latin typeface="Raleway Thin"/>
                <a:ea typeface="Raleway Thin"/>
                <a:cs typeface="Raleway Thin"/>
                <a:sym typeface="Raleway Thin"/>
              </a:rPr>
              <a:t>Ansible Concepts</a:t>
            </a:r>
            <a:br>
              <a:rPr lang="tr-TR" sz="4000">
                <a:solidFill>
                  <a:srgbClr val="741B47"/>
                </a:solidFill>
                <a:latin typeface="Raleway Thin"/>
                <a:ea typeface="Raleway Thin"/>
                <a:cs typeface="Raleway Thin"/>
                <a:sym typeface="Raleway Thin"/>
              </a:rPr>
            </a:br>
            <a:br>
              <a:rPr lang="tr-TR" sz="4000">
                <a:solidFill>
                  <a:srgbClr val="741B47"/>
                </a:solidFill>
                <a:latin typeface="Raleway Thin"/>
                <a:ea typeface="Raleway Thin"/>
                <a:cs typeface="Raleway Thin"/>
                <a:sym typeface="Raleway Thin"/>
              </a:rPr>
            </a:br>
            <a:endParaRPr sz="4000">
              <a:solidFill>
                <a:srgbClr val="741B47"/>
              </a:solidFill>
              <a:latin typeface="Raleway Thin"/>
              <a:ea typeface="Raleway Thin"/>
              <a:cs typeface="Raleway Thin"/>
              <a:sym typeface="Raleway Thin"/>
            </a:endParaRPr>
          </a:p>
        </p:txBody>
      </p:sp>
      <p:sp>
        <p:nvSpPr>
          <p:cNvPr id="531" name="Google Shape;531;p24"/>
          <p:cNvSpPr/>
          <p:nvPr/>
        </p:nvSpPr>
        <p:spPr>
          <a:xfrm>
            <a:off x="4419600" y="3304951"/>
            <a:ext cx="172289" cy="35798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2" name="Google Shape;532;p24"/>
          <p:cNvSpPr/>
          <p:nvPr/>
        </p:nvSpPr>
        <p:spPr>
          <a:xfrm>
            <a:off x="4572000" y="3457351"/>
            <a:ext cx="172289" cy="35798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3" name="Google Shape;533;p24"/>
          <p:cNvSpPr txBox="1"/>
          <p:nvPr/>
        </p:nvSpPr>
        <p:spPr>
          <a:xfrm>
            <a:off x="431799" y="1027134"/>
            <a:ext cx="184731" cy="738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4"/>
          <p:cNvSpPr txBox="1"/>
          <p:nvPr/>
        </p:nvSpPr>
        <p:spPr>
          <a:xfrm>
            <a:off x="431800" y="872721"/>
            <a:ext cx="4160089" cy="265457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600"/>
              <a:buFont typeface="Arial"/>
              <a:buNone/>
            </a:pPr>
            <a:r>
              <a:rPr b="0" i="0" lang="tr-TR" sz="3600" u="none" cap="none" strike="noStrike">
                <a:solidFill>
                  <a:srgbClr val="373A3C"/>
                </a:solidFill>
                <a:latin typeface="Arial"/>
                <a:ea typeface="Arial"/>
                <a:cs typeface="Arial"/>
                <a:sym typeface="Arial"/>
              </a:rPr>
              <a:t>Playbooks:</a:t>
            </a:r>
            <a:endParaRPr b="1" i="0" sz="2000" u="none" cap="none" strike="noStrike">
              <a:solidFill>
                <a:srgbClr val="4A1E1E"/>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50"/>
              <a:buFont typeface="Arial"/>
              <a:buNone/>
            </a:pPr>
            <a:r>
              <a:t/>
            </a:r>
            <a:endParaRPr b="1" i="0" sz="1050" u="none" cap="none" strike="noStrike">
              <a:solidFill>
                <a:srgbClr val="4A1E1E"/>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0" i="0" lang="tr-TR" sz="2000" u="none" cap="none" strike="noStrike">
                <a:solidFill>
                  <a:srgbClr val="4A1E1E"/>
                </a:solidFill>
                <a:latin typeface="Arial"/>
                <a:ea typeface="Arial"/>
                <a:cs typeface="Arial"/>
                <a:sym typeface="Arial"/>
              </a:rPr>
              <a:t>Ordered lists of tasks, saved so you can run those tasks in that order repeatedly. Playbooks can include variables as well as tasks. Playbooks are written in YAML and are easy to read, write, share and understand.</a:t>
            </a:r>
            <a:endParaRPr b="0" i="0" sz="1400" u="none" cap="none" strike="noStrike">
              <a:solidFill>
                <a:srgbClr val="000000"/>
              </a:solidFill>
              <a:latin typeface="Arial"/>
              <a:ea typeface="Arial"/>
              <a:cs typeface="Arial"/>
              <a:sym typeface="Arial"/>
            </a:endParaRPr>
          </a:p>
        </p:txBody>
      </p:sp>
      <p:pic>
        <p:nvPicPr>
          <p:cNvPr id="535" name="Google Shape;535;p24"/>
          <p:cNvPicPr preferRelativeResize="0"/>
          <p:nvPr/>
        </p:nvPicPr>
        <p:blipFill rotWithShape="1">
          <a:blip r:embed="rId3">
            <a:alphaModFix/>
          </a:blip>
          <a:srcRect b="0" l="0" r="0" t="0"/>
          <a:stretch/>
        </p:blipFill>
        <p:spPr>
          <a:xfrm>
            <a:off x="4844399" y="1078898"/>
            <a:ext cx="4076666" cy="265457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2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541" name="Google Shape;541;p25"/>
          <p:cNvSpPr txBox="1"/>
          <p:nvPr>
            <p:ph type="title"/>
          </p:nvPr>
        </p:nvSpPr>
        <p:spPr>
          <a:xfrm>
            <a:off x="431799" y="173800"/>
            <a:ext cx="4866711" cy="6263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accent2"/>
              </a:buClr>
              <a:buSzPts val="4800"/>
              <a:buNone/>
            </a:pPr>
            <a:r>
              <a:rPr lang="tr-TR" sz="4000">
                <a:solidFill>
                  <a:srgbClr val="741B47"/>
                </a:solidFill>
                <a:latin typeface="Raleway Thin"/>
                <a:ea typeface="Raleway Thin"/>
                <a:cs typeface="Raleway Thin"/>
                <a:sym typeface="Raleway Thin"/>
              </a:rPr>
              <a:t>Ansible Concepts</a:t>
            </a:r>
            <a:br>
              <a:rPr lang="tr-TR" sz="4000">
                <a:solidFill>
                  <a:srgbClr val="741B47"/>
                </a:solidFill>
                <a:latin typeface="Raleway Thin"/>
                <a:ea typeface="Raleway Thin"/>
                <a:cs typeface="Raleway Thin"/>
                <a:sym typeface="Raleway Thin"/>
              </a:rPr>
            </a:br>
            <a:br>
              <a:rPr lang="tr-TR" sz="4000">
                <a:solidFill>
                  <a:srgbClr val="741B47"/>
                </a:solidFill>
                <a:latin typeface="Raleway Thin"/>
                <a:ea typeface="Raleway Thin"/>
                <a:cs typeface="Raleway Thin"/>
                <a:sym typeface="Raleway Thin"/>
              </a:rPr>
            </a:br>
            <a:endParaRPr sz="4000">
              <a:solidFill>
                <a:srgbClr val="741B47"/>
              </a:solidFill>
              <a:latin typeface="Raleway Thin"/>
              <a:ea typeface="Raleway Thin"/>
              <a:cs typeface="Raleway Thin"/>
              <a:sym typeface="Raleway Thin"/>
            </a:endParaRPr>
          </a:p>
        </p:txBody>
      </p:sp>
      <p:sp>
        <p:nvSpPr>
          <p:cNvPr id="542" name="Google Shape;542;p25"/>
          <p:cNvSpPr/>
          <p:nvPr/>
        </p:nvSpPr>
        <p:spPr>
          <a:xfrm>
            <a:off x="4419600" y="3304951"/>
            <a:ext cx="172289" cy="35798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3" name="Google Shape;543;p25"/>
          <p:cNvSpPr/>
          <p:nvPr/>
        </p:nvSpPr>
        <p:spPr>
          <a:xfrm>
            <a:off x="4572000" y="3457351"/>
            <a:ext cx="172289" cy="35798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4" name="Google Shape;544;p25"/>
          <p:cNvSpPr txBox="1"/>
          <p:nvPr/>
        </p:nvSpPr>
        <p:spPr>
          <a:xfrm>
            <a:off x="431799" y="1027134"/>
            <a:ext cx="184731" cy="738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25"/>
          <p:cNvSpPr txBox="1"/>
          <p:nvPr/>
        </p:nvSpPr>
        <p:spPr>
          <a:xfrm>
            <a:off x="431800" y="1085663"/>
            <a:ext cx="3839575" cy="173124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600"/>
              <a:buFont typeface="Arial"/>
              <a:buNone/>
            </a:pPr>
            <a:r>
              <a:rPr b="0" i="0" lang="tr-TR" sz="3600" u="none" cap="none" strike="noStrike">
                <a:solidFill>
                  <a:srgbClr val="373A3C"/>
                </a:solidFill>
                <a:latin typeface="Arial"/>
                <a:ea typeface="Arial"/>
                <a:cs typeface="Arial"/>
                <a:sym typeface="Arial"/>
              </a:rPr>
              <a:t>Tasks:</a:t>
            </a:r>
            <a:endParaRPr b="1" i="0" sz="2000" u="none" cap="none" strike="noStrike">
              <a:solidFill>
                <a:srgbClr val="4A1E1E"/>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50"/>
              <a:buFont typeface="Arial"/>
              <a:buNone/>
            </a:pPr>
            <a:r>
              <a:t/>
            </a:r>
            <a:endParaRPr b="1" i="0" sz="1050" u="none" cap="none" strike="noStrike">
              <a:solidFill>
                <a:srgbClr val="4A1E1E"/>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0" i="0" lang="tr-TR" sz="2000" u="none" cap="none" strike="noStrike">
                <a:solidFill>
                  <a:srgbClr val="4A1E1E"/>
                </a:solidFill>
                <a:latin typeface="Arial"/>
                <a:ea typeface="Arial"/>
                <a:cs typeface="Arial"/>
                <a:sym typeface="Arial"/>
              </a:rPr>
              <a:t>The units of action in Ansible. You can execute a single task once with an ad-hoc command.</a:t>
            </a:r>
            <a:endParaRPr b="0" i="0" sz="1400" u="none" cap="none" strike="noStrike">
              <a:solidFill>
                <a:srgbClr val="000000"/>
              </a:solidFill>
              <a:latin typeface="Arial"/>
              <a:ea typeface="Arial"/>
              <a:cs typeface="Arial"/>
              <a:sym typeface="Arial"/>
            </a:endParaRPr>
          </a:p>
        </p:txBody>
      </p:sp>
      <p:pic>
        <p:nvPicPr>
          <p:cNvPr id="546" name="Google Shape;546;p25"/>
          <p:cNvPicPr preferRelativeResize="0"/>
          <p:nvPr/>
        </p:nvPicPr>
        <p:blipFill rotWithShape="1">
          <a:blip r:embed="rId3">
            <a:alphaModFix/>
          </a:blip>
          <a:srcRect b="0" l="0" r="0" t="0"/>
          <a:stretch/>
        </p:blipFill>
        <p:spPr>
          <a:xfrm>
            <a:off x="4573342" y="1176558"/>
            <a:ext cx="4185576" cy="27903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8"/>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324" name="Google Shape;324;p8"/>
          <p:cNvSpPr txBox="1"/>
          <p:nvPr>
            <p:ph idx="4294967295" type="ctrTitle"/>
          </p:nvPr>
        </p:nvSpPr>
        <p:spPr>
          <a:xfrm>
            <a:off x="1264525" y="0"/>
            <a:ext cx="6690600" cy="654600"/>
          </a:xfrm>
          <a:prstGeom prst="rect">
            <a:avLst/>
          </a:prstGeom>
          <a:noFill/>
          <a:ln>
            <a:noFill/>
          </a:ln>
        </p:spPr>
        <p:txBody>
          <a:bodyPr anchorCtr="0" anchor="b" bIns="0" lIns="0" spcFirstLastPara="1" rIns="0" wrap="square" tIns="0">
            <a:noAutofit/>
          </a:bodyPr>
          <a:lstStyle/>
          <a:p>
            <a:pPr indent="0" lvl="0" marL="0" marR="0" rtl="0" algn="ctr">
              <a:lnSpc>
                <a:spcPct val="80000"/>
              </a:lnSpc>
              <a:spcBef>
                <a:spcPts val="0"/>
              </a:spcBef>
              <a:spcAft>
                <a:spcPts val="0"/>
              </a:spcAft>
              <a:buClr>
                <a:schemeClr val="accent2"/>
              </a:buClr>
              <a:buSzPts val="4800"/>
              <a:buFont typeface="Raleway Thin"/>
              <a:buNone/>
            </a:pPr>
            <a:r>
              <a:rPr b="0" i="0" lang="tr-TR" sz="4800" u="none" cap="none" strike="noStrike">
                <a:solidFill>
                  <a:srgbClr val="741B47"/>
                </a:solidFill>
                <a:latin typeface="Raleway Thin"/>
                <a:ea typeface="Raleway Thin"/>
                <a:cs typeface="Raleway Thin"/>
                <a:sym typeface="Raleway Thin"/>
              </a:rPr>
              <a:t>Table of Contents</a:t>
            </a:r>
            <a:endParaRPr b="0" i="0" sz="4800" u="none" cap="none" strike="noStrike">
              <a:solidFill>
                <a:srgbClr val="741B47"/>
              </a:solidFill>
              <a:latin typeface="Raleway Thin"/>
              <a:ea typeface="Raleway Thin"/>
              <a:cs typeface="Raleway Thin"/>
              <a:sym typeface="Raleway Thin"/>
            </a:endParaRPr>
          </a:p>
        </p:txBody>
      </p:sp>
      <p:sp>
        <p:nvSpPr>
          <p:cNvPr id="325" name="Google Shape;325;p8"/>
          <p:cNvSpPr txBox="1"/>
          <p:nvPr>
            <p:ph idx="4294967295" type="subTitle"/>
          </p:nvPr>
        </p:nvSpPr>
        <p:spPr>
          <a:xfrm>
            <a:off x="650850" y="944628"/>
            <a:ext cx="7842300" cy="3378300"/>
          </a:xfrm>
          <a:prstGeom prst="rect">
            <a:avLst/>
          </a:prstGeom>
          <a:noFill/>
          <a:ln>
            <a:noFill/>
          </a:ln>
        </p:spPr>
        <p:txBody>
          <a:bodyPr anchorCtr="0" anchor="t" bIns="0" lIns="0" spcFirstLastPara="1" rIns="0" wrap="square" tIns="0">
            <a:noAutofit/>
          </a:bodyPr>
          <a:lstStyle/>
          <a:p>
            <a:pPr indent="-457200" lvl="0" marL="457200" marR="0" rtl="0" algn="l">
              <a:lnSpc>
                <a:spcPct val="110000"/>
              </a:lnSpc>
              <a:spcBef>
                <a:spcPts val="600"/>
              </a:spcBef>
              <a:spcAft>
                <a:spcPts val="0"/>
              </a:spcAft>
              <a:buClr>
                <a:srgbClr val="741B47"/>
              </a:buClr>
              <a:buSzPts val="3600"/>
              <a:buFont typeface="Raleway"/>
              <a:buChar char="▶"/>
            </a:pPr>
            <a:r>
              <a:rPr i="0" lang="tr-TR" sz="2400" u="none" cap="none" strike="noStrike">
                <a:solidFill>
                  <a:schemeClr val="dk1"/>
                </a:solidFill>
                <a:latin typeface="Raleway"/>
                <a:ea typeface="Raleway"/>
                <a:cs typeface="Raleway"/>
                <a:sym typeface="Raleway"/>
              </a:rPr>
              <a:t>About Ansible</a:t>
            </a:r>
            <a:endParaRPr i="0" sz="2400" u="none" cap="none" strike="noStrike">
              <a:solidFill>
                <a:schemeClr val="dk1"/>
              </a:solidFill>
              <a:latin typeface="Raleway"/>
              <a:ea typeface="Raleway"/>
              <a:cs typeface="Raleway"/>
              <a:sym typeface="Raleway"/>
            </a:endParaRPr>
          </a:p>
          <a:p>
            <a:pPr indent="-457200" lvl="0" marL="457200" marR="0" rtl="0" algn="l">
              <a:lnSpc>
                <a:spcPct val="110000"/>
              </a:lnSpc>
              <a:spcBef>
                <a:spcPts val="600"/>
              </a:spcBef>
              <a:spcAft>
                <a:spcPts val="0"/>
              </a:spcAft>
              <a:buClr>
                <a:srgbClr val="741B47"/>
              </a:buClr>
              <a:buSzPts val="3600"/>
              <a:buFont typeface="Raleway"/>
              <a:buChar char="▶"/>
            </a:pPr>
            <a:r>
              <a:rPr i="0" lang="tr-TR" sz="2400" u="none" cap="none" strike="noStrike">
                <a:solidFill>
                  <a:schemeClr val="dk1"/>
                </a:solidFill>
                <a:latin typeface="Raleway"/>
                <a:ea typeface="Raleway"/>
                <a:cs typeface="Raleway"/>
                <a:sym typeface="Raleway"/>
              </a:rPr>
              <a:t>Installation</a:t>
            </a:r>
            <a:endParaRPr i="0" sz="2400" u="none" cap="none" strike="noStrike">
              <a:solidFill>
                <a:schemeClr val="dk1"/>
              </a:solidFill>
              <a:latin typeface="Raleway"/>
              <a:ea typeface="Raleway"/>
              <a:cs typeface="Raleway"/>
              <a:sym typeface="Raleway"/>
            </a:endParaRPr>
          </a:p>
          <a:p>
            <a:pPr indent="-457200" lvl="0" marL="457200" marR="0" rtl="0" algn="l">
              <a:lnSpc>
                <a:spcPct val="110000"/>
              </a:lnSpc>
              <a:spcBef>
                <a:spcPts val="600"/>
              </a:spcBef>
              <a:spcAft>
                <a:spcPts val="0"/>
              </a:spcAft>
              <a:buClr>
                <a:srgbClr val="741B47"/>
              </a:buClr>
              <a:buSzPts val="3600"/>
              <a:buFont typeface="Raleway"/>
              <a:buChar char="▶"/>
            </a:pPr>
            <a:r>
              <a:rPr i="0" lang="tr-TR" sz="2400" u="none" cap="none" strike="noStrike">
                <a:solidFill>
                  <a:schemeClr val="dk1"/>
                </a:solidFill>
                <a:latin typeface="Raleway"/>
                <a:ea typeface="Raleway"/>
                <a:cs typeface="Raleway"/>
                <a:sym typeface="Raleway"/>
              </a:rPr>
              <a:t>Configuring Ansible</a:t>
            </a:r>
            <a:endParaRPr i="0" sz="2000" u="none" cap="none" strike="noStrike">
              <a:solidFill>
                <a:schemeClr val="dk1"/>
              </a:solidFill>
              <a:latin typeface="Raleway"/>
              <a:ea typeface="Raleway"/>
              <a:cs typeface="Raleway"/>
              <a:sym typeface="Raleway"/>
            </a:endParaRPr>
          </a:p>
          <a:p>
            <a:pPr indent="-457200" lvl="0" marL="457200" marR="0" rtl="0" algn="l">
              <a:lnSpc>
                <a:spcPct val="110000"/>
              </a:lnSpc>
              <a:spcBef>
                <a:spcPts val="600"/>
              </a:spcBef>
              <a:spcAft>
                <a:spcPts val="0"/>
              </a:spcAft>
              <a:buClr>
                <a:srgbClr val="741B47"/>
              </a:buClr>
              <a:buSzPts val="3600"/>
              <a:buFont typeface="Raleway"/>
              <a:buChar char="▶"/>
            </a:pPr>
            <a:r>
              <a:rPr i="0" lang="tr-TR" sz="2400" u="none" cap="none" strike="noStrike">
                <a:solidFill>
                  <a:schemeClr val="dk1"/>
                </a:solidFill>
                <a:latin typeface="Raleway"/>
                <a:ea typeface="Raleway"/>
                <a:cs typeface="Raleway"/>
                <a:sym typeface="Raleway"/>
              </a:rPr>
              <a:t>Ansible Concepts</a:t>
            </a:r>
            <a:endParaRPr i="0" sz="2400" u="none" cap="none" strike="noStrike">
              <a:solidFill>
                <a:schemeClr val="dk1"/>
              </a:solidFill>
              <a:latin typeface="Raleway"/>
              <a:ea typeface="Raleway"/>
              <a:cs typeface="Raleway"/>
              <a:sym typeface="Raleway"/>
            </a:endParaRPr>
          </a:p>
          <a:p>
            <a:pPr indent="-457200" lvl="0" marL="457200" marR="0" rtl="0" algn="l">
              <a:lnSpc>
                <a:spcPct val="110000"/>
              </a:lnSpc>
              <a:spcBef>
                <a:spcPts val="600"/>
              </a:spcBef>
              <a:spcAft>
                <a:spcPts val="0"/>
              </a:spcAft>
              <a:buClr>
                <a:srgbClr val="741B47"/>
              </a:buClr>
              <a:buSzPts val="3600"/>
              <a:buFont typeface="Raleway"/>
              <a:buChar char="▶"/>
            </a:pPr>
            <a:r>
              <a:rPr i="0" lang="tr-TR" sz="2400" u="none" cap="none" strike="noStrike">
                <a:solidFill>
                  <a:schemeClr val="dk1"/>
                </a:solidFill>
                <a:latin typeface="Raleway"/>
                <a:ea typeface="Raleway"/>
                <a:cs typeface="Raleway"/>
                <a:sym typeface="Raleway"/>
              </a:rPr>
              <a:t>ad-hoc Commands</a:t>
            </a:r>
            <a:endParaRPr i="0" sz="2400" u="none" cap="none" strike="noStrike">
              <a:solidFill>
                <a:schemeClr val="dk1"/>
              </a:solidFill>
              <a:latin typeface="Raleway"/>
              <a:ea typeface="Raleway"/>
              <a:cs typeface="Raleway"/>
              <a:sym typeface="Raleway"/>
            </a:endParaRPr>
          </a:p>
          <a:p>
            <a:pPr indent="-228600" lvl="0" marL="457200" marR="0" rtl="0" algn="l">
              <a:lnSpc>
                <a:spcPct val="110000"/>
              </a:lnSpc>
              <a:spcBef>
                <a:spcPts val="600"/>
              </a:spcBef>
              <a:spcAft>
                <a:spcPts val="0"/>
              </a:spcAft>
              <a:buClr>
                <a:srgbClr val="741B47"/>
              </a:buClr>
              <a:buSzPts val="3600"/>
              <a:buFont typeface="Raleway"/>
              <a:buNone/>
            </a:pPr>
            <a:r>
              <a:t/>
            </a:r>
            <a:endParaRPr b="0" i="0" sz="2400" u="none" cap="none" strike="noStrike">
              <a:solidFill>
                <a:schemeClr val="dk1"/>
              </a:solidFill>
              <a:latin typeface="Barlow Light"/>
              <a:ea typeface="Barlow Light"/>
              <a:cs typeface="Barlow Light"/>
              <a:sym typeface="Barlow Light"/>
            </a:endParaRPr>
          </a:p>
          <a:p>
            <a:pPr indent="-228600" lvl="0" marL="457200" marR="0" rtl="0" algn="l">
              <a:lnSpc>
                <a:spcPct val="110000"/>
              </a:lnSpc>
              <a:spcBef>
                <a:spcPts val="600"/>
              </a:spcBef>
              <a:spcAft>
                <a:spcPts val="0"/>
              </a:spcAft>
              <a:buClr>
                <a:srgbClr val="741B47"/>
              </a:buClr>
              <a:buSzPts val="3600"/>
              <a:buFont typeface="Raleway"/>
              <a:buNone/>
            </a:pPr>
            <a:r>
              <a:t/>
            </a:r>
            <a:endParaRPr b="0" i="0" sz="2400" u="none" cap="none" strike="noStrike">
              <a:solidFill>
                <a:schemeClr val="dk1"/>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26"/>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552" name="Google Shape;552;p26"/>
          <p:cNvSpPr txBox="1"/>
          <p:nvPr>
            <p:ph type="title"/>
          </p:nvPr>
        </p:nvSpPr>
        <p:spPr>
          <a:xfrm>
            <a:off x="431799" y="173800"/>
            <a:ext cx="4866711" cy="6263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accent2"/>
              </a:buClr>
              <a:buSzPts val="4800"/>
              <a:buNone/>
            </a:pPr>
            <a:r>
              <a:rPr lang="tr-TR" sz="4000">
                <a:solidFill>
                  <a:srgbClr val="741B47"/>
                </a:solidFill>
                <a:latin typeface="Raleway Thin"/>
                <a:ea typeface="Raleway Thin"/>
                <a:cs typeface="Raleway Thin"/>
                <a:sym typeface="Raleway Thin"/>
              </a:rPr>
              <a:t>Ansible Concepts</a:t>
            </a:r>
            <a:br>
              <a:rPr lang="tr-TR" sz="4000">
                <a:solidFill>
                  <a:srgbClr val="741B47"/>
                </a:solidFill>
                <a:latin typeface="Raleway Thin"/>
                <a:ea typeface="Raleway Thin"/>
                <a:cs typeface="Raleway Thin"/>
                <a:sym typeface="Raleway Thin"/>
              </a:rPr>
            </a:br>
            <a:br>
              <a:rPr lang="tr-TR" sz="4000">
                <a:solidFill>
                  <a:srgbClr val="741B47"/>
                </a:solidFill>
                <a:latin typeface="Raleway Thin"/>
                <a:ea typeface="Raleway Thin"/>
                <a:cs typeface="Raleway Thin"/>
                <a:sym typeface="Raleway Thin"/>
              </a:rPr>
            </a:br>
            <a:endParaRPr sz="4000">
              <a:solidFill>
                <a:srgbClr val="741B47"/>
              </a:solidFill>
              <a:latin typeface="Raleway Thin"/>
              <a:ea typeface="Raleway Thin"/>
              <a:cs typeface="Raleway Thin"/>
              <a:sym typeface="Raleway Thin"/>
            </a:endParaRPr>
          </a:p>
        </p:txBody>
      </p:sp>
      <p:sp>
        <p:nvSpPr>
          <p:cNvPr id="553" name="Google Shape;553;p26"/>
          <p:cNvSpPr/>
          <p:nvPr/>
        </p:nvSpPr>
        <p:spPr>
          <a:xfrm>
            <a:off x="4419600" y="3304951"/>
            <a:ext cx="172289" cy="35798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4" name="Google Shape;554;p26"/>
          <p:cNvSpPr txBox="1"/>
          <p:nvPr/>
        </p:nvSpPr>
        <p:spPr>
          <a:xfrm>
            <a:off x="431799" y="1027134"/>
            <a:ext cx="184731" cy="73866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26"/>
          <p:cNvSpPr txBox="1"/>
          <p:nvPr/>
        </p:nvSpPr>
        <p:spPr>
          <a:xfrm>
            <a:off x="431799" y="1101321"/>
            <a:ext cx="3713036" cy="331049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600"/>
              <a:buFont typeface="Arial"/>
              <a:buNone/>
            </a:pPr>
            <a:r>
              <a:rPr b="0" i="0" lang="tr-TR" sz="3600" u="none" cap="none" strike="noStrike">
                <a:solidFill>
                  <a:srgbClr val="373A3C"/>
                </a:solidFill>
                <a:latin typeface="Arial"/>
                <a:ea typeface="Arial"/>
                <a:cs typeface="Arial"/>
                <a:sym typeface="Arial"/>
              </a:rPr>
              <a:t>Modules:</a:t>
            </a:r>
            <a:endParaRPr b="1" i="0" sz="2000" u="none" cap="none" strike="noStrike">
              <a:solidFill>
                <a:srgbClr val="4A1E1E"/>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050"/>
              <a:buFont typeface="Arial"/>
              <a:buNone/>
            </a:pPr>
            <a:r>
              <a:t/>
            </a:r>
            <a:endParaRPr b="1" i="0" sz="1050" u="none" cap="none" strike="noStrike">
              <a:solidFill>
                <a:srgbClr val="4A1E1E"/>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0" i="0" lang="tr-TR" sz="2000" u="none" cap="none" strike="noStrike">
                <a:solidFill>
                  <a:srgbClr val="4A1E1E"/>
                </a:solidFill>
                <a:latin typeface="Arial"/>
                <a:ea typeface="Arial"/>
                <a:cs typeface="Arial"/>
                <a:sym typeface="Arial"/>
              </a:rPr>
              <a:t>The units of code Ansible executes. Each module has a particular use, from administering users on a specific type of database to managing VLAN interfaces on a specific type of network device. </a:t>
            </a:r>
            <a:endParaRPr b="0" i="0" sz="1400" u="none" cap="none" strike="noStrike">
              <a:solidFill>
                <a:srgbClr val="000000"/>
              </a:solidFill>
              <a:latin typeface="Arial"/>
              <a:ea typeface="Arial"/>
              <a:cs typeface="Arial"/>
              <a:sym typeface="Arial"/>
            </a:endParaRPr>
          </a:p>
        </p:txBody>
      </p:sp>
      <p:pic>
        <p:nvPicPr>
          <p:cNvPr id="556" name="Google Shape;556;p26"/>
          <p:cNvPicPr preferRelativeResize="0"/>
          <p:nvPr/>
        </p:nvPicPr>
        <p:blipFill rotWithShape="1">
          <a:blip r:embed="rId3">
            <a:alphaModFix/>
          </a:blip>
          <a:srcRect b="4377" l="1958" r="2207" t="3582"/>
          <a:stretch/>
        </p:blipFill>
        <p:spPr>
          <a:xfrm>
            <a:off x="4395047" y="1975656"/>
            <a:ext cx="4482430" cy="158182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27"/>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tr-TR" sz="3600" u="none" cap="none" strike="noStrike">
                <a:solidFill>
                  <a:schemeClr val="lt1"/>
                </a:solidFill>
                <a:latin typeface="Raleway Thin"/>
                <a:ea typeface="Raleway Thin"/>
                <a:cs typeface="Raleway Thin"/>
                <a:sym typeface="Raleway Thin"/>
              </a:rPr>
              <a:t>5</a:t>
            </a:r>
            <a:endParaRPr b="0" i="0" sz="3600" u="none" cap="none" strike="noStrike">
              <a:solidFill>
                <a:schemeClr val="lt1"/>
              </a:solidFill>
              <a:latin typeface="Raleway Thin"/>
              <a:ea typeface="Raleway Thin"/>
              <a:cs typeface="Raleway Thin"/>
              <a:sym typeface="Raleway Thin"/>
            </a:endParaRPr>
          </a:p>
        </p:txBody>
      </p:sp>
      <p:sp>
        <p:nvSpPr>
          <p:cNvPr id="562" name="Google Shape;562;p27"/>
          <p:cNvSpPr txBox="1"/>
          <p:nvPr/>
        </p:nvSpPr>
        <p:spPr>
          <a:xfrm>
            <a:off x="1048500" y="2239525"/>
            <a:ext cx="4922700" cy="10773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4000"/>
              <a:buFont typeface="Arial"/>
              <a:buNone/>
            </a:pPr>
            <a:r>
              <a:rPr b="0" i="0" lang="tr-TR" sz="4000" u="none" cap="none" strike="noStrike">
                <a:solidFill>
                  <a:srgbClr val="741B47"/>
                </a:solidFill>
                <a:latin typeface="Raleway Thin"/>
                <a:ea typeface="Raleway Thin"/>
                <a:cs typeface="Raleway Thin"/>
                <a:sym typeface="Raleway Thin"/>
              </a:rPr>
              <a:t>ad-hoc Commands </a:t>
            </a:r>
            <a:endParaRPr b="0" i="0" sz="4000" u="none" cap="none" strike="noStrike">
              <a:solidFill>
                <a:srgbClr val="741B47"/>
              </a:solidFill>
              <a:latin typeface="Raleway Thin"/>
              <a:ea typeface="Raleway Thin"/>
              <a:cs typeface="Raleway Thin"/>
              <a:sym typeface="Raleway Thin"/>
            </a:endParaRPr>
          </a:p>
        </p:txBody>
      </p:sp>
      <p:pic>
        <p:nvPicPr>
          <p:cNvPr id="563" name="Google Shape;563;p27"/>
          <p:cNvPicPr preferRelativeResize="0"/>
          <p:nvPr/>
        </p:nvPicPr>
        <p:blipFill rotWithShape="1">
          <a:blip r:embed="rId3">
            <a:alphaModFix/>
          </a:blip>
          <a:srcRect b="0" l="0" r="0" t="0"/>
          <a:stretch/>
        </p:blipFill>
        <p:spPr>
          <a:xfrm>
            <a:off x="6131900" y="1737200"/>
            <a:ext cx="2695575" cy="1352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28"/>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569" name="Google Shape;569;p28"/>
          <p:cNvSpPr txBox="1"/>
          <p:nvPr>
            <p:ph type="title"/>
          </p:nvPr>
        </p:nvSpPr>
        <p:spPr>
          <a:xfrm>
            <a:off x="431799" y="173800"/>
            <a:ext cx="48666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accent2"/>
              </a:buClr>
              <a:buSzPts val="4800"/>
              <a:buNone/>
            </a:pPr>
            <a:r>
              <a:rPr lang="tr-TR" sz="4000">
                <a:solidFill>
                  <a:srgbClr val="741B47"/>
                </a:solidFill>
              </a:rPr>
              <a:t>ad-hoc Commands</a:t>
            </a:r>
            <a:br>
              <a:rPr lang="tr-TR" sz="4000">
                <a:solidFill>
                  <a:srgbClr val="741B47"/>
                </a:solidFill>
                <a:latin typeface="Raleway Thin"/>
                <a:ea typeface="Raleway Thin"/>
                <a:cs typeface="Raleway Thin"/>
                <a:sym typeface="Raleway Thin"/>
              </a:rPr>
            </a:br>
            <a:br>
              <a:rPr lang="tr-TR" sz="4000">
                <a:solidFill>
                  <a:srgbClr val="741B47"/>
                </a:solidFill>
                <a:latin typeface="Raleway Thin"/>
                <a:ea typeface="Raleway Thin"/>
                <a:cs typeface="Raleway Thin"/>
                <a:sym typeface="Raleway Thin"/>
              </a:rPr>
            </a:br>
            <a:endParaRPr sz="4000">
              <a:solidFill>
                <a:srgbClr val="741B47"/>
              </a:solidFill>
              <a:latin typeface="Raleway Thin"/>
              <a:ea typeface="Raleway Thin"/>
              <a:cs typeface="Raleway Thin"/>
              <a:sym typeface="Raleway Thin"/>
            </a:endParaRPr>
          </a:p>
        </p:txBody>
      </p:sp>
      <p:sp>
        <p:nvSpPr>
          <p:cNvPr id="570" name="Google Shape;570;p28"/>
          <p:cNvSpPr/>
          <p:nvPr/>
        </p:nvSpPr>
        <p:spPr>
          <a:xfrm>
            <a:off x="4419600" y="3304951"/>
            <a:ext cx="172200" cy="35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1" name="Google Shape;571;p28"/>
          <p:cNvSpPr/>
          <p:nvPr/>
        </p:nvSpPr>
        <p:spPr>
          <a:xfrm>
            <a:off x="4572000" y="3457351"/>
            <a:ext cx="172200" cy="35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2" name="Google Shape;572;p28"/>
          <p:cNvSpPr txBox="1"/>
          <p:nvPr/>
        </p:nvSpPr>
        <p:spPr>
          <a:xfrm>
            <a:off x="431799" y="1027134"/>
            <a:ext cx="184800" cy="73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8"/>
          <p:cNvSpPr txBox="1"/>
          <p:nvPr/>
        </p:nvSpPr>
        <p:spPr>
          <a:xfrm>
            <a:off x="431800" y="1025126"/>
            <a:ext cx="4160100" cy="34785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900"/>
              <a:buFont typeface="Arial"/>
              <a:buNone/>
            </a:pPr>
            <a:r>
              <a:rPr b="0" i="0" lang="tr-TR" sz="1900" u="none" cap="none" strike="noStrike">
                <a:solidFill>
                  <a:srgbClr val="000000"/>
                </a:solidFill>
                <a:latin typeface="Arial"/>
                <a:ea typeface="Arial"/>
                <a:cs typeface="Arial"/>
                <a:sym typeface="Arial"/>
              </a:rPr>
              <a:t>•</a:t>
            </a:r>
            <a:r>
              <a:rPr b="0" i="0" lang="tr-TR" sz="1900" u="none" cap="none" strike="noStrike">
                <a:solidFill>
                  <a:srgbClr val="373A3C"/>
                </a:solidFill>
                <a:latin typeface="Arial"/>
                <a:ea typeface="Arial"/>
                <a:cs typeface="Arial"/>
                <a:sym typeface="Arial"/>
              </a:rPr>
              <a:t>An Ansible ad-hoc command uses the /usr/bin/ansible command-line tool to automate a single task on one or more managed nodes.</a:t>
            </a:r>
            <a:endParaRPr b="0" i="0" sz="1900" u="none" cap="none" strike="noStrike">
              <a:solidFill>
                <a:srgbClr val="373A3C"/>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900"/>
              <a:buFont typeface="Arial"/>
              <a:buNone/>
            </a:pPr>
            <a:r>
              <a:rPr b="0" i="0" lang="tr-TR" sz="1900" u="none" cap="none" strike="noStrike">
                <a:solidFill>
                  <a:srgbClr val="000000"/>
                </a:solidFill>
                <a:latin typeface="Arial"/>
                <a:ea typeface="Arial"/>
                <a:cs typeface="Arial"/>
                <a:sym typeface="Arial"/>
              </a:rPr>
              <a:t>•</a:t>
            </a:r>
            <a:r>
              <a:rPr b="0" i="0" lang="tr-TR" sz="1900" u="none" cap="none" strike="noStrike">
                <a:solidFill>
                  <a:srgbClr val="373A3C"/>
                </a:solidFill>
                <a:latin typeface="Arial"/>
                <a:ea typeface="Arial"/>
                <a:cs typeface="Arial"/>
                <a:sym typeface="Arial"/>
              </a:rPr>
              <a:t>Ad-hoc commands are quick and easy, but they are not reusable.</a:t>
            </a:r>
            <a:endParaRPr b="0" i="0" sz="1900" u="none" cap="none" strike="noStrike">
              <a:solidFill>
                <a:srgbClr val="373A3C"/>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900"/>
              <a:buFont typeface="Arial"/>
              <a:buNone/>
            </a:pPr>
            <a:r>
              <a:rPr b="0" i="0" lang="tr-TR" sz="1900" u="none" cap="none" strike="noStrike">
                <a:solidFill>
                  <a:srgbClr val="000000"/>
                </a:solidFill>
                <a:latin typeface="Arial"/>
                <a:ea typeface="Arial"/>
                <a:cs typeface="Arial"/>
                <a:sym typeface="Arial"/>
              </a:rPr>
              <a:t>•</a:t>
            </a:r>
            <a:r>
              <a:rPr b="0" i="0" lang="tr-TR" sz="1900" u="none" cap="none" strike="noStrike">
                <a:solidFill>
                  <a:srgbClr val="373A3C"/>
                </a:solidFill>
                <a:latin typeface="Arial"/>
                <a:ea typeface="Arial"/>
                <a:cs typeface="Arial"/>
                <a:sym typeface="Arial"/>
              </a:rPr>
              <a:t>Ad-hoc commands demonstrate the simplicity and power of Ansible.</a:t>
            </a:r>
            <a:endParaRPr b="0" i="0" sz="1900" u="none" cap="none" strike="noStrike">
              <a:solidFill>
                <a:srgbClr val="373A3C"/>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900"/>
              <a:buFont typeface="Arial"/>
              <a:buNone/>
            </a:pPr>
            <a:r>
              <a:rPr b="0" i="0" lang="tr-TR" sz="1900" u="none" cap="none" strike="noStrike">
                <a:solidFill>
                  <a:srgbClr val="000000"/>
                </a:solidFill>
                <a:latin typeface="Arial"/>
                <a:ea typeface="Arial"/>
                <a:cs typeface="Arial"/>
                <a:sym typeface="Arial"/>
              </a:rPr>
              <a:t>•</a:t>
            </a:r>
            <a:r>
              <a:rPr b="0" i="0" lang="tr-TR" sz="1900" u="none" cap="none" strike="noStrike">
                <a:solidFill>
                  <a:srgbClr val="373A3C"/>
                </a:solidFill>
                <a:latin typeface="Arial"/>
                <a:ea typeface="Arial"/>
                <a:cs typeface="Arial"/>
                <a:sym typeface="Arial"/>
              </a:rPr>
              <a:t>Ad-hoc commands are great for tasks you repeat rarely. </a:t>
            </a:r>
            <a:endParaRPr b="0" i="0" sz="3600" u="none" cap="none" strike="noStrike">
              <a:solidFill>
                <a:srgbClr val="373A3C"/>
              </a:solidFill>
              <a:latin typeface="Arial"/>
              <a:ea typeface="Arial"/>
              <a:cs typeface="Arial"/>
              <a:sym typeface="Arial"/>
            </a:endParaRPr>
          </a:p>
        </p:txBody>
      </p:sp>
      <p:pic>
        <p:nvPicPr>
          <p:cNvPr id="574" name="Google Shape;574;p28"/>
          <p:cNvPicPr preferRelativeResize="0"/>
          <p:nvPr/>
        </p:nvPicPr>
        <p:blipFill rotWithShape="1">
          <a:blip r:embed="rId3">
            <a:alphaModFix/>
          </a:blip>
          <a:srcRect b="0" l="0" r="0" t="0"/>
          <a:stretch/>
        </p:blipFill>
        <p:spPr>
          <a:xfrm>
            <a:off x="5365899" y="1142900"/>
            <a:ext cx="3324225" cy="2743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29"/>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580" name="Google Shape;580;p29"/>
          <p:cNvSpPr txBox="1"/>
          <p:nvPr>
            <p:ph type="title"/>
          </p:nvPr>
        </p:nvSpPr>
        <p:spPr>
          <a:xfrm>
            <a:off x="431799" y="173800"/>
            <a:ext cx="51672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accent2"/>
              </a:buClr>
              <a:buSzPts val="4800"/>
              <a:buNone/>
            </a:pPr>
            <a:r>
              <a:rPr lang="tr-TR" sz="4000">
                <a:solidFill>
                  <a:srgbClr val="741B47"/>
                </a:solidFill>
                <a:latin typeface="Raleway Thin"/>
                <a:ea typeface="Raleway Thin"/>
                <a:cs typeface="Raleway Thin"/>
                <a:sym typeface="Raleway Thin"/>
              </a:rPr>
              <a:t>ad-hoc commands</a:t>
            </a:r>
            <a:br>
              <a:rPr lang="tr-TR" sz="4000">
                <a:solidFill>
                  <a:srgbClr val="741B47"/>
                </a:solidFill>
                <a:latin typeface="Raleway Thin"/>
                <a:ea typeface="Raleway Thin"/>
                <a:cs typeface="Raleway Thin"/>
                <a:sym typeface="Raleway Thin"/>
              </a:rPr>
            </a:br>
            <a:endParaRPr sz="4000">
              <a:solidFill>
                <a:srgbClr val="741B47"/>
              </a:solidFill>
              <a:latin typeface="Raleway Thin"/>
              <a:ea typeface="Raleway Thin"/>
              <a:cs typeface="Raleway Thin"/>
              <a:sym typeface="Raleway Thin"/>
            </a:endParaRPr>
          </a:p>
        </p:txBody>
      </p:sp>
      <p:sp>
        <p:nvSpPr>
          <p:cNvPr id="581" name="Google Shape;581;p29"/>
          <p:cNvSpPr/>
          <p:nvPr/>
        </p:nvSpPr>
        <p:spPr>
          <a:xfrm>
            <a:off x="4419600" y="3304951"/>
            <a:ext cx="172200" cy="35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2" name="Google Shape;582;p29"/>
          <p:cNvSpPr/>
          <p:nvPr/>
        </p:nvSpPr>
        <p:spPr>
          <a:xfrm>
            <a:off x="4572000" y="3457351"/>
            <a:ext cx="172200" cy="35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3" name="Google Shape;583;p29"/>
          <p:cNvSpPr txBox="1"/>
          <p:nvPr/>
        </p:nvSpPr>
        <p:spPr>
          <a:xfrm>
            <a:off x="431799" y="1027134"/>
            <a:ext cx="184800" cy="73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29"/>
          <p:cNvSpPr txBox="1"/>
          <p:nvPr/>
        </p:nvSpPr>
        <p:spPr>
          <a:xfrm>
            <a:off x="431800" y="897773"/>
            <a:ext cx="4140300" cy="738600"/>
          </a:xfrm>
          <a:prstGeom prst="rect">
            <a:avLst/>
          </a:prstGeom>
          <a:noFill/>
          <a:ln>
            <a:noFill/>
          </a:ln>
        </p:spPr>
        <p:txBody>
          <a:bodyPr anchorCtr="0" anchor="t" bIns="45700" lIns="91425" spcFirstLastPara="1" rIns="91425" wrap="square" tIns="45700">
            <a:noAutofit/>
          </a:bodyPr>
          <a:lstStyle/>
          <a:p>
            <a:pPr indent="-336550" lvl="0" marL="342900" marR="0" rtl="0" algn="just">
              <a:lnSpc>
                <a:spcPct val="100000"/>
              </a:lnSpc>
              <a:spcBef>
                <a:spcPts val="0"/>
              </a:spcBef>
              <a:spcAft>
                <a:spcPts val="0"/>
              </a:spcAft>
              <a:buClr>
                <a:srgbClr val="000000"/>
              </a:buClr>
              <a:buSzPts val="1900"/>
              <a:buFont typeface="Arial"/>
              <a:buChar char="•"/>
            </a:pPr>
            <a:r>
              <a:rPr b="1" i="0" lang="tr-TR" sz="1900" u="none" cap="none" strike="noStrike">
                <a:solidFill>
                  <a:srgbClr val="373A3C"/>
                </a:solidFill>
                <a:latin typeface="Arial"/>
                <a:ea typeface="Arial"/>
                <a:cs typeface="Arial"/>
                <a:sym typeface="Arial"/>
              </a:rPr>
              <a:t>ansible</a:t>
            </a:r>
            <a:r>
              <a:rPr b="0" i="0" lang="tr-TR" sz="1900" u="none" cap="none" strike="noStrike">
                <a:solidFill>
                  <a:srgbClr val="373A3C"/>
                </a:solidFill>
                <a:latin typeface="Arial"/>
                <a:ea typeface="Arial"/>
                <a:cs typeface="Arial"/>
                <a:sym typeface="Arial"/>
              </a:rPr>
              <a:t> &lt;inventory&gt; -m</a:t>
            </a:r>
            <a:endParaRPr b="0" i="0" sz="1900" u="none" cap="none" strike="noStrike">
              <a:solidFill>
                <a:srgbClr val="373A3C"/>
              </a:solidFill>
              <a:latin typeface="Arial"/>
              <a:ea typeface="Arial"/>
              <a:cs typeface="Arial"/>
              <a:sym typeface="Arial"/>
            </a:endParaRPr>
          </a:p>
        </p:txBody>
      </p:sp>
      <p:pic>
        <p:nvPicPr>
          <p:cNvPr id="585" name="Google Shape;585;p29"/>
          <p:cNvPicPr preferRelativeResize="0"/>
          <p:nvPr/>
        </p:nvPicPr>
        <p:blipFill rotWithShape="1">
          <a:blip r:embed="rId3">
            <a:alphaModFix/>
          </a:blip>
          <a:srcRect b="68848" l="13894" r="17794" t="7748"/>
          <a:stretch/>
        </p:blipFill>
        <p:spPr>
          <a:xfrm>
            <a:off x="5320275" y="1246176"/>
            <a:ext cx="3328750" cy="837275"/>
          </a:xfrm>
          <a:prstGeom prst="rect">
            <a:avLst/>
          </a:prstGeom>
          <a:noFill/>
          <a:ln>
            <a:noFill/>
          </a:ln>
        </p:spPr>
      </p:pic>
      <p:pic>
        <p:nvPicPr>
          <p:cNvPr id="586" name="Google Shape;586;p29"/>
          <p:cNvPicPr preferRelativeResize="0"/>
          <p:nvPr/>
        </p:nvPicPr>
        <p:blipFill rotWithShape="1">
          <a:blip r:embed="rId4">
            <a:alphaModFix/>
          </a:blip>
          <a:srcRect b="24562" l="4414" r="10522" t="30763"/>
          <a:stretch/>
        </p:blipFill>
        <p:spPr>
          <a:xfrm>
            <a:off x="333525" y="2411150"/>
            <a:ext cx="7665076" cy="2225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30"/>
          <p:cNvSpPr txBox="1"/>
          <p:nvPr>
            <p:ph idx="12" type="sldNum"/>
          </p:nvPr>
        </p:nvSpPr>
        <p:spPr>
          <a:xfrm>
            <a:off x="8960475" y="4903875"/>
            <a:ext cx="145500" cy="201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grpSp>
        <p:nvGrpSpPr>
          <p:cNvPr id="592" name="Google Shape;592;p30"/>
          <p:cNvGrpSpPr/>
          <p:nvPr/>
        </p:nvGrpSpPr>
        <p:grpSpPr>
          <a:xfrm>
            <a:off x="5410301" y="719490"/>
            <a:ext cx="3356124" cy="3829046"/>
            <a:chOff x="2602525" y="317054"/>
            <a:chExt cx="4174283" cy="4762495"/>
          </a:xfrm>
        </p:grpSpPr>
        <p:sp>
          <p:nvSpPr>
            <p:cNvPr id="593" name="Google Shape;593;p30"/>
            <p:cNvSpPr/>
            <p:nvPr/>
          </p:nvSpPr>
          <p:spPr>
            <a:xfrm>
              <a:off x="3677747" y="776267"/>
              <a:ext cx="2670951" cy="3350306"/>
            </a:xfrm>
            <a:custGeom>
              <a:rect b="b" l="l" r="r" t="t"/>
              <a:pathLst>
                <a:path extrusionOk="0" h="3350306" w="2670951">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4" name="Google Shape;594;p30"/>
            <p:cNvSpPr/>
            <p:nvPr/>
          </p:nvSpPr>
          <p:spPr>
            <a:xfrm>
              <a:off x="3662233" y="794118"/>
              <a:ext cx="2655076" cy="3335369"/>
            </a:xfrm>
            <a:custGeom>
              <a:rect b="b" l="l" r="r" t="t"/>
              <a:pathLst>
                <a:path extrusionOk="0" h="3335369" w="2655076">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5" name="Google Shape;595;p30"/>
            <p:cNvSpPr/>
            <p:nvPr/>
          </p:nvSpPr>
          <p:spPr>
            <a:xfrm>
              <a:off x="3763407" y="1012375"/>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6" name="Google Shape;596;p30"/>
            <p:cNvSpPr/>
            <p:nvPr/>
          </p:nvSpPr>
          <p:spPr>
            <a:xfrm>
              <a:off x="3763407" y="1170775"/>
              <a:ext cx="1493432" cy="908399"/>
            </a:xfrm>
            <a:custGeom>
              <a:rect b="b" l="l" r="r" t="t"/>
              <a:pathLst>
                <a:path extrusionOk="0" h="908399" w="1493432">
                  <a:moveTo>
                    <a:pt x="1493433" y="908399"/>
                  </a:moveTo>
                  <a:lnTo>
                    <a:pt x="0" y="45434"/>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7" name="Google Shape;597;p30"/>
            <p:cNvSpPr/>
            <p:nvPr/>
          </p:nvSpPr>
          <p:spPr>
            <a:xfrm>
              <a:off x="3763407" y="1252119"/>
              <a:ext cx="1319638" cy="808005"/>
            </a:xfrm>
            <a:custGeom>
              <a:rect b="b" l="l" r="r" t="t"/>
              <a:pathLst>
                <a:path extrusionOk="0" h="808005" w="1319638">
                  <a:moveTo>
                    <a:pt x="1319638" y="808006"/>
                  </a:moveTo>
                  <a:lnTo>
                    <a:pt x="0" y="45434"/>
                  </a:lnTo>
                  <a:lnTo>
                    <a:pt x="0" y="0"/>
                  </a:lnTo>
                  <a:lnTo>
                    <a:pt x="1319638" y="762572"/>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8" name="Google Shape;598;p30"/>
            <p:cNvSpPr/>
            <p:nvPr/>
          </p:nvSpPr>
          <p:spPr>
            <a:xfrm>
              <a:off x="3763407" y="1333558"/>
              <a:ext cx="1235786" cy="759428"/>
            </a:xfrm>
            <a:custGeom>
              <a:rect b="b" l="l" r="r" t="t"/>
              <a:pathLst>
                <a:path extrusionOk="0" h="759428" w="1235786">
                  <a:moveTo>
                    <a:pt x="1235787" y="759428"/>
                  </a:moveTo>
                  <a:lnTo>
                    <a:pt x="0" y="45434"/>
                  </a:lnTo>
                  <a:lnTo>
                    <a:pt x="0" y="0"/>
                  </a:lnTo>
                  <a:lnTo>
                    <a:pt x="1235787" y="713994"/>
                  </a:lnTo>
                  <a:lnTo>
                    <a:pt x="1235787" y="75942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99" name="Google Shape;599;p30"/>
            <p:cNvSpPr/>
            <p:nvPr/>
          </p:nvSpPr>
          <p:spPr>
            <a:xfrm>
              <a:off x="5632982" y="2768594"/>
              <a:ext cx="578775" cy="425291"/>
            </a:xfrm>
            <a:custGeom>
              <a:rect b="b" l="l" r="r" t="t"/>
              <a:pathLst>
                <a:path extrusionOk="0" h="425291" w="578775">
                  <a:moveTo>
                    <a:pt x="578775" y="425291"/>
                  </a:moveTo>
                  <a:lnTo>
                    <a:pt x="0" y="90869"/>
                  </a:lnTo>
                  <a:lnTo>
                    <a:pt x="0" y="0"/>
                  </a:lnTo>
                  <a:lnTo>
                    <a:pt x="578775" y="334328"/>
                  </a:lnTo>
                  <a:lnTo>
                    <a:pt x="578775" y="42529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0" name="Google Shape;600;p30"/>
            <p:cNvSpPr/>
            <p:nvPr/>
          </p:nvSpPr>
          <p:spPr>
            <a:xfrm>
              <a:off x="5632982" y="2926995"/>
              <a:ext cx="548794" cy="362521"/>
            </a:xfrm>
            <a:custGeom>
              <a:rect b="b" l="l" r="r" t="t"/>
              <a:pathLst>
                <a:path extrusionOk="0" h="362521" w="548794">
                  <a:moveTo>
                    <a:pt x="548795" y="362521"/>
                  </a:moveTo>
                  <a:lnTo>
                    <a:pt x="0" y="45434"/>
                  </a:lnTo>
                  <a:lnTo>
                    <a:pt x="0" y="0"/>
                  </a:lnTo>
                  <a:lnTo>
                    <a:pt x="548795" y="317087"/>
                  </a:lnTo>
                  <a:lnTo>
                    <a:pt x="548795" y="362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1" name="Google Shape;601;p30"/>
            <p:cNvSpPr/>
            <p:nvPr/>
          </p:nvSpPr>
          <p:spPr>
            <a:xfrm>
              <a:off x="5632982" y="3008338"/>
              <a:ext cx="484930" cy="325659"/>
            </a:xfrm>
            <a:custGeom>
              <a:rect b="b" l="l" r="r" t="t"/>
              <a:pathLst>
                <a:path extrusionOk="0" h="325659" w="484930">
                  <a:moveTo>
                    <a:pt x="484930" y="325660"/>
                  </a:moveTo>
                  <a:lnTo>
                    <a:pt x="0" y="45434"/>
                  </a:lnTo>
                  <a:lnTo>
                    <a:pt x="0" y="0"/>
                  </a:lnTo>
                  <a:lnTo>
                    <a:pt x="484930" y="280226"/>
                  </a:lnTo>
                  <a:lnTo>
                    <a:pt x="484930" y="325660"/>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2" name="Google Shape;602;p30"/>
            <p:cNvSpPr/>
            <p:nvPr/>
          </p:nvSpPr>
          <p:spPr>
            <a:xfrm>
              <a:off x="5632982" y="3089777"/>
              <a:ext cx="454092" cy="307752"/>
            </a:xfrm>
            <a:custGeom>
              <a:rect b="b" l="l" r="r" t="t"/>
              <a:pathLst>
                <a:path extrusionOk="0" h="307752" w="454092">
                  <a:moveTo>
                    <a:pt x="454093" y="307753"/>
                  </a:moveTo>
                  <a:lnTo>
                    <a:pt x="0" y="45434"/>
                  </a:lnTo>
                  <a:lnTo>
                    <a:pt x="0" y="0"/>
                  </a:lnTo>
                  <a:lnTo>
                    <a:pt x="454093" y="262319"/>
                  </a:lnTo>
                  <a:lnTo>
                    <a:pt x="454093" y="3077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3" name="Google Shape;603;p30"/>
            <p:cNvSpPr/>
            <p:nvPr/>
          </p:nvSpPr>
          <p:spPr>
            <a:xfrm>
              <a:off x="3763407" y="1505008"/>
              <a:ext cx="1575095" cy="1000982"/>
            </a:xfrm>
            <a:custGeom>
              <a:rect b="b" l="l" r="r" t="t"/>
              <a:pathLst>
                <a:path extrusionOk="0" h="1000982" w="1575095">
                  <a:moveTo>
                    <a:pt x="1575095" y="1000982"/>
                  </a:moveTo>
                  <a:lnTo>
                    <a:pt x="0" y="90868"/>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4" name="Google Shape;604;p30"/>
            <p:cNvSpPr/>
            <p:nvPr/>
          </p:nvSpPr>
          <p:spPr>
            <a:xfrm>
              <a:off x="3763407" y="1663408"/>
              <a:ext cx="1493432" cy="908399"/>
            </a:xfrm>
            <a:custGeom>
              <a:rect b="b" l="l" r="r" t="t"/>
              <a:pathLst>
                <a:path extrusionOk="0" h="908399" w="1493432">
                  <a:moveTo>
                    <a:pt x="1493433" y="908399"/>
                  </a:moveTo>
                  <a:lnTo>
                    <a:pt x="0" y="45529"/>
                  </a:lnTo>
                  <a:lnTo>
                    <a:pt x="0" y="0"/>
                  </a:lnTo>
                  <a:lnTo>
                    <a:pt x="1493433" y="862965"/>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5" name="Google Shape;605;p30"/>
            <p:cNvSpPr/>
            <p:nvPr/>
          </p:nvSpPr>
          <p:spPr>
            <a:xfrm>
              <a:off x="3763407" y="1744847"/>
              <a:ext cx="1319638" cy="807910"/>
            </a:xfrm>
            <a:custGeom>
              <a:rect b="b" l="l" r="r" t="t"/>
              <a:pathLst>
                <a:path extrusionOk="0" h="807910" w="1319638">
                  <a:moveTo>
                    <a:pt x="1319638" y="807911"/>
                  </a:moveTo>
                  <a:lnTo>
                    <a:pt x="0" y="45434"/>
                  </a:lnTo>
                  <a:lnTo>
                    <a:pt x="0" y="0"/>
                  </a:lnTo>
                  <a:lnTo>
                    <a:pt x="1319638" y="762476"/>
                  </a:lnTo>
                  <a:lnTo>
                    <a:pt x="1319638" y="80791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6" name="Google Shape;606;p30"/>
            <p:cNvSpPr/>
            <p:nvPr/>
          </p:nvSpPr>
          <p:spPr>
            <a:xfrm>
              <a:off x="3763407" y="1826191"/>
              <a:ext cx="1235786" cy="759523"/>
            </a:xfrm>
            <a:custGeom>
              <a:rect b="b" l="l" r="r" t="t"/>
              <a:pathLst>
                <a:path extrusionOk="0" h="759523" w="1235786">
                  <a:moveTo>
                    <a:pt x="1235787" y="759523"/>
                  </a:moveTo>
                  <a:lnTo>
                    <a:pt x="0" y="45434"/>
                  </a:lnTo>
                  <a:lnTo>
                    <a:pt x="0" y="0"/>
                  </a:lnTo>
                  <a:lnTo>
                    <a:pt x="1235787" y="713994"/>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7" name="Google Shape;607;p30"/>
            <p:cNvSpPr/>
            <p:nvPr/>
          </p:nvSpPr>
          <p:spPr>
            <a:xfrm>
              <a:off x="3763407" y="1997641"/>
              <a:ext cx="1575095" cy="1001077"/>
            </a:xfrm>
            <a:custGeom>
              <a:rect b="b" l="l" r="r" t="t"/>
              <a:pathLst>
                <a:path extrusionOk="0" h="1001077" w="1575095">
                  <a:moveTo>
                    <a:pt x="1575095" y="1001078"/>
                  </a:moveTo>
                  <a:lnTo>
                    <a:pt x="0" y="90964"/>
                  </a:lnTo>
                  <a:lnTo>
                    <a:pt x="0" y="0"/>
                  </a:lnTo>
                  <a:lnTo>
                    <a:pt x="1575095" y="910209"/>
                  </a:lnTo>
                  <a:lnTo>
                    <a:pt x="1575095" y="1001078"/>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8" name="Google Shape;608;p30"/>
            <p:cNvSpPr/>
            <p:nvPr/>
          </p:nvSpPr>
          <p:spPr>
            <a:xfrm>
              <a:off x="3763407" y="2156137"/>
              <a:ext cx="1493432" cy="908399"/>
            </a:xfrm>
            <a:custGeom>
              <a:rect b="b" l="l" r="r" t="t"/>
              <a:pathLst>
                <a:path extrusionOk="0" h="908399" w="1493432">
                  <a:moveTo>
                    <a:pt x="1493433" y="908399"/>
                  </a:moveTo>
                  <a:lnTo>
                    <a:pt x="0" y="45434"/>
                  </a:lnTo>
                  <a:lnTo>
                    <a:pt x="0" y="0"/>
                  </a:lnTo>
                  <a:lnTo>
                    <a:pt x="1493433" y="862870"/>
                  </a:lnTo>
                  <a:lnTo>
                    <a:pt x="1493433" y="90839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09" name="Google Shape;609;p30"/>
            <p:cNvSpPr/>
            <p:nvPr/>
          </p:nvSpPr>
          <p:spPr>
            <a:xfrm>
              <a:off x="3763407" y="2237480"/>
              <a:ext cx="1319638" cy="808005"/>
            </a:xfrm>
            <a:custGeom>
              <a:rect b="b" l="l" r="r" t="t"/>
              <a:pathLst>
                <a:path extrusionOk="0" h="808005" w="1319638">
                  <a:moveTo>
                    <a:pt x="1319638" y="808006"/>
                  </a:moveTo>
                  <a:lnTo>
                    <a:pt x="0" y="45434"/>
                  </a:lnTo>
                  <a:lnTo>
                    <a:pt x="0" y="0"/>
                  </a:lnTo>
                  <a:lnTo>
                    <a:pt x="1319638" y="762476"/>
                  </a:lnTo>
                  <a:lnTo>
                    <a:pt x="1319638" y="808006"/>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0" name="Google Shape;610;p30"/>
            <p:cNvSpPr/>
            <p:nvPr/>
          </p:nvSpPr>
          <p:spPr>
            <a:xfrm>
              <a:off x="3763407" y="2318824"/>
              <a:ext cx="1235786" cy="759523"/>
            </a:xfrm>
            <a:custGeom>
              <a:rect b="b" l="l" r="r" t="t"/>
              <a:pathLst>
                <a:path extrusionOk="0" h="759523" w="1235786">
                  <a:moveTo>
                    <a:pt x="1235787" y="759523"/>
                  </a:moveTo>
                  <a:lnTo>
                    <a:pt x="0" y="45529"/>
                  </a:lnTo>
                  <a:lnTo>
                    <a:pt x="0" y="0"/>
                  </a:lnTo>
                  <a:lnTo>
                    <a:pt x="1235787" y="714089"/>
                  </a:lnTo>
                  <a:lnTo>
                    <a:pt x="1235787" y="75952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1" name="Google Shape;611;p30"/>
            <p:cNvSpPr/>
            <p:nvPr/>
          </p:nvSpPr>
          <p:spPr>
            <a:xfrm>
              <a:off x="3763407" y="2490369"/>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2" name="Google Shape;612;p30"/>
            <p:cNvSpPr/>
            <p:nvPr/>
          </p:nvSpPr>
          <p:spPr>
            <a:xfrm>
              <a:off x="3763407" y="2648770"/>
              <a:ext cx="1493528" cy="887920"/>
            </a:xfrm>
            <a:custGeom>
              <a:rect b="b" l="l" r="r" t="t"/>
              <a:pathLst>
                <a:path extrusionOk="0" h="887920" w="1493528">
                  <a:moveTo>
                    <a:pt x="1493528" y="862965"/>
                  </a:moveTo>
                  <a:lnTo>
                    <a:pt x="1493528" y="887920"/>
                  </a:lnTo>
                  <a:lnTo>
                    <a:pt x="0" y="24955"/>
                  </a:lnTo>
                  <a:lnTo>
                    <a:pt x="0" y="0"/>
                  </a:lnTo>
                  <a:lnTo>
                    <a:pt x="1493528" y="862965"/>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3" name="Google Shape;613;p30"/>
            <p:cNvSpPr/>
            <p:nvPr/>
          </p:nvSpPr>
          <p:spPr>
            <a:xfrm>
              <a:off x="5633267" y="2100963"/>
              <a:ext cx="578489" cy="901329"/>
            </a:xfrm>
            <a:custGeom>
              <a:rect b="b" l="l" r="r" t="t"/>
              <a:pathLst>
                <a:path extrusionOk="0" h="901329" w="578489">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4" name="Google Shape;614;p30"/>
            <p:cNvSpPr/>
            <p:nvPr/>
          </p:nvSpPr>
          <p:spPr>
            <a:xfrm>
              <a:off x="3680697" y="317054"/>
              <a:ext cx="2667830" cy="1909376"/>
            </a:xfrm>
            <a:custGeom>
              <a:rect b="b" l="l" r="r" t="t"/>
              <a:pathLst>
                <a:path extrusionOk="0" h="1909376" w="266783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5" name="Google Shape;615;p30"/>
            <p:cNvSpPr/>
            <p:nvPr/>
          </p:nvSpPr>
          <p:spPr>
            <a:xfrm>
              <a:off x="3662233" y="334831"/>
              <a:ext cx="2655171" cy="1893451"/>
            </a:xfrm>
            <a:custGeom>
              <a:rect b="b" l="l" r="r" t="t"/>
              <a:pathLst>
                <a:path extrusionOk="0" h="1893451" w="2655171">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6" name="Google Shape;616;p30"/>
            <p:cNvSpPr/>
            <p:nvPr/>
          </p:nvSpPr>
          <p:spPr>
            <a:xfrm>
              <a:off x="3763692" y="506668"/>
              <a:ext cx="2448064" cy="1546988"/>
            </a:xfrm>
            <a:custGeom>
              <a:rect b="b" l="l" r="r" t="t"/>
              <a:pathLst>
                <a:path extrusionOk="0" h="1546988" w="2448064">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7" name="Google Shape;617;p30"/>
            <p:cNvSpPr/>
            <p:nvPr/>
          </p:nvSpPr>
          <p:spPr>
            <a:xfrm>
              <a:off x="6042246" y="1815046"/>
              <a:ext cx="173984" cy="241344"/>
            </a:xfrm>
            <a:custGeom>
              <a:rect b="b" l="l" r="r" t="t"/>
              <a:pathLst>
                <a:path extrusionOk="0" h="241344" w="173984">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8" name="Google Shape;618;p30"/>
            <p:cNvSpPr/>
            <p:nvPr/>
          </p:nvSpPr>
          <p:spPr>
            <a:xfrm>
              <a:off x="3824606" y="578160"/>
              <a:ext cx="40165" cy="72472"/>
            </a:xfrm>
            <a:custGeom>
              <a:rect b="b" l="l" r="r" t="t"/>
              <a:pathLst>
                <a:path extrusionOk="0" h="72472" w="40165">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19" name="Google Shape;619;p30"/>
            <p:cNvSpPr/>
            <p:nvPr/>
          </p:nvSpPr>
          <p:spPr>
            <a:xfrm>
              <a:off x="3871213" y="621212"/>
              <a:ext cx="35348" cy="54941"/>
            </a:xfrm>
            <a:custGeom>
              <a:rect b="b" l="l" r="r" t="t"/>
              <a:pathLst>
                <a:path extrusionOk="0" h="54941" w="35348">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0" name="Google Shape;620;p30"/>
            <p:cNvSpPr/>
            <p:nvPr/>
          </p:nvSpPr>
          <p:spPr>
            <a:xfrm>
              <a:off x="3913502" y="644554"/>
              <a:ext cx="33883" cy="60925"/>
            </a:xfrm>
            <a:custGeom>
              <a:rect b="b" l="l" r="r" t="t"/>
              <a:pathLst>
                <a:path extrusionOk="0" h="60925" w="33883">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1" name="Google Shape;621;p30"/>
            <p:cNvSpPr/>
            <p:nvPr/>
          </p:nvSpPr>
          <p:spPr>
            <a:xfrm>
              <a:off x="3956522" y="663093"/>
              <a:ext cx="19892" cy="51720"/>
            </a:xfrm>
            <a:custGeom>
              <a:rect b="b" l="l" r="r" t="t"/>
              <a:pathLst>
                <a:path extrusionOk="0" h="51720" w="19892">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2" name="Google Shape;622;p30"/>
            <p:cNvSpPr/>
            <p:nvPr/>
          </p:nvSpPr>
          <p:spPr>
            <a:xfrm>
              <a:off x="3980286" y="683824"/>
              <a:ext cx="34675" cy="54516"/>
            </a:xfrm>
            <a:custGeom>
              <a:rect b="b" l="l" r="r" t="t"/>
              <a:pathLst>
                <a:path extrusionOk="0" h="54516" w="34675">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3" name="Google Shape;623;p30"/>
            <p:cNvSpPr/>
            <p:nvPr/>
          </p:nvSpPr>
          <p:spPr>
            <a:xfrm>
              <a:off x="4022575" y="681666"/>
              <a:ext cx="32718" cy="85915"/>
            </a:xfrm>
            <a:custGeom>
              <a:rect b="b" l="l" r="r" t="t"/>
              <a:pathLst>
                <a:path extrusionOk="0" h="85915" w="32718">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4" name="Google Shape;624;p30"/>
            <p:cNvSpPr/>
            <p:nvPr/>
          </p:nvSpPr>
          <p:spPr>
            <a:xfrm>
              <a:off x="4065860" y="766513"/>
              <a:ext cx="8800" cy="10615"/>
            </a:xfrm>
            <a:custGeom>
              <a:rect b="b" l="l" r="r" t="t"/>
              <a:pathLst>
                <a:path extrusionOk="0" h="10615" w="880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5" name="Google Shape;625;p30"/>
            <p:cNvSpPr/>
            <p:nvPr/>
          </p:nvSpPr>
          <p:spPr>
            <a:xfrm>
              <a:off x="4086317" y="778377"/>
              <a:ext cx="8807" cy="10445"/>
            </a:xfrm>
            <a:custGeom>
              <a:rect b="b" l="l" r="r" t="t"/>
              <a:pathLst>
                <a:path extrusionOk="0" h="10445" w="8807">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6" name="Google Shape;626;p30"/>
            <p:cNvSpPr/>
            <p:nvPr/>
          </p:nvSpPr>
          <p:spPr>
            <a:xfrm>
              <a:off x="4106781" y="790188"/>
              <a:ext cx="8804" cy="10445"/>
            </a:xfrm>
            <a:custGeom>
              <a:rect b="b" l="l" r="r" t="t"/>
              <a:pathLst>
                <a:path extrusionOk="0" h="10445" w="8804">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7" name="Google Shape;627;p30"/>
            <p:cNvSpPr/>
            <p:nvPr/>
          </p:nvSpPr>
          <p:spPr>
            <a:xfrm>
              <a:off x="6091738" y="1886219"/>
              <a:ext cx="73770" cy="113063"/>
            </a:xfrm>
            <a:custGeom>
              <a:rect b="b" l="l" r="r" t="t"/>
              <a:pathLst>
                <a:path extrusionOk="0" h="113063" w="7377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8" name="Google Shape;628;p30"/>
            <p:cNvSpPr/>
            <p:nvPr/>
          </p:nvSpPr>
          <p:spPr>
            <a:xfrm>
              <a:off x="5099606" y="2084115"/>
              <a:ext cx="833576" cy="1053763"/>
            </a:xfrm>
            <a:custGeom>
              <a:rect b="b" l="l" r="r" t="t"/>
              <a:pathLst>
                <a:path extrusionOk="0" h="1053763" w="833576">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29" name="Google Shape;629;p30"/>
            <p:cNvSpPr/>
            <p:nvPr/>
          </p:nvSpPr>
          <p:spPr>
            <a:xfrm>
              <a:off x="4974070" y="2163744"/>
              <a:ext cx="820424" cy="1006964"/>
            </a:xfrm>
            <a:custGeom>
              <a:rect b="b" l="l" r="r" t="t"/>
              <a:pathLst>
                <a:path extrusionOk="0" h="1006964" w="820424">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0" name="Google Shape;630;p30"/>
            <p:cNvSpPr/>
            <p:nvPr/>
          </p:nvSpPr>
          <p:spPr>
            <a:xfrm>
              <a:off x="5034477" y="2242227"/>
              <a:ext cx="618491" cy="852150"/>
            </a:xfrm>
            <a:custGeom>
              <a:rect b="b" l="l" r="r" t="t"/>
              <a:pathLst>
                <a:path extrusionOk="0" h="852150" w="618491">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1" name="Google Shape;631;p30"/>
            <p:cNvSpPr/>
            <p:nvPr/>
          </p:nvSpPr>
          <p:spPr>
            <a:xfrm>
              <a:off x="5108865" y="2242623"/>
              <a:ext cx="621582" cy="807149"/>
            </a:xfrm>
            <a:custGeom>
              <a:rect b="b" l="l" r="r" t="t"/>
              <a:pathLst>
                <a:path extrusionOk="0" h="807149" w="621582">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745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2" name="Google Shape;632;p30"/>
            <p:cNvSpPr/>
            <p:nvPr/>
          </p:nvSpPr>
          <p:spPr>
            <a:xfrm>
              <a:off x="5831808" y="2838412"/>
              <a:ext cx="311135" cy="259746"/>
            </a:xfrm>
            <a:custGeom>
              <a:rect b="b" l="l" r="r" t="t"/>
              <a:pathLst>
                <a:path extrusionOk="0" h="259746" w="311135">
                  <a:moveTo>
                    <a:pt x="0" y="0"/>
                  </a:moveTo>
                  <a:lnTo>
                    <a:pt x="311136" y="179546"/>
                  </a:lnTo>
                  <a:lnTo>
                    <a:pt x="311136" y="259747"/>
                  </a:lnTo>
                  <a:lnTo>
                    <a:pt x="0" y="80201"/>
                  </a:lnTo>
                  <a:lnTo>
                    <a:pt x="0"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3" name="Google Shape;633;p30"/>
            <p:cNvSpPr/>
            <p:nvPr/>
          </p:nvSpPr>
          <p:spPr>
            <a:xfrm>
              <a:off x="5831808" y="2798312"/>
              <a:ext cx="380520" cy="219646"/>
            </a:xfrm>
            <a:custGeom>
              <a:rect b="b" l="l" r="r" t="t"/>
              <a:pathLst>
                <a:path extrusionOk="0" h="219646" w="380520">
                  <a:moveTo>
                    <a:pt x="69384" y="0"/>
                  </a:moveTo>
                  <a:lnTo>
                    <a:pt x="380520" y="179546"/>
                  </a:lnTo>
                  <a:lnTo>
                    <a:pt x="311136" y="219646"/>
                  </a:lnTo>
                  <a:lnTo>
                    <a:pt x="0" y="40100"/>
                  </a:lnTo>
                  <a:lnTo>
                    <a:pt x="69384" y="0"/>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4" name="Google Shape;634;p30"/>
            <p:cNvSpPr/>
            <p:nvPr/>
          </p:nvSpPr>
          <p:spPr>
            <a:xfrm>
              <a:off x="6056214" y="2910510"/>
              <a:ext cx="696628" cy="514166"/>
            </a:xfrm>
            <a:custGeom>
              <a:rect b="b" l="l" r="r" t="t"/>
              <a:pathLst>
                <a:path extrusionOk="0" h="514166" w="696628">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5" name="Google Shape;635;p30"/>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6" name="Google Shape;636;p30"/>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7" name="Google Shape;637;p30"/>
            <p:cNvSpPr/>
            <p:nvPr/>
          </p:nvSpPr>
          <p:spPr>
            <a:xfrm>
              <a:off x="3797207" y="2991392"/>
              <a:ext cx="2353338" cy="1403876"/>
            </a:xfrm>
            <a:custGeom>
              <a:rect b="b" l="l" r="r" t="t"/>
              <a:pathLst>
                <a:path extrusionOk="0" h="1403876" w="2353338">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745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8" name="Google Shape;638;p30"/>
            <p:cNvSpPr/>
            <p:nvPr/>
          </p:nvSpPr>
          <p:spPr>
            <a:xfrm>
              <a:off x="2602525" y="4569200"/>
              <a:ext cx="891148" cy="510349"/>
            </a:xfrm>
            <a:custGeom>
              <a:rect b="b" l="l" r="r" t="t"/>
              <a:pathLst>
                <a:path extrusionOk="0" h="510349" w="891148">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39" name="Google Shape;639;p30"/>
            <p:cNvSpPr/>
            <p:nvPr/>
          </p:nvSpPr>
          <p:spPr>
            <a:xfrm>
              <a:off x="2671243" y="4325932"/>
              <a:ext cx="591243" cy="341661"/>
            </a:xfrm>
            <a:custGeom>
              <a:rect b="b" l="l" r="r" t="t"/>
              <a:pathLst>
                <a:path extrusionOk="0" h="341661" w="591243">
                  <a:moveTo>
                    <a:pt x="295622" y="341662"/>
                  </a:moveTo>
                  <a:lnTo>
                    <a:pt x="0" y="170783"/>
                  </a:lnTo>
                  <a:lnTo>
                    <a:pt x="295622" y="0"/>
                  </a:lnTo>
                  <a:lnTo>
                    <a:pt x="591244" y="170783"/>
                  </a:lnTo>
                  <a:lnTo>
                    <a:pt x="295622" y="341662"/>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0" name="Google Shape;640;p30"/>
            <p:cNvSpPr/>
            <p:nvPr/>
          </p:nvSpPr>
          <p:spPr>
            <a:xfrm>
              <a:off x="2671243" y="4496715"/>
              <a:ext cx="295621" cy="512444"/>
            </a:xfrm>
            <a:custGeom>
              <a:rect b="b" l="l" r="r" t="t"/>
              <a:pathLst>
                <a:path extrusionOk="0" h="512444" w="295621">
                  <a:moveTo>
                    <a:pt x="295622" y="512445"/>
                  </a:moveTo>
                  <a:lnTo>
                    <a:pt x="0" y="341662"/>
                  </a:lnTo>
                  <a:lnTo>
                    <a:pt x="0" y="0"/>
                  </a:lnTo>
                  <a:lnTo>
                    <a:pt x="295622" y="170879"/>
                  </a:lnTo>
                  <a:lnTo>
                    <a:pt x="295622" y="512445"/>
                  </a:lnTo>
                  <a:close/>
                </a:path>
              </a:pathLst>
            </a:custGeom>
            <a:solidFill>
              <a:srgbClr val="B1B6C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1" name="Google Shape;641;p30"/>
            <p:cNvSpPr/>
            <p:nvPr/>
          </p:nvSpPr>
          <p:spPr>
            <a:xfrm>
              <a:off x="2966865" y="4496715"/>
              <a:ext cx="295621" cy="512444"/>
            </a:xfrm>
            <a:custGeom>
              <a:rect b="b" l="l" r="r" t="t"/>
              <a:pathLst>
                <a:path extrusionOk="0" h="512444" w="295621">
                  <a:moveTo>
                    <a:pt x="295622" y="341662"/>
                  </a:moveTo>
                  <a:lnTo>
                    <a:pt x="0" y="512445"/>
                  </a:lnTo>
                  <a:lnTo>
                    <a:pt x="0" y="170879"/>
                  </a:lnTo>
                  <a:lnTo>
                    <a:pt x="295622" y="0"/>
                  </a:lnTo>
                  <a:lnTo>
                    <a:pt x="295622" y="341662"/>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2" name="Google Shape;642;p30"/>
            <p:cNvSpPr/>
            <p:nvPr/>
          </p:nvSpPr>
          <p:spPr>
            <a:xfrm>
              <a:off x="3352925" y="4700698"/>
              <a:ext cx="220640" cy="124389"/>
            </a:xfrm>
            <a:custGeom>
              <a:rect b="b" l="l" r="r" t="t"/>
              <a:pathLst>
                <a:path extrusionOk="0" h="124389" w="22064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3" name="Google Shape;643;p30"/>
            <p:cNvSpPr/>
            <p:nvPr/>
          </p:nvSpPr>
          <p:spPr>
            <a:xfrm>
              <a:off x="3356617" y="4721600"/>
              <a:ext cx="217074" cy="103773"/>
            </a:xfrm>
            <a:custGeom>
              <a:rect b="b" l="l" r="r" t="t"/>
              <a:pathLst>
                <a:path extrusionOk="0" h="103773" w="217074">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4" name="Google Shape;644;p30"/>
            <p:cNvSpPr/>
            <p:nvPr/>
          </p:nvSpPr>
          <p:spPr>
            <a:xfrm>
              <a:off x="3173533" y="4605067"/>
              <a:ext cx="220687" cy="124551"/>
            </a:xfrm>
            <a:custGeom>
              <a:rect b="b" l="l" r="r" t="t"/>
              <a:pathLst>
                <a:path extrusionOk="0" h="124551" w="220687">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5" name="Google Shape;645;p30"/>
            <p:cNvSpPr/>
            <p:nvPr/>
          </p:nvSpPr>
          <p:spPr>
            <a:xfrm>
              <a:off x="3177588" y="4625969"/>
              <a:ext cx="217074" cy="103649"/>
            </a:xfrm>
            <a:custGeom>
              <a:rect b="b" l="l" r="r" t="t"/>
              <a:pathLst>
                <a:path extrusionOk="0" h="103649" w="217074">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6" name="Google Shape;646;p30"/>
            <p:cNvSpPr/>
            <p:nvPr/>
          </p:nvSpPr>
          <p:spPr>
            <a:xfrm>
              <a:off x="2766014" y="4132721"/>
              <a:ext cx="711887" cy="612953"/>
            </a:xfrm>
            <a:custGeom>
              <a:rect b="b" l="l" r="r" t="t"/>
              <a:pathLst>
                <a:path extrusionOk="0" h="612953" w="711887">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7" name="Google Shape;647;p30"/>
            <p:cNvSpPr/>
            <p:nvPr/>
          </p:nvSpPr>
          <p:spPr>
            <a:xfrm>
              <a:off x="2706078" y="4012750"/>
              <a:ext cx="153426" cy="268033"/>
            </a:xfrm>
            <a:custGeom>
              <a:rect b="b" l="l" r="r" t="t"/>
              <a:pathLst>
                <a:path extrusionOk="0" h="268033" w="153426">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8" name="Google Shape;648;p30"/>
            <p:cNvSpPr/>
            <p:nvPr/>
          </p:nvSpPr>
          <p:spPr>
            <a:xfrm>
              <a:off x="2694181" y="3854621"/>
              <a:ext cx="102411" cy="197244"/>
            </a:xfrm>
            <a:custGeom>
              <a:rect b="b" l="l" r="r" t="t"/>
              <a:pathLst>
                <a:path extrusionOk="0" h="197244" w="102411">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49" name="Google Shape;649;p30"/>
            <p:cNvSpPr/>
            <p:nvPr/>
          </p:nvSpPr>
          <p:spPr>
            <a:xfrm>
              <a:off x="2799755" y="3593223"/>
              <a:ext cx="234442" cy="375527"/>
            </a:xfrm>
            <a:custGeom>
              <a:rect b="b" l="l" r="r" t="t"/>
              <a:pathLst>
                <a:path extrusionOk="0" h="375527" w="234442">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50" name="Google Shape;650;p30"/>
            <p:cNvGrpSpPr/>
            <p:nvPr/>
          </p:nvGrpSpPr>
          <p:grpSpPr>
            <a:xfrm>
              <a:off x="2941619" y="3895613"/>
              <a:ext cx="483621" cy="510995"/>
              <a:chOff x="4345944" y="4626313"/>
              <a:chExt cx="483621" cy="510995"/>
            </a:xfrm>
          </p:grpSpPr>
          <p:grpSp>
            <p:nvGrpSpPr>
              <p:cNvPr id="651" name="Google Shape;651;p30"/>
              <p:cNvGrpSpPr/>
              <p:nvPr/>
            </p:nvGrpSpPr>
            <p:grpSpPr>
              <a:xfrm>
                <a:off x="4345944" y="4852987"/>
                <a:ext cx="474200" cy="284321"/>
                <a:chOff x="4345944" y="4852987"/>
                <a:chExt cx="474200" cy="284321"/>
              </a:xfrm>
            </p:grpSpPr>
            <p:sp>
              <p:nvSpPr>
                <p:cNvPr id="652" name="Google Shape;652;p30"/>
                <p:cNvSpPr/>
                <p:nvPr/>
              </p:nvSpPr>
              <p:spPr>
                <a:xfrm>
                  <a:off x="4346061" y="4969668"/>
                  <a:ext cx="474083" cy="167618"/>
                </a:xfrm>
                <a:custGeom>
                  <a:rect b="b" l="l" r="r" t="t"/>
                  <a:pathLst>
                    <a:path extrusionOk="0" h="167618" w="474083">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3" name="Google Shape;653;p30"/>
                <p:cNvSpPr/>
                <p:nvPr/>
              </p:nvSpPr>
              <p:spPr>
                <a:xfrm>
                  <a:off x="4619603" y="5013483"/>
                  <a:ext cx="200539" cy="123825"/>
                </a:xfrm>
                <a:custGeom>
                  <a:rect b="b" l="l" r="r" t="t"/>
                  <a:pathLst>
                    <a:path extrusionOk="0" h="123825" w="200539">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4" name="Google Shape;654;p30"/>
                <p:cNvSpPr/>
                <p:nvPr/>
              </p:nvSpPr>
              <p:spPr>
                <a:xfrm>
                  <a:off x="4345944" y="4852987"/>
                  <a:ext cx="474198" cy="274003"/>
                </a:xfrm>
                <a:custGeom>
                  <a:rect b="b" l="l" r="r" t="t"/>
                  <a:pathLst>
                    <a:path extrusionOk="0" h="274003" w="474198">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655" name="Google Shape;655;p30"/>
                <p:cNvGrpSpPr/>
                <p:nvPr/>
              </p:nvGrpSpPr>
              <p:grpSpPr>
                <a:xfrm>
                  <a:off x="4457040" y="4985575"/>
                  <a:ext cx="133724" cy="77247"/>
                  <a:chOff x="4457040" y="4985575"/>
                  <a:chExt cx="133724" cy="77247"/>
                </a:xfrm>
              </p:grpSpPr>
              <p:sp>
                <p:nvSpPr>
                  <p:cNvPr id="656" name="Google Shape;656;p30"/>
                  <p:cNvSpPr/>
                  <p:nvPr/>
                </p:nvSpPr>
                <p:spPr>
                  <a:xfrm>
                    <a:off x="4457040" y="4985575"/>
                    <a:ext cx="133724" cy="77247"/>
                  </a:xfrm>
                  <a:custGeom>
                    <a:rect b="b" l="l" r="r" t="t"/>
                    <a:pathLst>
                      <a:path extrusionOk="0" h="77247" w="133724">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7" name="Google Shape;657;p30"/>
                  <p:cNvSpPr/>
                  <p:nvPr/>
                </p:nvSpPr>
                <p:spPr>
                  <a:xfrm>
                    <a:off x="4458372" y="4987099"/>
                    <a:ext cx="131154" cy="75723"/>
                  </a:xfrm>
                  <a:custGeom>
                    <a:rect b="b" l="l" r="r" t="t"/>
                    <a:pathLst>
                      <a:path extrusionOk="0" h="75723" w="131154">
                        <a:moveTo>
                          <a:pt x="0" y="26861"/>
                        </a:moveTo>
                        <a:lnTo>
                          <a:pt x="84613" y="75724"/>
                        </a:lnTo>
                        <a:lnTo>
                          <a:pt x="131155" y="48863"/>
                        </a:lnTo>
                        <a:lnTo>
                          <a:pt x="46447" y="0"/>
                        </a:lnTo>
                        <a:lnTo>
                          <a:pt x="0" y="26861"/>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658" name="Google Shape;658;p30"/>
                <p:cNvSpPr/>
                <p:nvPr/>
              </p:nvSpPr>
              <p:spPr>
                <a:xfrm>
                  <a:off x="4747605" y="5011693"/>
                  <a:ext cx="29363" cy="16916"/>
                </a:xfrm>
                <a:custGeom>
                  <a:rect b="b" l="l" r="r" t="t"/>
                  <a:pathLst>
                    <a:path extrusionOk="0" h="16916" w="29363">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9" name="Google Shape;659;p30"/>
                <p:cNvSpPr/>
                <p:nvPr/>
              </p:nvSpPr>
              <p:spPr>
                <a:xfrm>
                  <a:off x="4730414" y="5001691"/>
                  <a:ext cx="29303" cy="16916"/>
                </a:xfrm>
                <a:custGeom>
                  <a:rect b="b" l="l" r="r" t="t"/>
                  <a:pathLst>
                    <a:path extrusionOk="0" h="16916" w="29303">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0" name="Google Shape;660;p30"/>
                <p:cNvSpPr/>
                <p:nvPr/>
              </p:nvSpPr>
              <p:spPr>
                <a:xfrm>
                  <a:off x="4713055" y="4991690"/>
                  <a:ext cx="29363" cy="16916"/>
                </a:xfrm>
                <a:custGeom>
                  <a:rect b="b" l="l" r="r" t="t"/>
                  <a:pathLst>
                    <a:path extrusionOk="0" h="16916" w="29363">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1" name="Google Shape;661;p30"/>
                <p:cNvSpPr/>
                <p:nvPr/>
              </p:nvSpPr>
              <p:spPr>
                <a:xfrm>
                  <a:off x="4695787" y="4981117"/>
                  <a:ext cx="29345" cy="17487"/>
                </a:xfrm>
                <a:custGeom>
                  <a:rect b="b" l="l" r="r" t="t"/>
                  <a:pathLst>
                    <a:path extrusionOk="0" h="17487" w="29345">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2" name="Google Shape;662;p30"/>
                <p:cNvSpPr/>
                <p:nvPr/>
              </p:nvSpPr>
              <p:spPr>
                <a:xfrm>
                  <a:off x="4678497" y="4971592"/>
                  <a:ext cx="29372" cy="17487"/>
                </a:xfrm>
                <a:custGeom>
                  <a:rect b="b" l="l" r="r" t="t"/>
                  <a:pathLst>
                    <a:path extrusionOk="0" h="17487" w="29372">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3" name="Google Shape;663;p30"/>
                <p:cNvSpPr/>
                <p:nvPr/>
              </p:nvSpPr>
              <p:spPr>
                <a:xfrm>
                  <a:off x="4661184" y="4961591"/>
                  <a:ext cx="29363" cy="17011"/>
                </a:xfrm>
                <a:custGeom>
                  <a:rect b="b" l="l" r="r" t="t"/>
                  <a:pathLst>
                    <a:path extrusionOk="0" h="17011" w="29363">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4" name="Google Shape;664;p30"/>
                <p:cNvSpPr/>
                <p:nvPr/>
              </p:nvSpPr>
              <p:spPr>
                <a:xfrm>
                  <a:off x="4643896" y="4951685"/>
                  <a:ext cx="29270" cy="17011"/>
                </a:xfrm>
                <a:custGeom>
                  <a:rect b="b" l="l" r="r" t="t"/>
                  <a:pathLst>
                    <a:path extrusionOk="0" h="17011" w="2927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5" name="Google Shape;665;p30"/>
                <p:cNvSpPr/>
                <p:nvPr/>
              </p:nvSpPr>
              <p:spPr>
                <a:xfrm>
                  <a:off x="4626634" y="4941779"/>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6" name="Google Shape;666;p30"/>
                <p:cNvSpPr/>
                <p:nvPr/>
              </p:nvSpPr>
              <p:spPr>
                <a:xfrm>
                  <a:off x="4609300" y="4931587"/>
                  <a:ext cx="29374" cy="17106"/>
                </a:xfrm>
                <a:custGeom>
                  <a:rect b="b" l="l" r="r" t="t"/>
                  <a:pathLst>
                    <a:path extrusionOk="0" h="17106" w="29374">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7" name="Google Shape;667;p30"/>
                <p:cNvSpPr/>
                <p:nvPr/>
              </p:nvSpPr>
              <p:spPr>
                <a:xfrm>
                  <a:off x="4592048" y="4921776"/>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8" name="Google Shape;668;p30"/>
                <p:cNvSpPr/>
                <p:nvPr/>
              </p:nvSpPr>
              <p:spPr>
                <a:xfrm>
                  <a:off x="4574762" y="491177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9" name="Google Shape;669;p30"/>
                <p:cNvSpPr/>
                <p:nvPr/>
              </p:nvSpPr>
              <p:spPr>
                <a:xfrm>
                  <a:off x="4557452" y="4901679"/>
                  <a:ext cx="29387" cy="16983"/>
                </a:xfrm>
                <a:custGeom>
                  <a:rect b="b" l="l" r="r" t="t"/>
                  <a:pathLst>
                    <a:path extrusionOk="0" h="16983" w="29387">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0" name="Google Shape;670;p30"/>
                <p:cNvSpPr/>
                <p:nvPr/>
              </p:nvSpPr>
              <p:spPr>
                <a:xfrm>
                  <a:off x="4540118" y="4891677"/>
                  <a:ext cx="29458" cy="17011"/>
                </a:xfrm>
                <a:custGeom>
                  <a:rect b="b" l="l" r="r" t="t"/>
                  <a:pathLst>
                    <a:path extrusionOk="0" h="17011" w="29458">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1" name="Google Shape;671;p30"/>
                <p:cNvSpPr/>
                <p:nvPr/>
              </p:nvSpPr>
              <p:spPr>
                <a:xfrm>
                  <a:off x="4514573" y="4876818"/>
                  <a:ext cx="37680" cy="21809"/>
                </a:xfrm>
                <a:custGeom>
                  <a:rect b="b" l="l" r="r" t="t"/>
                  <a:pathLst>
                    <a:path extrusionOk="0" h="21809" w="3768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2" name="Google Shape;672;p30"/>
                <p:cNvSpPr/>
                <p:nvPr/>
              </p:nvSpPr>
              <p:spPr>
                <a:xfrm>
                  <a:off x="4705251" y="5006549"/>
                  <a:ext cx="29363" cy="16916"/>
                </a:xfrm>
                <a:custGeom>
                  <a:rect b="b" l="l" r="r" t="t"/>
                  <a:pathLst>
                    <a:path extrusionOk="0" h="16916" w="29363">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3" name="Google Shape;673;p30"/>
                <p:cNvSpPr/>
                <p:nvPr/>
              </p:nvSpPr>
              <p:spPr>
                <a:xfrm>
                  <a:off x="4687929" y="4996548"/>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4" name="Google Shape;674;p30"/>
                <p:cNvSpPr/>
                <p:nvPr/>
              </p:nvSpPr>
              <p:spPr>
                <a:xfrm>
                  <a:off x="4670606" y="4986547"/>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5" name="Google Shape;675;p30"/>
                <p:cNvSpPr/>
                <p:nvPr/>
              </p:nvSpPr>
              <p:spPr>
                <a:xfrm>
                  <a:off x="4653308" y="4976545"/>
                  <a:ext cx="29434" cy="16916"/>
                </a:xfrm>
                <a:custGeom>
                  <a:rect b="b" l="l" r="r" t="t"/>
                  <a:pathLst>
                    <a:path extrusionOk="0" h="16916" w="29434">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6" name="Google Shape;676;p30"/>
                <p:cNvSpPr/>
                <p:nvPr/>
              </p:nvSpPr>
              <p:spPr>
                <a:xfrm>
                  <a:off x="4636115" y="4966449"/>
                  <a:ext cx="29341" cy="17047"/>
                </a:xfrm>
                <a:custGeom>
                  <a:rect b="b" l="l" r="r" t="t"/>
                  <a:pathLst>
                    <a:path extrusionOk="0" h="17047" w="29341">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7" name="Google Shape;677;p30"/>
                <p:cNvSpPr/>
                <p:nvPr/>
              </p:nvSpPr>
              <p:spPr>
                <a:xfrm>
                  <a:off x="4618793" y="4956352"/>
                  <a:ext cx="29341" cy="17106"/>
                </a:xfrm>
                <a:custGeom>
                  <a:rect b="b" l="l" r="r" t="t"/>
                  <a:pathLst>
                    <a:path extrusionOk="0" h="17106" w="29341">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8" name="Google Shape;678;p30"/>
                <p:cNvSpPr/>
                <p:nvPr/>
              </p:nvSpPr>
              <p:spPr>
                <a:xfrm>
                  <a:off x="4601470" y="4946446"/>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9" name="Google Shape;679;p30"/>
                <p:cNvSpPr/>
                <p:nvPr/>
              </p:nvSpPr>
              <p:spPr>
                <a:xfrm>
                  <a:off x="4584137" y="4936445"/>
                  <a:ext cx="29291" cy="17011"/>
                </a:xfrm>
                <a:custGeom>
                  <a:rect b="b" l="l" r="r" t="t"/>
                  <a:pathLst>
                    <a:path extrusionOk="0" h="17011" w="29291">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0" name="Google Shape;680;p30"/>
                <p:cNvSpPr/>
                <p:nvPr/>
              </p:nvSpPr>
              <p:spPr>
                <a:xfrm>
                  <a:off x="4566835" y="4926444"/>
                  <a:ext cx="29390" cy="17011"/>
                </a:xfrm>
                <a:custGeom>
                  <a:rect b="b" l="l" r="r" t="t"/>
                  <a:pathLst>
                    <a:path extrusionOk="0" h="17011" w="2939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1" name="Google Shape;681;p30"/>
                <p:cNvSpPr/>
                <p:nvPr/>
              </p:nvSpPr>
              <p:spPr>
                <a:xfrm>
                  <a:off x="4549576" y="4916443"/>
                  <a:ext cx="29326" cy="17011"/>
                </a:xfrm>
                <a:custGeom>
                  <a:rect b="b" l="l" r="r" t="t"/>
                  <a:pathLst>
                    <a:path extrusionOk="0" h="17011" w="29326">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2" name="Google Shape;682;p30"/>
                <p:cNvSpPr/>
                <p:nvPr/>
              </p:nvSpPr>
              <p:spPr>
                <a:xfrm>
                  <a:off x="4532218" y="4906536"/>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3" name="Google Shape;683;p30"/>
                <p:cNvSpPr/>
                <p:nvPr/>
              </p:nvSpPr>
              <p:spPr>
                <a:xfrm>
                  <a:off x="4514896" y="489653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4" name="Google Shape;684;p30"/>
                <p:cNvSpPr/>
                <p:nvPr/>
              </p:nvSpPr>
              <p:spPr>
                <a:xfrm>
                  <a:off x="4722536" y="5016484"/>
                  <a:ext cx="37680" cy="21745"/>
                </a:xfrm>
                <a:custGeom>
                  <a:rect b="b" l="l" r="r" t="t"/>
                  <a:pathLst>
                    <a:path extrusionOk="0" h="21745" w="3768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5" name="Google Shape;685;p30"/>
                <p:cNvSpPr/>
                <p:nvPr/>
              </p:nvSpPr>
              <p:spPr>
                <a:xfrm>
                  <a:off x="4481005" y="4886460"/>
                  <a:ext cx="46109" cy="24112"/>
                </a:xfrm>
                <a:custGeom>
                  <a:rect b="b" l="l" r="r" t="t"/>
                  <a:pathLst>
                    <a:path extrusionOk="0" h="24112" w="46109">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6" name="Google Shape;686;p30"/>
                <p:cNvSpPr/>
                <p:nvPr/>
              </p:nvSpPr>
              <p:spPr>
                <a:xfrm>
                  <a:off x="4680529" y="5050364"/>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7" name="Google Shape;687;p30"/>
                <p:cNvSpPr/>
                <p:nvPr/>
              </p:nvSpPr>
              <p:spPr>
                <a:xfrm>
                  <a:off x="4663322" y="5040268"/>
                  <a:ext cx="28938" cy="17011"/>
                </a:xfrm>
                <a:custGeom>
                  <a:rect b="b" l="l" r="r" t="t"/>
                  <a:pathLst>
                    <a:path extrusionOk="0" h="17011" w="28938">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8" name="Google Shape;688;p30"/>
                <p:cNvSpPr/>
                <p:nvPr/>
              </p:nvSpPr>
              <p:spPr>
                <a:xfrm>
                  <a:off x="4646050" y="5030457"/>
                  <a:ext cx="29363" cy="16916"/>
                </a:xfrm>
                <a:custGeom>
                  <a:rect b="b" l="l" r="r" t="t"/>
                  <a:pathLst>
                    <a:path extrusionOk="0" h="16916" w="29363">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89" name="Google Shape;689;p30"/>
                <p:cNvSpPr/>
                <p:nvPr/>
              </p:nvSpPr>
              <p:spPr>
                <a:xfrm>
                  <a:off x="4499297" y="4945494"/>
                  <a:ext cx="29352" cy="17011"/>
                </a:xfrm>
                <a:custGeom>
                  <a:rect b="b" l="l" r="r" t="t"/>
                  <a:pathLst>
                    <a:path extrusionOk="0" h="17011" w="29352">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0" name="Google Shape;690;p30"/>
                <p:cNvSpPr/>
                <p:nvPr/>
              </p:nvSpPr>
              <p:spPr>
                <a:xfrm>
                  <a:off x="4482022" y="4935683"/>
                  <a:ext cx="29376" cy="16916"/>
                </a:xfrm>
                <a:custGeom>
                  <a:rect b="b" l="l" r="r" t="t"/>
                  <a:pathLst>
                    <a:path extrusionOk="0" h="16916" w="29376">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1" name="Google Shape;691;p30"/>
                <p:cNvSpPr/>
                <p:nvPr/>
              </p:nvSpPr>
              <p:spPr>
                <a:xfrm>
                  <a:off x="4464795" y="4925682"/>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2" name="Google Shape;692;p30"/>
                <p:cNvSpPr/>
                <p:nvPr/>
              </p:nvSpPr>
              <p:spPr>
                <a:xfrm>
                  <a:off x="4447522" y="4915490"/>
                  <a:ext cx="29387" cy="17202"/>
                </a:xfrm>
                <a:custGeom>
                  <a:rect b="b" l="l" r="r" t="t"/>
                  <a:pathLst>
                    <a:path extrusionOk="0" h="17202" w="29387">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3" name="Google Shape;693;p30"/>
                <p:cNvSpPr/>
                <p:nvPr/>
              </p:nvSpPr>
              <p:spPr>
                <a:xfrm>
                  <a:off x="4624469" y="5017884"/>
                  <a:ext cx="34098" cy="19393"/>
                </a:xfrm>
                <a:custGeom>
                  <a:rect b="b" l="l" r="r" t="t"/>
                  <a:pathLst>
                    <a:path extrusionOk="0" h="19393" w="34098">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4" name="Google Shape;694;p30"/>
                <p:cNvSpPr/>
                <p:nvPr/>
              </p:nvSpPr>
              <p:spPr>
                <a:xfrm>
                  <a:off x="4516514" y="4955590"/>
                  <a:ext cx="33778" cy="19392"/>
                </a:xfrm>
                <a:custGeom>
                  <a:rect b="b" l="l" r="r" t="t"/>
                  <a:pathLst>
                    <a:path extrusionOk="0" h="19392" w="33778">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5" name="Google Shape;695;p30"/>
                <p:cNvSpPr/>
                <p:nvPr/>
              </p:nvSpPr>
              <p:spPr>
                <a:xfrm>
                  <a:off x="4538177" y="4968068"/>
                  <a:ext cx="98308" cy="56826"/>
                </a:xfrm>
                <a:custGeom>
                  <a:rect b="b" l="l" r="r" t="t"/>
                  <a:pathLst>
                    <a:path extrusionOk="0" h="56826" w="98308">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6" name="Google Shape;696;p30"/>
                <p:cNvSpPr/>
                <p:nvPr/>
              </p:nvSpPr>
              <p:spPr>
                <a:xfrm>
                  <a:off x="4683753" y="5013502"/>
                  <a:ext cx="29387" cy="16916"/>
                </a:xfrm>
                <a:custGeom>
                  <a:rect b="b" l="l" r="r" t="t"/>
                  <a:pathLst>
                    <a:path extrusionOk="0" h="16916" w="29387">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7" name="Google Shape;697;p30"/>
                <p:cNvSpPr/>
                <p:nvPr/>
              </p:nvSpPr>
              <p:spPr>
                <a:xfrm>
                  <a:off x="4666502" y="5003310"/>
                  <a:ext cx="29374" cy="17106"/>
                </a:xfrm>
                <a:custGeom>
                  <a:rect b="b" l="l" r="r" t="t"/>
                  <a:pathLst>
                    <a:path extrusionOk="0" h="17106" w="29374">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8" name="Google Shape;698;p30"/>
                <p:cNvSpPr/>
                <p:nvPr/>
              </p:nvSpPr>
              <p:spPr>
                <a:xfrm>
                  <a:off x="4649277" y="4993405"/>
                  <a:ext cx="29313" cy="17011"/>
                </a:xfrm>
                <a:custGeom>
                  <a:rect b="b" l="l" r="r" t="t"/>
                  <a:pathLst>
                    <a:path extrusionOk="0" h="17011" w="29313">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99" name="Google Shape;699;p30"/>
                <p:cNvSpPr/>
                <p:nvPr/>
              </p:nvSpPr>
              <p:spPr>
                <a:xfrm>
                  <a:off x="4631964" y="4983594"/>
                  <a:ext cx="29363" cy="16916"/>
                </a:xfrm>
                <a:custGeom>
                  <a:rect b="b" l="l" r="r" t="t"/>
                  <a:pathLst>
                    <a:path extrusionOk="0" h="16916" w="29363">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0" name="Google Shape;700;p30"/>
                <p:cNvSpPr/>
                <p:nvPr/>
              </p:nvSpPr>
              <p:spPr>
                <a:xfrm>
                  <a:off x="4614700" y="4973593"/>
                  <a:ext cx="29376" cy="16916"/>
                </a:xfrm>
                <a:custGeom>
                  <a:rect b="b" l="l" r="r" t="t"/>
                  <a:pathLst>
                    <a:path extrusionOk="0" h="16916" w="29376">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1" name="Google Shape;701;p30"/>
                <p:cNvSpPr/>
                <p:nvPr/>
              </p:nvSpPr>
              <p:spPr>
                <a:xfrm>
                  <a:off x="4597237" y="4963591"/>
                  <a:ext cx="29541" cy="16916"/>
                </a:xfrm>
                <a:custGeom>
                  <a:rect b="b" l="l" r="r" t="t"/>
                  <a:pathLst>
                    <a:path extrusionOk="0" h="16916" w="29541">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2" name="Google Shape;702;p30"/>
                <p:cNvSpPr/>
                <p:nvPr/>
              </p:nvSpPr>
              <p:spPr>
                <a:xfrm>
                  <a:off x="4580242" y="4953400"/>
                  <a:ext cx="29308" cy="17106"/>
                </a:xfrm>
                <a:custGeom>
                  <a:rect b="b" l="l" r="r" t="t"/>
                  <a:pathLst>
                    <a:path extrusionOk="0" h="17106" w="29308">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3" name="Google Shape;703;p30"/>
                <p:cNvSpPr/>
                <p:nvPr/>
              </p:nvSpPr>
              <p:spPr>
                <a:xfrm>
                  <a:off x="4562889" y="4943589"/>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4" name="Google Shape;704;p30"/>
                <p:cNvSpPr/>
                <p:nvPr/>
              </p:nvSpPr>
              <p:spPr>
                <a:xfrm>
                  <a:off x="4545668" y="4933492"/>
                  <a:ext cx="29333" cy="17487"/>
                </a:xfrm>
                <a:custGeom>
                  <a:rect b="b" l="l" r="r" t="t"/>
                  <a:pathLst>
                    <a:path extrusionOk="0" h="17487" w="29333">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5" name="Google Shape;705;p30"/>
                <p:cNvSpPr/>
                <p:nvPr/>
              </p:nvSpPr>
              <p:spPr>
                <a:xfrm>
                  <a:off x="4528402" y="4923967"/>
                  <a:ext cx="29313" cy="16630"/>
                </a:xfrm>
                <a:custGeom>
                  <a:rect b="b" l="l" r="r" t="t"/>
                  <a:pathLst>
                    <a:path extrusionOk="0" h="16630" w="29313">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6" name="Google Shape;706;p30"/>
                <p:cNvSpPr/>
                <p:nvPr/>
              </p:nvSpPr>
              <p:spPr>
                <a:xfrm>
                  <a:off x="4511410" y="4913585"/>
                  <a:ext cx="29041" cy="17011"/>
                </a:xfrm>
                <a:custGeom>
                  <a:rect b="b" l="l" r="r" t="t"/>
                  <a:pathLst>
                    <a:path extrusionOk="0" h="17011" w="29041">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7" name="Google Shape;707;p30"/>
                <p:cNvSpPr/>
                <p:nvPr/>
              </p:nvSpPr>
              <p:spPr>
                <a:xfrm>
                  <a:off x="4493824" y="4903774"/>
                  <a:ext cx="29376" cy="16916"/>
                </a:xfrm>
                <a:custGeom>
                  <a:rect b="b" l="l" r="r" t="t"/>
                  <a:pathLst>
                    <a:path extrusionOk="0" h="16916" w="29376">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8" name="Google Shape;708;p30"/>
                <p:cNvSpPr/>
                <p:nvPr/>
              </p:nvSpPr>
              <p:spPr>
                <a:xfrm>
                  <a:off x="4701039" y="5023503"/>
                  <a:ext cx="42331" cy="24441"/>
                </a:xfrm>
                <a:custGeom>
                  <a:rect b="b" l="l" r="r" t="t"/>
                  <a:pathLst>
                    <a:path extrusionOk="0" h="24441" w="42331">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09" name="Google Shape;709;p30"/>
                <p:cNvSpPr/>
                <p:nvPr/>
              </p:nvSpPr>
              <p:spPr>
                <a:xfrm>
                  <a:off x="4675609" y="5027945"/>
                  <a:ext cx="29345" cy="17142"/>
                </a:xfrm>
                <a:custGeom>
                  <a:rect b="b" l="l" r="r" t="t"/>
                  <a:pathLst>
                    <a:path extrusionOk="0" h="17142" w="29345">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0" name="Google Shape;710;p30"/>
                <p:cNvSpPr/>
                <p:nvPr/>
              </p:nvSpPr>
              <p:spPr>
                <a:xfrm>
                  <a:off x="4658328" y="5018170"/>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1" name="Google Shape;711;p30"/>
                <p:cNvSpPr/>
                <p:nvPr/>
              </p:nvSpPr>
              <p:spPr>
                <a:xfrm>
                  <a:off x="4641064" y="5008168"/>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2" name="Google Shape;712;p30"/>
                <p:cNvSpPr/>
                <p:nvPr/>
              </p:nvSpPr>
              <p:spPr>
                <a:xfrm>
                  <a:off x="4623779" y="4998072"/>
                  <a:ext cx="29363" cy="17011"/>
                </a:xfrm>
                <a:custGeom>
                  <a:rect b="b" l="l" r="r" t="t"/>
                  <a:pathLst>
                    <a:path extrusionOk="0" h="17011" w="29363">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3" name="Google Shape;713;p30"/>
                <p:cNvSpPr/>
                <p:nvPr/>
              </p:nvSpPr>
              <p:spPr>
                <a:xfrm>
                  <a:off x="4606671" y="4988070"/>
                  <a:ext cx="29244" cy="17106"/>
                </a:xfrm>
                <a:custGeom>
                  <a:rect b="b" l="l" r="r" t="t"/>
                  <a:pathLst>
                    <a:path extrusionOk="0" h="17106" w="29244">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4" name="Google Shape;714;p30"/>
                <p:cNvSpPr/>
                <p:nvPr/>
              </p:nvSpPr>
              <p:spPr>
                <a:xfrm>
                  <a:off x="4589253" y="4978260"/>
                  <a:ext cx="29376" cy="16916"/>
                </a:xfrm>
                <a:custGeom>
                  <a:rect b="b" l="l" r="r" t="t"/>
                  <a:pathLst>
                    <a:path extrusionOk="0" h="16916" w="29376">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5" name="Google Shape;715;p30"/>
                <p:cNvSpPr/>
                <p:nvPr/>
              </p:nvSpPr>
              <p:spPr>
                <a:xfrm>
                  <a:off x="4572002" y="4968259"/>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6" name="Google Shape;716;p30"/>
                <p:cNvSpPr/>
                <p:nvPr/>
              </p:nvSpPr>
              <p:spPr>
                <a:xfrm>
                  <a:off x="4554738" y="4958162"/>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7" name="Google Shape;717;p30"/>
                <p:cNvSpPr/>
                <p:nvPr/>
              </p:nvSpPr>
              <p:spPr>
                <a:xfrm>
                  <a:off x="4537453" y="4948351"/>
                  <a:ext cx="29363" cy="16916"/>
                </a:xfrm>
                <a:custGeom>
                  <a:rect b="b" l="l" r="r" t="t"/>
                  <a:pathLst>
                    <a:path extrusionOk="0" h="16916" w="29363">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8" name="Google Shape;718;p30"/>
                <p:cNvSpPr/>
                <p:nvPr/>
              </p:nvSpPr>
              <p:spPr>
                <a:xfrm>
                  <a:off x="4520202" y="4938350"/>
                  <a:ext cx="29291" cy="16916"/>
                </a:xfrm>
                <a:custGeom>
                  <a:rect b="b" l="l" r="r" t="t"/>
                  <a:pathLst>
                    <a:path extrusionOk="0" h="16916" w="29291">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19" name="Google Shape;719;p30"/>
                <p:cNvSpPr/>
                <p:nvPr/>
              </p:nvSpPr>
              <p:spPr>
                <a:xfrm>
                  <a:off x="4502927" y="4928253"/>
                  <a:ext cx="29376" cy="17011"/>
                </a:xfrm>
                <a:custGeom>
                  <a:rect b="b" l="l" r="r" t="t"/>
                  <a:pathLst>
                    <a:path extrusionOk="0" h="17011" w="29376">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0" name="Google Shape;720;p30"/>
                <p:cNvSpPr/>
                <p:nvPr/>
              </p:nvSpPr>
              <p:spPr>
                <a:xfrm>
                  <a:off x="4464204" y="4906060"/>
                  <a:ext cx="50834" cy="28917"/>
                </a:xfrm>
                <a:custGeom>
                  <a:rect b="b" l="l" r="r" t="t"/>
                  <a:pathLst>
                    <a:path extrusionOk="0" h="28917" w="50834">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1" name="Google Shape;721;p30"/>
                <p:cNvSpPr/>
                <p:nvPr/>
              </p:nvSpPr>
              <p:spPr>
                <a:xfrm>
                  <a:off x="4692687" y="5037982"/>
                  <a:ext cx="33968" cy="19459"/>
                </a:xfrm>
                <a:custGeom>
                  <a:rect b="b" l="l" r="r" t="t"/>
                  <a:pathLst>
                    <a:path extrusionOk="0" h="19459" w="33968">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722" name="Google Shape;722;p30"/>
              <p:cNvGrpSpPr/>
              <p:nvPr/>
            </p:nvGrpSpPr>
            <p:grpSpPr>
              <a:xfrm>
                <a:off x="4543079" y="4626313"/>
                <a:ext cx="286486" cy="386884"/>
                <a:chOff x="4543079" y="4626313"/>
                <a:chExt cx="286486" cy="386884"/>
              </a:xfrm>
            </p:grpSpPr>
            <p:grpSp>
              <p:nvGrpSpPr>
                <p:cNvPr id="723" name="Google Shape;723;p30"/>
                <p:cNvGrpSpPr/>
                <p:nvPr/>
              </p:nvGrpSpPr>
              <p:grpSpPr>
                <a:xfrm>
                  <a:off x="4543079" y="4626313"/>
                  <a:ext cx="286486" cy="386884"/>
                  <a:chOff x="4543079" y="4626313"/>
                  <a:chExt cx="286486" cy="386884"/>
                </a:xfrm>
              </p:grpSpPr>
              <p:sp>
                <p:nvSpPr>
                  <p:cNvPr id="724" name="Google Shape;724;p30"/>
                  <p:cNvSpPr/>
                  <p:nvPr/>
                </p:nvSpPr>
                <p:spPr>
                  <a:xfrm>
                    <a:off x="4543081" y="4626313"/>
                    <a:ext cx="286484" cy="386884"/>
                  </a:xfrm>
                  <a:custGeom>
                    <a:rect b="b" l="l" r="r" t="t"/>
                    <a:pathLst>
                      <a:path extrusionOk="0" h="386884" w="286484">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5" name="Google Shape;725;p30"/>
                  <p:cNvSpPr/>
                  <p:nvPr/>
                </p:nvSpPr>
                <p:spPr>
                  <a:xfrm>
                    <a:off x="4543081" y="4626313"/>
                    <a:ext cx="284295" cy="175524"/>
                  </a:xfrm>
                  <a:custGeom>
                    <a:rect b="b" l="l" r="r" t="t"/>
                    <a:pathLst>
                      <a:path extrusionOk="0" h="175524" w="284295">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6" name="Google Shape;726;p30"/>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7" name="Google Shape;727;p30"/>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28" name="Google Shape;728;p30"/>
                  <p:cNvSpPr/>
                  <p:nvPr/>
                </p:nvSpPr>
                <p:spPr>
                  <a:xfrm>
                    <a:off x="4543081" y="4845081"/>
                    <a:ext cx="277062" cy="168020"/>
                  </a:xfrm>
                  <a:custGeom>
                    <a:rect b="b" l="l" r="r" t="t"/>
                    <a:pathLst>
                      <a:path extrusionOk="0" h="168020" w="277062">
                        <a:moveTo>
                          <a:pt x="277062" y="168021"/>
                        </a:moveTo>
                        <a:lnTo>
                          <a:pt x="277062" y="160210"/>
                        </a:lnTo>
                        <a:lnTo>
                          <a:pt x="0" y="0"/>
                        </a:lnTo>
                        <a:lnTo>
                          <a:pt x="0" y="7906"/>
                        </a:lnTo>
                        <a:lnTo>
                          <a:pt x="277062" y="168021"/>
                        </a:lnTo>
                        <a:close/>
                      </a:path>
                    </a:pathLst>
                  </a:custGeom>
                  <a:solidFill>
                    <a:srgbClr val="DBDBD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729" name="Google Shape;729;p30"/>
                <p:cNvSpPr/>
                <p:nvPr/>
              </p:nvSpPr>
              <p:spPr>
                <a:xfrm>
                  <a:off x="4550219" y="4641437"/>
                  <a:ext cx="3426" cy="199929"/>
                </a:xfrm>
                <a:custGeom>
                  <a:rect b="b" l="l" r="r" t="t"/>
                  <a:pathLst>
                    <a:path extrusionOk="0" h="199929" w="3426">
                      <a:moveTo>
                        <a:pt x="0" y="199930"/>
                      </a:moveTo>
                      <a:lnTo>
                        <a:pt x="0" y="0"/>
                      </a:lnTo>
                      <a:lnTo>
                        <a:pt x="3426" y="2000"/>
                      </a:lnTo>
                      <a:lnTo>
                        <a:pt x="3426" y="198310"/>
                      </a:lnTo>
                      <a:lnTo>
                        <a:pt x="0" y="199930"/>
                      </a:lnTo>
                      <a:close/>
                    </a:path>
                  </a:pathLst>
                </a:custGeom>
                <a:solidFill>
                  <a:srgbClr val="1E377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0" name="Google Shape;730;p30"/>
                <p:cNvSpPr/>
                <p:nvPr/>
              </p:nvSpPr>
              <p:spPr>
                <a:xfrm>
                  <a:off x="4553645" y="4643437"/>
                  <a:ext cx="257645" cy="344805"/>
                </a:xfrm>
                <a:custGeom>
                  <a:rect b="b" l="l" r="r" t="t"/>
                  <a:pathLst>
                    <a:path extrusionOk="0" h="344805" w="257645">
                      <a:moveTo>
                        <a:pt x="0" y="0"/>
                      </a:moveTo>
                      <a:lnTo>
                        <a:pt x="0" y="196310"/>
                      </a:lnTo>
                      <a:lnTo>
                        <a:pt x="257646" y="344805"/>
                      </a:lnTo>
                      <a:lnTo>
                        <a:pt x="257646" y="148876"/>
                      </a:lnTo>
                      <a:lnTo>
                        <a:pt x="0" y="0"/>
                      </a:ln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1" name="Google Shape;731;p30"/>
                <p:cNvSpPr/>
                <p:nvPr/>
              </p:nvSpPr>
              <p:spPr>
                <a:xfrm>
                  <a:off x="4550219" y="4839747"/>
                  <a:ext cx="261072" cy="152400"/>
                </a:xfrm>
                <a:custGeom>
                  <a:rect b="b" l="l" r="r" t="t"/>
                  <a:pathLst>
                    <a:path extrusionOk="0" h="152400" w="261072">
                      <a:moveTo>
                        <a:pt x="0" y="1619"/>
                      </a:moveTo>
                      <a:lnTo>
                        <a:pt x="261072" y="152400"/>
                      </a:lnTo>
                      <a:lnTo>
                        <a:pt x="261072" y="148495"/>
                      </a:lnTo>
                      <a:lnTo>
                        <a:pt x="3426" y="0"/>
                      </a:lnTo>
                      <a:lnTo>
                        <a:pt x="0" y="1619"/>
                      </a:lnTo>
                      <a:close/>
                    </a:path>
                  </a:pathLst>
                </a:custGeom>
                <a:solidFill>
                  <a:srgbClr val="031F6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732" name="Google Shape;732;p30"/>
            <p:cNvSpPr/>
            <p:nvPr/>
          </p:nvSpPr>
          <p:spPr>
            <a:xfrm>
              <a:off x="2723181" y="3858886"/>
              <a:ext cx="360479" cy="597446"/>
            </a:xfrm>
            <a:custGeom>
              <a:rect b="b" l="l" r="r" t="t"/>
              <a:pathLst>
                <a:path extrusionOk="0" h="597446" w="360479">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3" name="Google Shape;733;p30"/>
            <p:cNvSpPr/>
            <p:nvPr/>
          </p:nvSpPr>
          <p:spPr>
            <a:xfrm>
              <a:off x="2983060" y="3959444"/>
              <a:ext cx="457273" cy="356362"/>
            </a:xfrm>
            <a:custGeom>
              <a:rect b="b" l="l" r="r" t="t"/>
              <a:pathLst>
                <a:path extrusionOk="0" h="356362" w="457273">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4" name="Google Shape;734;p30"/>
            <p:cNvSpPr/>
            <p:nvPr/>
          </p:nvSpPr>
          <p:spPr>
            <a:xfrm>
              <a:off x="2966834" y="3952080"/>
              <a:ext cx="139371" cy="203905"/>
            </a:xfrm>
            <a:custGeom>
              <a:rect b="b" l="l" r="r" t="t"/>
              <a:pathLst>
                <a:path extrusionOk="0" h="203905" w="139371">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5" name="Google Shape;735;p30"/>
            <p:cNvSpPr/>
            <p:nvPr/>
          </p:nvSpPr>
          <p:spPr>
            <a:xfrm>
              <a:off x="2806828" y="3576743"/>
              <a:ext cx="227254" cy="250802"/>
            </a:xfrm>
            <a:custGeom>
              <a:rect b="b" l="l" r="r" t="t"/>
              <a:pathLst>
                <a:path extrusionOk="0" h="250802" w="227254">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6" name="Google Shape;736;p30"/>
            <p:cNvSpPr/>
            <p:nvPr/>
          </p:nvSpPr>
          <p:spPr>
            <a:xfrm>
              <a:off x="3061186" y="4495381"/>
              <a:ext cx="201300" cy="278129"/>
            </a:xfrm>
            <a:custGeom>
              <a:rect b="b" l="l" r="r" t="t"/>
              <a:pathLst>
                <a:path extrusionOk="0" h="278129" w="201300">
                  <a:moveTo>
                    <a:pt x="201301" y="253746"/>
                  </a:moveTo>
                  <a:lnTo>
                    <a:pt x="201301" y="0"/>
                  </a:lnTo>
                  <a:lnTo>
                    <a:pt x="0" y="117634"/>
                  </a:lnTo>
                  <a:lnTo>
                    <a:pt x="77570" y="278130"/>
                  </a:lnTo>
                  <a:lnTo>
                    <a:pt x="201301" y="25374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7" name="Google Shape;737;p30"/>
            <p:cNvSpPr/>
            <p:nvPr/>
          </p:nvSpPr>
          <p:spPr>
            <a:xfrm>
              <a:off x="3130570" y="4465187"/>
              <a:ext cx="131916" cy="77057"/>
            </a:xfrm>
            <a:custGeom>
              <a:rect b="b" l="l" r="r" t="t"/>
              <a:pathLst>
                <a:path extrusionOk="0" h="77057" w="131916">
                  <a:moveTo>
                    <a:pt x="0" y="44863"/>
                  </a:moveTo>
                  <a:lnTo>
                    <a:pt x="77284" y="0"/>
                  </a:lnTo>
                  <a:lnTo>
                    <a:pt x="131916" y="31528"/>
                  </a:lnTo>
                  <a:lnTo>
                    <a:pt x="51777" y="77057"/>
                  </a:lnTo>
                  <a:lnTo>
                    <a:pt x="0" y="44863"/>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738" name="Google Shape;738;p30"/>
          <p:cNvSpPr txBox="1"/>
          <p:nvPr>
            <p:ph idx="4294967295" type="ctrTitle"/>
          </p:nvPr>
        </p:nvSpPr>
        <p:spPr>
          <a:xfrm>
            <a:off x="685800" y="1202438"/>
            <a:ext cx="4343700" cy="8328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chemeClr val="accent2"/>
              </a:buClr>
              <a:buSzPts val="4800"/>
              <a:buFont typeface="Raleway Thin"/>
              <a:buNone/>
            </a:pPr>
            <a:r>
              <a:rPr b="0" i="0" lang="tr-TR" sz="7200" u="none" cap="none" strike="noStrike">
                <a:solidFill>
                  <a:srgbClr val="741B47"/>
                </a:solidFill>
                <a:latin typeface="Raleway Thin"/>
                <a:ea typeface="Raleway Thin"/>
                <a:cs typeface="Raleway Thin"/>
                <a:sym typeface="Raleway Thin"/>
              </a:rPr>
              <a:t>THANKS!</a:t>
            </a:r>
            <a:endParaRPr b="0" i="0" sz="7200" u="none" cap="none" strike="noStrike">
              <a:solidFill>
                <a:srgbClr val="741B47"/>
              </a:solidFill>
              <a:latin typeface="Raleway Thin"/>
              <a:ea typeface="Raleway Thin"/>
              <a:cs typeface="Raleway Thin"/>
              <a:sym typeface="Raleway Thin"/>
            </a:endParaRPr>
          </a:p>
        </p:txBody>
      </p:sp>
      <p:sp>
        <p:nvSpPr>
          <p:cNvPr id="739" name="Google Shape;739;p30"/>
          <p:cNvSpPr txBox="1"/>
          <p:nvPr>
            <p:ph idx="4294967295" type="subTitle"/>
          </p:nvPr>
        </p:nvSpPr>
        <p:spPr>
          <a:xfrm>
            <a:off x="685800" y="2021059"/>
            <a:ext cx="4343700" cy="19200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600"/>
              </a:spcBef>
              <a:spcAft>
                <a:spcPts val="0"/>
              </a:spcAft>
              <a:buClr>
                <a:schemeClr val="accent1"/>
              </a:buClr>
              <a:buSzPts val="1800"/>
              <a:buFont typeface="Barlow Light"/>
              <a:buNone/>
            </a:pPr>
            <a:r>
              <a:rPr b="1" i="0" lang="tr-TR" sz="3600" u="none" cap="none" strike="noStrike">
                <a:solidFill>
                  <a:srgbClr val="000000"/>
                </a:solidFill>
                <a:latin typeface="Barlow"/>
                <a:ea typeface="Barlow"/>
                <a:cs typeface="Barlow"/>
                <a:sym typeface="Barlow"/>
              </a:rPr>
              <a:t>Any questions?</a:t>
            </a:r>
            <a:endParaRPr/>
          </a:p>
          <a:p>
            <a:pPr indent="-228600" lvl="0" marL="457200" marR="0" rtl="0" algn="l">
              <a:lnSpc>
                <a:spcPct val="110000"/>
              </a:lnSpc>
              <a:spcBef>
                <a:spcPts val="0"/>
              </a:spcBef>
              <a:spcAft>
                <a:spcPts val="0"/>
              </a:spcAft>
              <a:buClr>
                <a:srgbClr val="741B47"/>
              </a:buClr>
              <a:buSzPts val="1800"/>
              <a:buFont typeface="Barlow Light"/>
              <a:buNone/>
            </a:pPr>
            <a:r>
              <a:t/>
            </a:r>
            <a:endParaRPr b="0" i="0" sz="2000" u="none" cap="none" strike="noStrike">
              <a:solidFill>
                <a:schemeClr val="dk1"/>
              </a:solidFill>
              <a:latin typeface="Barlow Light"/>
              <a:ea typeface="Barlow Light"/>
              <a:cs typeface="Barlow Light"/>
              <a:sym typeface="Barlow Light"/>
            </a:endParaRPr>
          </a:p>
          <a:p>
            <a:pPr indent="0" lvl="0" marL="114300" marR="0" rtl="0" algn="l">
              <a:lnSpc>
                <a:spcPct val="110000"/>
              </a:lnSpc>
              <a:spcBef>
                <a:spcPts val="0"/>
              </a:spcBef>
              <a:spcAft>
                <a:spcPts val="0"/>
              </a:spcAft>
              <a:buClr>
                <a:srgbClr val="741B47"/>
              </a:buClr>
              <a:buSzPts val="1800"/>
              <a:buFont typeface="Barlow Light"/>
              <a:buNone/>
            </a:pPr>
            <a:r>
              <a:t/>
            </a:r>
            <a:endParaRPr b="0" i="0" sz="2000" u="none" cap="none" strike="noStrike">
              <a:solidFill>
                <a:schemeClr val="dk1"/>
              </a:solidFill>
              <a:latin typeface="Barlow Light"/>
              <a:ea typeface="Barlow Light"/>
              <a:cs typeface="Barlow Light"/>
              <a:sym typeface="Barlow Light"/>
            </a:endParaRPr>
          </a:p>
          <a:p>
            <a:pPr indent="-228600" lvl="0" marL="457200" marR="0" rtl="0" algn="l">
              <a:lnSpc>
                <a:spcPct val="110000"/>
              </a:lnSpc>
              <a:spcBef>
                <a:spcPts val="0"/>
              </a:spcBef>
              <a:spcAft>
                <a:spcPts val="0"/>
              </a:spcAft>
              <a:buClr>
                <a:srgbClr val="741B47"/>
              </a:buClr>
              <a:buSzPts val="1800"/>
              <a:buFont typeface="Barlow Light"/>
              <a:buNone/>
            </a:pPr>
            <a:r>
              <a:t/>
            </a:r>
            <a:endParaRPr b="0" i="0" sz="2000" u="none" cap="none" strike="noStrike">
              <a:solidFill>
                <a:schemeClr val="dk1"/>
              </a:solidFill>
              <a:latin typeface="Barlow Light"/>
              <a:ea typeface="Barlow Light"/>
              <a:cs typeface="Barlow Light"/>
              <a:sym typeface="Barlow Light"/>
            </a:endParaRPr>
          </a:p>
          <a:p>
            <a:pPr indent="-228600" lvl="0" marL="457200" marR="0" rtl="0" algn="l">
              <a:lnSpc>
                <a:spcPct val="110000"/>
              </a:lnSpc>
              <a:spcBef>
                <a:spcPts val="0"/>
              </a:spcBef>
              <a:spcAft>
                <a:spcPts val="0"/>
              </a:spcAft>
              <a:buClr>
                <a:srgbClr val="741B47"/>
              </a:buClr>
              <a:buSzPts val="1800"/>
              <a:buFont typeface="Barlow Light"/>
              <a:buNone/>
            </a:pPr>
            <a:r>
              <a:t/>
            </a:r>
            <a:endParaRPr b="0" i="0" sz="2000" u="none" cap="none" strike="noStrike">
              <a:solidFill>
                <a:schemeClr val="dk1"/>
              </a:solidFill>
              <a:latin typeface="Barlow Light"/>
              <a:ea typeface="Barlow Light"/>
              <a:cs typeface="Barlow Light"/>
              <a:sym typeface="Barlow Light"/>
            </a:endParaRPr>
          </a:p>
        </p:txBody>
      </p:sp>
      <p:pic>
        <p:nvPicPr>
          <p:cNvPr id="740" name="Google Shape;740;p30"/>
          <p:cNvPicPr preferRelativeResize="0"/>
          <p:nvPr/>
        </p:nvPicPr>
        <p:blipFill rotWithShape="1">
          <a:blip r:embed="rId3">
            <a:alphaModFix/>
          </a:blip>
          <a:srcRect b="0" l="0" r="0" t="0"/>
          <a:stretch/>
        </p:blipFill>
        <p:spPr>
          <a:xfrm>
            <a:off x="4512147" y="623245"/>
            <a:ext cx="2361997" cy="258343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9"/>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tr-TR" sz="3600" u="none" cap="none" strike="noStrike">
                <a:solidFill>
                  <a:schemeClr val="lt1"/>
                </a:solidFill>
                <a:latin typeface="Raleway Thin"/>
                <a:ea typeface="Raleway Thin"/>
                <a:cs typeface="Raleway Thin"/>
                <a:sym typeface="Raleway Thin"/>
              </a:rPr>
              <a:t>1</a:t>
            </a:r>
            <a:endParaRPr b="0" i="0" sz="3600" u="none" cap="none" strike="noStrike">
              <a:solidFill>
                <a:schemeClr val="lt1"/>
              </a:solidFill>
              <a:latin typeface="Raleway Thin"/>
              <a:ea typeface="Raleway Thin"/>
              <a:cs typeface="Raleway Thin"/>
              <a:sym typeface="Raleway Thin"/>
            </a:endParaRPr>
          </a:p>
        </p:txBody>
      </p:sp>
      <p:sp>
        <p:nvSpPr>
          <p:cNvPr id="331" name="Google Shape;331;p9"/>
          <p:cNvSpPr txBox="1"/>
          <p:nvPr/>
        </p:nvSpPr>
        <p:spPr>
          <a:xfrm>
            <a:off x="1048512" y="2268532"/>
            <a:ext cx="3974425" cy="584775"/>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4000"/>
              <a:buFont typeface="Arial"/>
              <a:buNone/>
            </a:pPr>
            <a:r>
              <a:rPr b="0" i="0" lang="tr-TR" sz="4000" u="none" cap="none" strike="noStrike">
                <a:solidFill>
                  <a:srgbClr val="741B47"/>
                </a:solidFill>
                <a:latin typeface="Raleway Thin"/>
                <a:ea typeface="Raleway Thin"/>
                <a:cs typeface="Raleway Thin"/>
                <a:sym typeface="Raleway Thin"/>
              </a:rPr>
              <a:t>About Ansible</a:t>
            </a:r>
            <a:endParaRPr b="0" i="0" sz="4000" u="none" cap="none" strike="noStrike">
              <a:solidFill>
                <a:srgbClr val="741B47"/>
              </a:solidFill>
              <a:latin typeface="Raleway Thin"/>
              <a:ea typeface="Raleway Thin"/>
              <a:cs typeface="Raleway Thin"/>
              <a:sym typeface="Raleway Thin"/>
            </a:endParaRPr>
          </a:p>
        </p:txBody>
      </p:sp>
      <p:pic>
        <p:nvPicPr>
          <p:cNvPr id="332" name="Google Shape;332;p9"/>
          <p:cNvPicPr preferRelativeResize="0"/>
          <p:nvPr/>
        </p:nvPicPr>
        <p:blipFill rotWithShape="1">
          <a:blip r:embed="rId3">
            <a:alphaModFix/>
          </a:blip>
          <a:srcRect b="0" l="0" r="0" t="0"/>
          <a:stretch/>
        </p:blipFill>
        <p:spPr>
          <a:xfrm>
            <a:off x="5185775" y="1982775"/>
            <a:ext cx="3238434" cy="1304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0"/>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338" name="Google Shape;338;p10"/>
          <p:cNvSpPr txBox="1"/>
          <p:nvPr>
            <p:ph type="title"/>
          </p:nvPr>
        </p:nvSpPr>
        <p:spPr>
          <a:xfrm>
            <a:off x="431800" y="173800"/>
            <a:ext cx="4312490" cy="6263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accent2"/>
              </a:buClr>
              <a:buSzPts val="4800"/>
              <a:buNone/>
            </a:pPr>
            <a:r>
              <a:rPr lang="tr-TR" sz="4000">
                <a:solidFill>
                  <a:srgbClr val="741B47"/>
                </a:solidFill>
                <a:latin typeface="Raleway Thin"/>
                <a:ea typeface="Raleway Thin"/>
                <a:cs typeface="Raleway Thin"/>
                <a:sym typeface="Raleway Thin"/>
              </a:rPr>
              <a:t>About Ansible</a:t>
            </a:r>
            <a:endParaRPr sz="4000">
              <a:solidFill>
                <a:srgbClr val="741B47"/>
              </a:solidFill>
              <a:latin typeface="Raleway Thin"/>
              <a:ea typeface="Raleway Thin"/>
              <a:cs typeface="Raleway Thin"/>
              <a:sym typeface="Raleway Thin"/>
            </a:endParaRPr>
          </a:p>
        </p:txBody>
      </p:sp>
      <p:sp>
        <p:nvSpPr>
          <p:cNvPr id="339" name="Google Shape;339;p10"/>
          <p:cNvSpPr/>
          <p:nvPr/>
        </p:nvSpPr>
        <p:spPr>
          <a:xfrm>
            <a:off x="4419600" y="3304951"/>
            <a:ext cx="172289" cy="35798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0" name="Google Shape;340;p10"/>
          <p:cNvSpPr/>
          <p:nvPr/>
        </p:nvSpPr>
        <p:spPr>
          <a:xfrm>
            <a:off x="4572000" y="3457351"/>
            <a:ext cx="172289" cy="35798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1" name="Google Shape;341;p10"/>
          <p:cNvSpPr txBox="1"/>
          <p:nvPr/>
        </p:nvSpPr>
        <p:spPr>
          <a:xfrm>
            <a:off x="431798" y="1440996"/>
            <a:ext cx="4240319" cy="2308324"/>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tr-TR" sz="2400" u="none" cap="none" strike="noStrike">
                <a:solidFill>
                  <a:srgbClr val="373A3C"/>
                </a:solidFill>
                <a:latin typeface="Arial"/>
                <a:ea typeface="Arial"/>
                <a:cs typeface="Arial"/>
                <a:sym typeface="Arial"/>
              </a:rPr>
              <a:t>Ansible is </a:t>
            </a:r>
            <a:r>
              <a:rPr b="1" i="0" lang="tr-TR" sz="2400" u="none" cap="none" strike="noStrike">
                <a:solidFill>
                  <a:srgbClr val="373A3C"/>
                </a:solidFill>
                <a:latin typeface="Arial"/>
                <a:ea typeface="Arial"/>
                <a:cs typeface="Arial"/>
                <a:sym typeface="Arial"/>
              </a:rPr>
              <a:t>an open-source IT automation tool</a:t>
            </a:r>
            <a:r>
              <a:rPr b="0" i="0" lang="tr-TR" sz="2400" u="none" cap="none" strike="noStrike">
                <a:solidFill>
                  <a:srgbClr val="373A3C"/>
                </a:solidFill>
                <a:latin typeface="Arial"/>
                <a:ea typeface="Arial"/>
                <a:cs typeface="Arial"/>
                <a:sym typeface="Arial"/>
              </a:rPr>
              <a:t>. It can configure systems, deploy software, and orchestrate more advanced IT tasks such as continuous deployments.</a:t>
            </a:r>
            <a:endParaRPr b="0" i="0" sz="1800" u="none" cap="none" strike="noStrike">
              <a:solidFill>
                <a:srgbClr val="4A1E1E"/>
              </a:solidFill>
              <a:latin typeface="Arial"/>
              <a:ea typeface="Arial"/>
              <a:cs typeface="Arial"/>
              <a:sym typeface="Arial"/>
            </a:endParaRPr>
          </a:p>
        </p:txBody>
      </p:sp>
      <p:pic>
        <p:nvPicPr>
          <p:cNvPr id="342" name="Google Shape;342;p10"/>
          <p:cNvPicPr preferRelativeResize="0"/>
          <p:nvPr/>
        </p:nvPicPr>
        <p:blipFill rotWithShape="1">
          <a:blip r:embed="rId3">
            <a:alphaModFix/>
          </a:blip>
          <a:srcRect b="313" l="13877" r="13357" t="0"/>
          <a:stretch/>
        </p:blipFill>
        <p:spPr>
          <a:xfrm>
            <a:off x="5412602" y="1024049"/>
            <a:ext cx="3083976" cy="30954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1"/>
          <p:cNvSpPr txBox="1"/>
          <p:nvPr>
            <p:ph idx="12" type="sldNum"/>
          </p:nvPr>
        </p:nvSpPr>
        <p:spPr>
          <a:xfrm>
            <a:off x="85728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348" name="Google Shape;348;p11"/>
          <p:cNvSpPr txBox="1"/>
          <p:nvPr>
            <p:ph type="title"/>
          </p:nvPr>
        </p:nvSpPr>
        <p:spPr>
          <a:xfrm>
            <a:off x="431800" y="173800"/>
            <a:ext cx="43125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accent2"/>
              </a:buClr>
              <a:buSzPts val="4800"/>
              <a:buNone/>
            </a:pPr>
            <a:r>
              <a:rPr lang="tr-TR" sz="4000">
                <a:solidFill>
                  <a:srgbClr val="741B47"/>
                </a:solidFill>
                <a:latin typeface="Raleway Thin"/>
                <a:ea typeface="Raleway Thin"/>
                <a:cs typeface="Raleway Thin"/>
                <a:sym typeface="Raleway Thin"/>
              </a:rPr>
              <a:t>About Ansible</a:t>
            </a:r>
            <a:endParaRPr sz="4000">
              <a:solidFill>
                <a:srgbClr val="741B47"/>
              </a:solidFill>
              <a:latin typeface="Raleway Thin"/>
              <a:ea typeface="Raleway Thin"/>
              <a:cs typeface="Raleway Thin"/>
              <a:sym typeface="Raleway Thin"/>
            </a:endParaRPr>
          </a:p>
        </p:txBody>
      </p:sp>
      <p:sp>
        <p:nvSpPr>
          <p:cNvPr id="349" name="Google Shape;349;p11"/>
          <p:cNvSpPr/>
          <p:nvPr/>
        </p:nvSpPr>
        <p:spPr>
          <a:xfrm>
            <a:off x="2438400" y="3304951"/>
            <a:ext cx="172200" cy="35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0" name="Google Shape;350;p11"/>
          <p:cNvSpPr/>
          <p:nvPr/>
        </p:nvSpPr>
        <p:spPr>
          <a:xfrm>
            <a:off x="2590800" y="3457351"/>
            <a:ext cx="172200" cy="35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351" name="Google Shape;351;p11"/>
          <p:cNvPicPr preferRelativeResize="0"/>
          <p:nvPr/>
        </p:nvPicPr>
        <p:blipFill rotWithShape="1">
          <a:blip r:embed="rId3">
            <a:alphaModFix/>
          </a:blip>
          <a:srcRect b="0" l="0" r="0" t="0"/>
          <a:stretch/>
        </p:blipFill>
        <p:spPr>
          <a:xfrm>
            <a:off x="304800" y="702975"/>
            <a:ext cx="769600" cy="769600"/>
          </a:xfrm>
          <a:prstGeom prst="rect">
            <a:avLst/>
          </a:prstGeom>
          <a:noFill/>
          <a:ln>
            <a:noFill/>
          </a:ln>
        </p:spPr>
      </p:pic>
      <p:pic>
        <p:nvPicPr>
          <p:cNvPr id="352" name="Google Shape;352;p11"/>
          <p:cNvPicPr preferRelativeResize="0"/>
          <p:nvPr/>
        </p:nvPicPr>
        <p:blipFill rotWithShape="1">
          <a:blip r:embed="rId3">
            <a:alphaModFix/>
          </a:blip>
          <a:srcRect b="0" l="0" r="0" t="0"/>
          <a:stretch/>
        </p:blipFill>
        <p:spPr>
          <a:xfrm>
            <a:off x="4175800" y="702975"/>
            <a:ext cx="769600" cy="769600"/>
          </a:xfrm>
          <a:prstGeom prst="rect">
            <a:avLst/>
          </a:prstGeom>
          <a:noFill/>
          <a:ln>
            <a:noFill/>
          </a:ln>
        </p:spPr>
      </p:pic>
      <p:pic>
        <p:nvPicPr>
          <p:cNvPr id="353" name="Google Shape;353;p11"/>
          <p:cNvPicPr preferRelativeResize="0"/>
          <p:nvPr/>
        </p:nvPicPr>
        <p:blipFill rotWithShape="1">
          <a:blip r:embed="rId3">
            <a:alphaModFix/>
          </a:blip>
          <a:srcRect b="0" l="0" r="0" t="0"/>
          <a:stretch/>
        </p:blipFill>
        <p:spPr>
          <a:xfrm>
            <a:off x="5143550" y="1632625"/>
            <a:ext cx="769600" cy="769600"/>
          </a:xfrm>
          <a:prstGeom prst="rect">
            <a:avLst/>
          </a:prstGeom>
          <a:noFill/>
          <a:ln>
            <a:noFill/>
          </a:ln>
        </p:spPr>
      </p:pic>
      <p:pic>
        <p:nvPicPr>
          <p:cNvPr id="354" name="Google Shape;354;p11"/>
          <p:cNvPicPr preferRelativeResize="0"/>
          <p:nvPr/>
        </p:nvPicPr>
        <p:blipFill rotWithShape="1">
          <a:blip r:embed="rId3">
            <a:alphaModFix/>
          </a:blip>
          <a:srcRect b="0" l="0" r="0" t="0"/>
          <a:stretch/>
        </p:blipFill>
        <p:spPr>
          <a:xfrm>
            <a:off x="1272550" y="1632625"/>
            <a:ext cx="769600" cy="769600"/>
          </a:xfrm>
          <a:prstGeom prst="rect">
            <a:avLst/>
          </a:prstGeom>
          <a:noFill/>
          <a:ln>
            <a:noFill/>
          </a:ln>
        </p:spPr>
      </p:pic>
      <p:pic>
        <p:nvPicPr>
          <p:cNvPr id="355" name="Google Shape;355;p11"/>
          <p:cNvPicPr preferRelativeResize="0"/>
          <p:nvPr/>
        </p:nvPicPr>
        <p:blipFill rotWithShape="1">
          <a:blip r:embed="rId3">
            <a:alphaModFix/>
          </a:blip>
          <a:srcRect b="0" l="0" r="0" t="0"/>
          <a:stretch/>
        </p:blipFill>
        <p:spPr>
          <a:xfrm>
            <a:off x="4175800" y="1632625"/>
            <a:ext cx="769600" cy="769600"/>
          </a:xfrm>
          <a:prstGeom prst="rect">
            <a:avLst/>
          </a:prstGeom>
          <a:noFill/>
          <a:ln>
            <a:noFill/>
          </a:ln>
        </p:spPr>
      </p:pic>
      <p:pic>
        <p:nvPicPr>
          <p:cNvPr id="356" name="Google Shape;356;p11"/>
          <p:cNvPicPr preferRelativeResize="0"/>
          <p:nvPr/>
        </p:nvPicPr>
        <p:blipFill rotWithShape="1">
          <a:blip r:embed="rId3">
            <a:alphaModFix/>
          </a:blip>
          <a:srcRect b="0" l="0" r="0" t="0"/>
          <a:stretch/>
        </p:blipFill>
        <p:spPr>
          <a:xfrm>
            <a:off x="5143550" y="702975"/>
            <a:ext cx="769600" cy="769600"/>
          </a:xfrm>
          <a:prstGeom prst="rect">
            <a:avLst/>
          </a:prstGeom>
          <a:noFill/>
          <a:ln>
            <a:noFill/>
          </a:ln>
        </p:spPr>
      </p:pic>
      <p:pic>
        <p:nvPicPr>
          <p:cNvPr id="357" name="Google Shape;357;p11"/>
          <p:cNvPicPr preferRelativeResize="0"/>
          <p:nvPr/>
        </p:nvPicPr>
        <p:blipFill rotWithShape="1">
          <a:blip r:embed="rId3">
            <a:alphaModFix/>
          </a:blip>
          <a:srcRect b="0" l="0" r="0" t="0"/>
          <a:stretch/>
        </p:blipFill>
        <p:spPr>
          <a:xfrm>
            <a:off x="304800" y="1632625"/>
            <a:ext cx="769600" cy="769600"/>
          </a:xfrm>
          <a:prstGeom prst="rect">
            <a:avLst/>
          </a:prstGeom>
          <a:noFill/>
          <a:ln>
            <a:noFill/>
          </a:ln>
        </p:spPr>
      </p:pic>
      <p:pic>
        <p:nvPicPr>
          <p:cNvPr id="358" name="Google Shape;358;p11"/>
          <p:cNvPicPr preferRelativeResize="0"/>
          <p:nvPr/>
        </p:nvPicPr>
        <p:blipFill rotWithShape="1">
          <a:blip r:embed="rId3">
            <a:alphaModFix/>
          </a:blip>
          <a:srcRect b="0" l="0" r="0" t="0"/>
          <a:stretch/>
        </p:blipFill>
        <p:spPr>
          <a:xfrm>
            <a:off x="1272550" y="702975"/>
            <a:ext cx="769600" cy="769600"/>
          </a:xfrm>
          <a:prstGeom prst="rect">
            <a:avLst/>
          </a:prstGeom>
          <a:noFill/>
          <a:ln>
            <a:noFill/>
          </a:ln>
        </p:spPr>
      </p:pic>
      <p:pic>
        <p:nvPicPr>
          <p:cNvPr id="359" name="Google Shape;359;p11"/>
          <p:cNvPicPr preferRelativeResize="0"/>
          <p:nvPr/>
        </p:nvPicPr>
        <p:blipFill rotWithShape="1">
          <a:blip r:embed="rId3">
            <a:alphaModFix/>
          </a:blip>
          <a:srcRect b="0" l="0" r="0" t="0"/>
          <a:stretch/>
        </p:blipFill>
        <p:spPr>
          <a:xfrm>
            <a:off x="3208050" y="1632625"/>
            <a:ext cx="769600" cy="769600"/>
          </a:xfrm>
          <a:prstGeom prst="rect">
            <a:avLst/>
          </a:prstGeom>
          <a:noFill/>
          <a:ln>
            <a:noFill/>
          </a:ln>
        </p:spPr>
      </p:pic>
      <p:pic>
        <p:nvPicPr>
          <p:cNvPr id="360" name="Google Shape;360;p11"/>
          <p:cNvPicPr preferRelativeResize="0"/>
          <p:nvPr/>
        </p:nvPicPr>
        <p:blipFill rotWithShape="1">
          <a:blip r:embed="rId3">
            <a:alphaModFix/>
          </a:blip>
          <a:srcRect b="0" l="0" r="0" t="0"/>
          <a:stretch/>
        </p:blipFill>
        <p:spPr>
          <a:xfrm>
            <a:off x="2240300" y="702975"/>
            <a:ext cx="769600" cy="769600"/>
          </a:xfrm>
          <a:prstGeom prst="rect">
            <a:avLst/>
          </a:prstGeom>
          <a:noFill/>
          <a:ln>
            <a:noFill/>
          </a:ln>
        </p:spPr>
      </p:pic>
      <p:pic>
        <p:nvPicPr>
          <p:cNvPr id="361" name="Google Shape;361;p11"/>
          <p:cNvPicPr preferRelativeResize="0"/>
          <p:nvPr/>
        </p:nvPicPr>
        <p:blipFill rotWithShape="1">
          <a:blip r:embed="rId3">
            <a:alphaModFix/>
          </a:blip>
          <a:srcRect b="0" l="0" r="0" t="0"/>
          <a:stretch/>
        </p:blipFill>
        <p:spPr>
          <a:xfrm>
            <a:off x="2240288" y="1632625"/>
            <a:ext cx="769600" cy="769600"/>
          </a:xfrm>
          <a:prstGeom prst="rect">
            <a:avLst/>
          </a:prstGeom>
          <a:noFill/>
          <a:ln>
            <a:noFill/>
          </a:ln>
        </p:spPr>
      </p:pic>
      <p:pic>
        <p:nvPicPr>
          <p:cNvPr id="362" name="Google Shape;362;p11"/>
          <p:cNvPicPr preferRelativeResize="0"/>
          <p:nvPr/>
        </p:nvPicPr>
        <p:blipFill rotWithShape="1">
          <a:blip r:embed="rId3">
            <a:alphaModFix/>
          </a:blip>
          <a:srcRect b="0" l="0" r="0" t="0"/>
          <a:stretch/>
        </p:blipFill>
        <p:spPr>
          <a:xfrm>
            <a:off x="3208050" y="702975"/>
            <a:ext cx="769600" cy="769600"/>
          </a:xfrm>
          <a:prstGeom prst="rect">
            <a:avLst/>
          </a:prstGeom>
          <a:noFill/>
          <a:ln>
            <a:noFill/>
          </a:ln>
        </p:spPr>
      </p:pic>
      <p:pic>
        <p:nvPicPr>
          <p:cNvPr id="363" name="Google Shape;363;p11"/>
          <p:cNvPicPr preferRelativeResize="0"/>
          <p:nvPr/>
        </p:nvPicPr>
        <p:blipFill rotWithShape="1">
          <a:blip r:embed="rId4">
            <a:alphaModFix/>
          </a:blip>
          <a:srcRect b="0" l="0" r="0" t="0"/>
          <a:stretch/>
        </p:blipFill>
        <p:spPr>
          <a:xfrm>
            <a:off x="6111300" y="702969"/>
            <a:ext cx="637055" cy="769601"/>
          </a:xfrm>
          <a:prstGeom prst="rect">
            <a:avLst/>
          </a:prstGeom>
          <a:noFill/>
          <a:ln>
            <a:noFill/>
          </a:ln>
        </p:spPr>
      </p:pic>
      <p:pic>
        <p:nvPicPr>
          <p:cNvPr id="364" name="Google Shape;364;p11"/>
          <p:cNvPicPr preferRelativeResize="0"/>
          <p:nvPr/>
        </p:nvPicPr>
        <p:blipFill rotWithShape="1">
          <a:blip r:embed="rId4">
            <a:alphaModFix/>
          </a:blip>
          <a:srcRect b="0" l="0" r="0" t="0"/>
          <a:stretch/>
        </p:blipFill>
        <p:spPr>
          <a:xfrm>
            <a:off x="6946500" y="702969"/>
            <a:ext cx="637055" cy="769601"/>
          </a:xfrm>
          <a:prstGeom prst="rect">
            <a:avLst/>
          </a:prstGeom>
          <a:noFill/>
          <a:ln>
            <a:noFill/>
          </a:ln>
        </p:spPr>
      </p:pic>
      <p:pic>
        <p:nvPicPr>
          <p:cNvPr id="365" name="Google Shape;365;p11"/>
          <p:cNvPicPr preferRelativeResize="0"/>
          <p:nvPr/>
        </p:nvPicPr>
        <p:blipFill rotWithShape="1">
          <a:blip r:embed="rId4">
            <a:alphaModFix/>
          </a:blip>
          <a:srcRect b="0" l="0" r="0" t="0"/>
          <a:stretch/>
        </p:blipFill>
        <p:spPr>
          <a:xfrm>
            <a:off x="6946500" y="1632619"/>
            <a:ext cx="637055" cy="769601"/>
          </a:xfrm>
          <a:prstGeom prst="rect">
            <a:avLst/>
          </a:prstGeom>
          <a:noFill/>
          <a:ln>
            <a:noFill/>
          </a:ln>
        </p:spPr>
      </p:pic>
      <p:pic>
        <p:nvPicPr>
          <p:cNvPr id="366" name="Google Shape;366;p11"/>
          <p:cNvPicPr preferRelativeResize="0"/>
          <p:nvPr/>
        </p:nvPicPr>
        <p:blipFill rotWithShape="1">
          <a:blip r:embed="rId4">
            <a:alphaModFix/>
          </a:blip>
          <a:srcRect b="0" l="0" r="0" t="0"/>
          <a:stretch/>
        </p:blipFill>
        <p:spPr>
          <a:xfrm>
            <a:off x="7781700" y="702969"/>
            <a:ext cx="637055" cy="769601"/>
          </a:xfrm>
          <a:prstGeom prst="rect">
            <a:avLst/>
          </a:prstGeom>
          <a:noFill/>
          <a:ln>
            <a:noFill/>
          </a:ln>
        </p:spPr>
      </p:pic>
      <p:pic>
        <p:nvPicPr>
          <p:cNvPr id="367" name="Google Shape;367;p11"/>
          <p:cNvPicPr preferRelativeResize="0"/>
          <p:nvPr/>
        </p:nvPicPr>
        <p:blipFill rotWithShape="1">
          <a:blip r:embed="rId4">
            <a:alphaModFix/>
          </a:blip>
          <a:srcRect b="0" l="0" r="0" t="0"/>
          <a:stretch/>
        </p:blipFill>
        <p:spPr>
          <a:xfrm>
            <a:off x="6111300" y="1632619"/>
            <a:ext cx="637055" cy="769601"/>
          </a:xfrm>
          <a:prstGeom prst="rect">
            <a:avLst/>
          </a:prstGeom>
          <a:noFill/>
          <a:ln>
            <a:noFill/>
          </a:ln>
        </p:spPr>
      </p:pic>
      <p:pic>
        <p:nvPicPr>
          <p:cNvPr id="368" name="Google Shape;368;p11"/>
          <p:cNvPicPr preferRelativeResize="0"/>
          <p:nvPr/>
        </p:nvPicPr>
        <p:blipFill rotWithShape="1">
          <a:blip r:embed="rId4">
            <a:alphaModFix/>
          </a:blip>
          <a:srcRect b="0" l="0" r="0" t="0"/>
          <a:stretch/>
        </p:blipFill>
        <p:spPr>
          <a:xfrm>
            <a:off x="7781700" y="1632619"/>
            <a:ext cx="637055" cy="769601"/>
          </a:xfrm>
          <a:prstGeom prst="rect">
            <a:avLst/>
          </a:prstGeom>
          <a:noFill/>
          <a:ln>
            <a:noFill/>
          </a:ln>
        </p:spPr>
      </p:pic>
      <p:grpSp>
        <p:nvGrpSpPr>
          <p:cNvPr id="369" name="Google Shape;369;p11"/>
          <p:cNvGrpSpPr/>
          <p:nvPr/>
        </p:nvGrpSpPr>
        <p:grpSpPr>
          <a:xfrm>
            <a:off x="1398150" y="2934675"/>
            <a:ext cx="2820875" cy="1492475"/>
            <a:chOff x="3379350" y="2934675"/>
            <a:chExt cx="2820875" cy="1492475"/>
          </a:xfrm>
        </p:grpSpPr>
        <p:grpSp>
          <p:nvGrpSpPr>
            <p:cNvPr id="370" name="Google Shape;370;p11"/>
            <p:cNvGrpSpPr/>
            <p:nvPr/>
          </p:nvGrpSpPr>
          <p:grpSpPr>
            <a:xfrm>
              <a:off x="3379350" y="2934675"/>
              <a:ext cx="1127750" cy="1492475"/>
              <a:chOff x="4446150" y="2934675"/>
              <a:chExt cx="1127750" cy="1492475"/>
            </a:xfrm>
          </p:grpSpPr>
          <p:pic>
            <p:nvPicPr>
              <p:cNvPr id="371" name="Google Shape;371;p11"/>
              <p:cNvPicPr preferRelativeResize="0"/>
              <p:nvPr/>
            </p:nvPicPr>
            <p:blipFill rotWithShape="1">
              <a:blip r:embed="rId5">
                <a:alphaModFix/>
              </a:blip>
              <a:srcRect b="0" l="0" r="0" t="0"/>
              <a:stretch/>
            </p:blipFill>
            <p:spPr>
              <a:xfrm>
                <a:off x="4446150" y="2934675"/>
                <a:ext cx="1127750" cy="1127750"/>
              </a:xfrm>
              <a:prstGeom prst="rect">
                <a:avLst/>
              </a:prstGeom>
              <a:noFill/>
              <a:ln>
                <a:noFill/>
              </a:ln>
            </p:spPr>
          </p:pic>
          <p:sp>
            <p:nvSpPr>
              <p:cNvPr id="372" name="Google Shape;372;p11"/>
              <p:cNvSpPr txBox="1"/>
              <p:nvPr/>
            </p:nvSpPr>
            <p:spPr>
              <a:xfrm>
                <a:off x="4546825" y="3947150"/>
                <a:ext cx="926400" cy="48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tr-TR" sz="1600" u="none" cap="none" strike="noStrike">
                    <a:solidFill>
                      <a:srgbClr val="741B47"/>
                    </a:solidFill>
                    <a:latin typeface="Arial"/>
                    <a:ea typeface="Arial"/>
                    <a:cs typeface="Arial"/>
                    <a:sym typeface="Arial"/>
                  </a:rPr>
                  <a:t>Scripts</a:t>
                </a:r>
                <a:endParaRPr b="1" i="0" sz="1600" u="none" cap="none" strike="noStrike">
                  <a:solidFill>
                    <a:srgbClr val="741B47"/>
                  </a:solidFill>
                  <a:latin typeface="Arial"/>
                  <a:ea typeface="Arial"/>
                  <a:cs typeface="Arial"/>
                  <a:sym typeface="Arial"/>
                </a:endParaRPr>
              </a:p>
            </p:txBody>
          </p:sp>
        </p:grpSp>
        <p:grpSp>
          <p:nvGrpSpPr>
            <p:cNvPr id="373" name="Google Shape;373;p11"/>
            <p:cNvGrpSpPr/>
            <p:nvPr/>
          </p:nvGrpSpPr>
          <p:grpSpPr>
            <a:xfrm>
              <a:off x="4351025" y="3032750"/>
              <a:ext cx="1849200" cy="1242000"/>
              <a:chOff x="4503425" y="3032750"/>
              <a:chExt cx="1849200" cy="1242000"/>
            </a:xfrm>
          </p:grpSpPr>
          <p:sp>
            <p:nvSpPr>
              <p:cNvPr id="374" name="Google Shape;374;p11"/>
              <p:cNvSpPr txBox="1"/>
              <p:nvPr/>
            </p:nvSpPr>
            <p:spPr>
              <a:xfrm>
                <a:off x="4503425" y="3032750"/>
                <a:ext cx="1309500" cy="4800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FF4D4D"/>
                  </a:buClr>
                  <a:buSzPts val="1600"/>
                  <a:buFont typeface="Arial"/>
                  <a:buChar char="●"/>
                </a:pPr>
                <a:r>
                  <a:rPr b="0" i="0" lang="tr-TR" sz="1600" u="none" cap="none" strike="noStrike">
                    <a:solidFill>
                      <a:srgbClr val="FF4D4D"/>
                    </a:solidFill>
                    <a:latin typeface="Arial"/>
                    <a:ea typeface="Arial"/>
                    <a:cs typeface="Arial"/>
                    <a:sym typeface="Arial"/>
                  </a:rPr>
                  <a:t>Time</a:t>
                </a:r>
                <a:endParaRPr b="0" i="0" sz="1600" u="none" cap="none" strike="noStrike">
                  <a:solidFill>
                    <a:srgbClr val="FF4D4D"/>
                  </a:solidFill>
                  <a:latin typeface="Arial"/>
                  <a:ea typeface="Arial"/>
                  <a:cs typeface="Arial"/>
                  <a:sym typeface="Arial"/>
                </a:endParaRPr>
              </a:p>
            </p:txBody>
          </p:sp>
          <p:sp>
            <p:nvSpPr>
              <p:cNvPr id="375" name="Google Shape;375;p11"/>
              <p:cNvSpPr txBox="1"/>
              <p:nvPr/>
            </p:nvSpPr>
            <p:spPr>
              <a:xfrm>
                <a:off x="4503425" y="3413750"/>
                <a:ext cx="1849200" cy="4800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FF4D4D"/>
                  </a:buClr>
                  <a:buSzPts val="1600"/>
                  <a:buFont typeface="Arial"/>
                  <a:buChar char="●"/>
                </a:pPr>
                <a:r>
                  <a:rPr b="0" i="0" lang="tr-TR" sz="1600" u="none" cap="none" strike="noStrike">
                    <a:solidFill>
                      <a:srgbClr val="FF4D4D"/>
                    </a:solidFill>
                    <a:latin typeface="Arial"/>
                    <a:ea typeface="Arial"/>
                    <a:cs typeface="Arial"/>
                    <a:sym typeface="Arial"/>
                  </a:rPr>
                  <a:t>Coding Skills</a:t>
                </a:r>
                <a:endParaRPr b="0" i="0" sz="1600" u="none" cap="none" strike="noStrike">
                  <a:solidFill>
                    <a:srgbClr val="FF4D4D"/>
                  </a:solidFill>
                  <a:latin typeface="Arial"/>
                  <a:ea typeface="Arial"/>
                  <a:cs typeface="Arial"/>
                  <a:sym typeface="Arial"/>
                </a:endParaRPr>
              </a:p>
            </p:txBody>
          </p:sp>
          <p:sp>
            <p:nvSpPr>
              <p:cNvPr id="376" name="Google Shape;376;p11"/>
              <p:cNvSpPr txBox="1"/>
              <p:nvPr/>
            </p:nvSpPr>
            <p:spPr>
              <a:xfrm>
                <a:off x="4503425" y="3794750"/>
                <a:ext cx="1849200" cy="4800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FF4D4D"/>
                  </a:buClr>
                  <a:buSzPts val="1600"/>
                  <a:buFont typeface="Arial"/>
                  <a:buChar char="●"/>
                </a:pPr>
                <a:r>
                  <a:rPr b="0" i="0" lang="tr-TR" sz="1600" u="none" cap="none" strike="noStrike">
                    <a:solidFill>
                      <a:srgbClr val="FF4D4D"/>
                    </a:solidFill>
                    <a:latin typeface="Arial"/>
                    <a:ea typeface="Arial"/>
                    <a:cs typeface="Arial"/>
                    <a:sym typeface="Arial"/>
                  </a:rPr>
                  <a:t>Maintenance</a:t>
                </a:r>
                <a:endParaRPr b="0" i="0" sz="1600" u="none" cap="none" strike="noStrike">
                  <a:solidFill>
                    <a:srgbClr val="FF4D4D"/>
                  </a:solidFill>
                  <a:latin typeface="Arial"/>
                  <a:ea typeface="Arial"/>
                  <a:cs typeface="Arial"/>
                  <a:sym typeface="Arial"/>
                </a:endParaRPr>
              </a:p>
            </p:txBody>
          </p:sp>
        </p:grpSp>
      </p:grpSp>
      <p:grpSp>
        <p:nvGrpSpPr>
          <p:cNvPr id="377" name="Google Shape;377;p11"/>
          <p:cNvGrpSpPr/>
          <p:nvPr/>
        </p:nvGrpSpPr>
        <p:grpSpPr>
          <a:xfrm>
            <a:off x="4281825" y="2934675"/>
            <a:ext cx="2909000" cy="1263875"/>
            <a:chOff x="6263025" y="2934675"/>
            <a:chExt cx="2909000" cy="1263875"/>
          </a:xfrm>
        </p:grpSpPr>
        <p:pic>
          <p:nvPicPr>
            <p:cNvPr id="378" name="Google Shape;378;p11"/>
            <p:cNvPicPr preferRelativeResize="0"/>
            <p:nvPr/>
          </p:nvPicPr>
          <p:blipFill rotWithShape="1">
            <a:blip r:embed="rId6">
              <a:alphaModFix/>
            </a:blip>
            <a:srcRect b="0" l="0" r="0" t="0"/>
            <a:stretch/>
          </p:blipFill>
          <p:spPr>
            <a:xfrm>
              <a:off x="6263025" y="2934675"/>
              <a:ext cx="1242000" cy="1242000"/>
            </a:xfrm>
            <a:prstGeom prst="rect">
              <a:avLst/>
            </a:prstGeom>
            <a:noFill/>
            <a:ln>
              <a:noFill/>
            </a:ln>
          </p:spPr>
        </p:pic>
        <p:grpSp>
          <p:nvGrpSpPr>
            <p:cNvPr id="379" name="Google Shape;379;p11"/>
            <p:cNvGrpSpPr/>
            <p:nvPr/>
          </p:nvGrpSpPr>
          <p:grpSpPr>
            <a:xfrm>
              <a:off x="7322825" y="2956550"/>
              <a:ext cx="1849200" cy="1242000"/>
              <a:chOff x="4503425" y="3032750"/>
              <a:chExt cx="1849200" cy="1242000"/>
            </a:xfrm>
          </p:grpSpPr>
          <p:sp>
            <p:nvSpPr>
              <p:cNvPr id="380" name="Google Shape;380;p11"/>
              <p:cNvSpPr txBox="1"/>
              <p:nvPr/>
            </p:nvSpPr>
            <p:spPr>
              <a:xfrm>
                <a:off x="4503425" y="3032750"/>
                <a:ext cx="1309500" cy="4800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38761D"/>
                  </a:buClr>
                  <a:buSzPts val="1600"/>
                  <a:buFont typeface="Arial"/>
                  <a:buChar char="●"/>
                </a:pPr>
                <a:r>
                  <a:rPr b="1" i="0" lang="tr-TR" sz="1600" u="none" cap="none" strike="noStrike">
                    <a:solidFill>
                      <a:srgbClr val="38761D"/>
                    </a:solidFill>
                    <a:latin typeface="Arial"/>
                    <a:ea typeface="Arial"/>
                    <a:cs typeface="Arial"/>
                    <a:sym typeface="Arial"/>
                  </a:rPr>
                  <a:t>Simple</a:t>
                </a:r>
                <a:endParaRPr b="1" i="0" sz="1600" u="none" cap="none" strike="noStrike">
                  <a:solidFill>
                    <a:srgbClr val="38761D"/>
                  </a:solidFill>
                  <a:latin typeface="Arial"/>
                  <a:ea typeface="Arial"/>
                  <a:cs typeface="Arial"/>
                  <a:sym typeface="Arial"/>
                </a:endParaRPr>
              </a:p>
            </p:txBody>
          </p:sp>
          <p:sp>
            <p:nvSpPr>
              <p:cNvPr id="381" name="Google Shape;381;p11"/>
              <p:cNvSpPr txBox="1"/>
              <p:nvPr/>
            </p:nvSpPr>
            <p:spPr>
              <a:xfrm>
                <a:off x="4503425" y="3413750"/>
                <a:ext cx="1849200" cy="4800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38761D"/>
                  </a:buClr>
                  <a:buSzPts val="1600"/>
                  <a:buFont typeface="Arial"/>
                  <a:buChar char="●"/>
                </a:pPr>
                <a:r>
                  <a:rPr b="1" i="0" lang="tr-TR" sz="1600" u="none" cap="none" strike="noStrike">
                    <a:solidFill>
                      <a:srgbClr val="38761D"/>
                    </a:solidFill>
                    <a:latin typeface="Arial"/>
                    <a:ea typeface="Arial"/>
                    <a:cs typeface="Arial"/>
                    <a:sym typeface="Arial"/>
                  </a:rPr>
                  <a:t>Powerfull</a:t>
                </a:r>
                <a:endParaRPr b="1" i="0" sz="1600" u="none" cap="none" strike="noStrike">
                  <a:solidFill>
                    <a:srgbClr val="38761D"/>
                  </a:solidFill>
                  <a:latin typeface="Arial"/>
                  <a:ea typeface="Arial"/>
                  <a:cs typeface="Arial"/>
                  <a:sym typeface="Arial"/>
                </a:endParaRPr>
              </a:p>
            </p:txBody>
          </p:sp>
          <p:sp>
            <p:nvSpPr>
              <p:cNvPr id="382" name="Google Shape;382;p11"/>
              <p:cNvSpPr txBox="1"/>
              <p:nvPr/>
            </p:nvSpPr>
            <p:spPr>
              <a:xfrm>
                <a:off x="4503425" y="3794750"/>
                <a:ext cx="1849200" cy="4800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rgbClr val="38761D"/>
                  </a:buClr>
                  <a:buSzPts val="1600"/>
                  <a:buFont typeface="Arial"/>
                  <a:buChar char="●"/>
                </a:pPr>
                <a:r>
                  <a:rPr b="1" i="0" lang="tr-TR" sz="1600" u="none" cap="none" strike="noStrike">
                    <a:solidFill>
                      <a:srgbClr val="38761D"/>
                    </a:solidFill>
                    <a:latin typeface="Arial"/>
                    <a:ea typeface="Arial"/>
                    <a:cs typeface="Arial"/>
                    <a:sym typeface="Arial"/>
                  </a:rPr>
                  <a:t>Agentless</a:t>
                </a:r>
                <a:endParaRPr b="1" i="0" sz="1600" u="none" cap="none" strike="noStrike">
                  <a:solidFill>
                    <a:srgbClr val="38761D"/>
                  </a:solidFill>
                  <a:latin typeface="Arial"/>
                  <a:ea typeface="Arial"/>
                  <a:cs typeface="Arial"/>
                  <a:sym typeface="Arial"/>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500"/>
                                        <p:tgtEl>
                                          <p:spTgt spid="362"/>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500"/>
                                        <p:tgtEl>
                                          <p:spTgt spid="35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500"/>
                                        <p:tgtEl>
                                          <p:spTgt spid="356"/>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500"/>
                                        <p:tgtEl>
                                          <p:spTgt spid="357"/>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500"/>
                                        <p:tgtEl>
                                          <p:spTgt spid="354"/>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500"/>
                                        <p:tgtEl>
                                          <p:spTgt spid="361"/>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500"/>
                                        <p:tgtEl>
                                          <p:spTgt spid="359"/>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500"/>
                                        <p:tgtEl>
                                          <p:spTgt spid="355"/>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500"/>
                                        <p:tgtEl>
                                          <p:spTgt spid="353"/>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500"/>
                                        <p:tgtEl>
                                          <p:spTgt spid="363"/>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600"/>
                                        <p:tgtEl>
                                          <p:spTgt spid="364"/>
                                        </p:tgtEl>
                                      </p:cBhvr>
                                    </p:animEffect>
                                  </p:childTnLst>
                                </p:cTn>
                              </p:par>
                            </p:childTnLst>
                          </p:cTn>
                        </p:par>
                        <p:par>
                          <p:cTn fill="hold">
                            <p:stCondLst>
                              <p:cond delay="6600"/>
                            </p:stCondLst>
                            <p:childTnLst>
                              <p:par>
                                <p:cTn fill="hold" nodeType="after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500"/>
                                        <p:tgtEl>
                                          <p:spTgt spid="366"/>
                                        </p:tgtEl>
                                      </p:cBhvr>
                                    </p:animEffect>
                                  </p:childTnLst>
                                </p:cTn>
                              </p:par>
                            </p:childTnLst>
                          </p:cTn>
                        </p:par>
                        <p:par>
                          <p:cTn fill="hold">
                            <p:stCondLst>
                              <p:cond delay="7100"/>
                            </p:stCondLst>
                            <p:childTnLst>
                              <p:par>
                                <p:cTn fill="hold" nodeType="after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500"/>
                                        <p:tgtEl>
                                          <p:spTgt spid="367"/>
                                        </p:tgtEl>
                                      </p:cBhvr>
                                    </p:animEffect>
                                  </p:childTnLst>
                                </p:cTn>
                              </p:par>
                            </p:childTnLst>
                          </p:cTn>
                        </p:par>
                        <p:par>
                          <p:cTn fill="hold">
                            <p:stCondLst>
                              <p:cond delay="7600"/>
                            </p:stCondLst>
                            <p:childTnLst>
                              <p:par>
                                <p:cTn fill="hold" nodeType="after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500"/>
                                        <p:tgtEl>
                                          <p:spTgt spid="365"/>
                                        </p:tgtEl>
                                      </p:cBhvr>
                                    </p:animEffect>
                                  </p:childTnLst>
                                </p:cTn>
                              </p:par>
                            </p:childTnLst>
                          </p:cTn>
                        </p:par>
                        <p:par>
                          <p:cTn fill="hold">
                            <p:stCondLst>
                              <p:cond delay="8100"/>
                            </p:stCondLst>
                            <p:childTnLst>
                              <p:par>
                                <p:cTn fill="hold" nodeType="after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500"/>
                                        <p:tgtEl>
                                          <p:spTgt spid="368"/>
                                        </p:tgtEl>
                                      </p:cBhvr>
                                    </p:animEffect>
                                  </p:childTnLst>
                                </p:cTn>
                              </p:par>
                            </p:childTnLst>
                          </p:cTn>
                        </p:par>
                        <p:par>
                          <p:cTn fill="hold">
                            <p:stCondLst>
                              <p:cond delay="8600"/>
                            </p:stCondLst>
                            <p:childTnLst>
                              <p:par>
                                <p:cTn fill="hold" nodeType="after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12"/>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388" name="Google Shape;388;p12"/>
          <p:cNvSpPr txBox="1"/>
          <p:nvPr>
            <p:ph type="title"/>
          </p:nvPr>
        </p:nvSpPr>
        <p:spPr>
          <a:xfrm>
            <a:off x="431800" y="173800"/>
            <a:ext cx="43125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accent2"/>
              </a:buClr>
              <a:buSzPts val="4800"/>
              <a:buNone/>
            </a:pPr>
            <a:r>
              <a:rPr lang="tr-TR" sz="4000">
                <a:solidFill>
                  <a:srgbClr val="741B47"/>
                </a:solidFill>
                <a:latin typeface="Raleway Thin"/>
                <a:ea typeface="Raleway Thin"/>
                <a:cs typeface="Raleway Thin"/>
                <a:sym typeface="Raleway Thin"/>
              </a:rPr>
              <a:t>About Ansible</a:t>
            </a:r>
            <a:endParaRPr sz="4000">
              <a:solidFill>
                <a:srgbClr val="741B47"/>
              </a:solidFill>
              <a:latin typeface="Raleway Thin"/>
              <a:ea typeface="Raleway Thin"/>
              <a:cs typeface="Raleway Thin"/>
              <a:sym typeface="Raleway Thin"/>
            </a:endParaRPr>
          </a:p>
        </p:txBody>
      </p:sp>
      <p:sp>
        <p:nvSpPr>
          <p:cNvPr id="389" name="Google Shape;389;p12"/>
          <p:cNvSpPr/>
          <p:nvPr/>
        </p:nvSpPr>
        <p:spPr>
          <a:xfrm>
            <a:off x="4419600" y="3304951"/>
            <a:ext cx="172200" cy="35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0" name="Google Shape;390;p12"/>
          <p:cNvSpPr/>
          <p:nvPr/>
        </p:nvSpPr>
        <p:spPr>
          <a:xfrm>
            <a:off x="4572000" y="3457351"/>
            <a:ext cx="172200" cy="35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391" name="Google Shape;391;p12"/>
          <p:cNvPicPr preferRelativeResize="0"/>
          <p:nvPr/>
        </p:nvPicPr>
        <p:blipFill rotWithShape="1">
          <a:blip r:embed="rId3">
            <a:alphaModFix/>
          </a:blip>
          <a:srcRect b="0" l="0" r="0" t="0"/>
          <a:stretch/>
        </p:blipFill>
        <p:spPr>
          <a:xfrm>
            <a:off x="4820038" y="1523588"/>
            <a:ext cx="3762375" cy="2409825"/>
          </a:xfrm>
          <a:prstGeom prst="rect">
            <a:avLst/>
          </a:prstGeom>
          <a:noFill/>
          <a:ln>
            <a:noFill/>
          </a:ln>
        </p:spPr>
      </p:pic>
      <p:pic>
        <p:nvPicPr>
          <p:cNvPr id="392" name="Google Shape;392;p12"/>
          <p:cNvPicPr preferRelativeResize="0"/>
          <p:nvPr/>
        </p:nvPicPr>
        <p:blipFill rotWithShape="1">
          <a:blip r:embed="rId4">
            <a:alphaModFix/>
          </a:blip>
          <a:srcRect b="0" l="0" r="0" t="0"/>
          <a:stretch/>
        </p:blipFill>
        <p:spPr>
          <a:xfrm>
            <a:off x="640763" y="1542638"/>
            <a:ext cx="3743325" cy="2371725"/>
          </a:xfrm>
          <a:prstGeom prst="rect">
            <a:avLst/>
          </a:prstGeom>
          <a:noFill/>
          <a:ln>
            <a:noFill/>
          </a:ln>
        </p:spPr>
      </p:pic>
      <p:sp>
        <p:nvSpPr>
          <p:cNvPr id="393" name="Google Shape;393;p12"/>
          <p:cNvSpPr txBox="1"/>
          <p:nvPr/>
        </p:nvSpPr>
        <p:spPr>
          <a:xfrm>
            <a:off x="640763" y="902208"/>
            <a:ext cx="1595309"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tr-TR" sz="3600" u="none" cap="none" strike="noStrike">
                <a:solidFill>
                  <a:srgbClr val="000000"/>
                </a:solidFill>
                <a:latin typeface="Arial"/>
                <a:ea typeface="Arial"/>
                <a:cs typeface="Arial"/>
                <a:sym typeface="Arial"/>
              </a:rPr>
              <a:t>Scripts</a:t>
            </a:r>
            <a:endParaRPr b="0" i="0" sz="3600" u="none" cap="none" strike="noStrike">
              <a:solidFill>
                <a:srgbClr val="000000"/>
              </a:solidFill>
              <a:latin typeface="Arial"/>
              <a:ea typeface="Arial"/>
              <a:cs typeface="Arial"/>
              <a:sym typeface="Arial"/>
            </a:endParaRPr>
          </a:p>
        </p:txBody>
      </p:sp>
      <p:sp>
        <p:nvSpPr>
          <p:cNvPr id="394" name="Google Shape;394;p12"/>
          <p:cNvSpPr txBox="1"/>
          <p:nvPr/>
        </p:nvSpPr>
        <p:spPr>
          <a:xfrm>
            <a:off x="4718987" y="871728"/>
            <a:ext cx="2082621"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tr-TR" sz="3600" u="none" cap="none" strike="noStrike">
                <a:solidFill>
                  <a:srgbClr val="000000"/>
                </a:solidFill>
                <a:latin typeface="Arial"/>
                <a:ea typeface="Arial"/>
                <a:cs typeface="Arial"/>
                <a:sym typeface="Arial"/>
              </a:rPr>
              <a:t>Playbook</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13"/>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400" name="Google Shape;400;p13"/>
          <p:cNvSpPr txBox="1"/>
          <p:nvPr>
            <p:ph type="title"/>
          </p:nvPr>
        </p:nvSpPr>
        <p:spPr>
          <a:xfrm>
            <a:off x="431800" y="173800"/>
            <a:ext cx="4312500" cy="6264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Clr>
                <a:schemeClr val="accent2"/>
              </a:buClr>
              <a:buSzPts val="4800"/>
              <a:buNone/>
            </a:pPr>
            <a:r>
              <a:rPr lang="tr-TR" sz="4000">
                <a:solidFill>
                  <a:srgbClr val="741B47"/>
                </a:solidFill>
                <a:latin typeface="Raleway Thin"/>
                <a:ea typeface="Raleway Thin"/>
                <a:cs typeface="Raleway Thin"/>
                <a:sym typeface="Raleway Thin"/>
              </a:rPr>
              <a:t>About Ansible</a:t>
            </a:r>
            <a:endParaRPr sz="4000">
              <a:solidFill>
                <a:srgbClr val="741B47"/>
              </a:solidFill>
              <a:latin typeface="Raleway Thin"/>
              <a:ea typeface="Raleway Thin"/>
              <a:cs typeface="Raleway Thin"/>
              <a:sym typeface="Raleway Thin"/>
            </a:endParaRPr>
          </a:p>
        </p:txBody>
      </p:sp>
      <p:sp>
        <p:nvSpPr>
          <p:cNvPr id="401" name="Google Shape;401;p13"/>
          <p:cNvSpPr/>
          <p:nvPr/>
        </p:nvSpPr>
        <p:spPr>
          <a:xfrm>
            <a:off x="4419600" y="3304951"/>
            <a:ext cx="172200" cy="35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2" name="Google Shape;402;p13"/>
          <p:cNvSpPr/>
          <p:nvPr/>
        </p:nvSpPr>
        <p:spPr>
          <a:xfrm>
            <a:off x="4572000" y="3457351"/>
            <a:ext cx="172200" cy="357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3" name="Google Shape;403;p13"/>
          <p:cNvSpPr txBox="1"/>
          <p:nvPr/>
        </p:nvSpPr>
        <p:spPr>
          <a:xfrm>
            <a:off x="515140" y="1441000"/>
            <a:ext cx="1847100" cy="468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tr-TR" sz="2800" u="none" cap="none" strike="noStrike">
                <a:solidFill>
                  <a:srgbClr val="373A3C"/>
                </a:solidFill>
                <a:latin typeface="Arial"/>
                <a:ea typeface="Arial"/>
                <a:cs typeface="Arial"/>
                <a:sym typeface="Arial"/>
              </a:rPr>
              <a:t>SIMPLE</a:t>
            </a:r>
            <a:endParaRPr b="0" i="0" sz="2800" u="none" cap="none" strike="noStrike">
              <a:solidFill>
                <a:srgbClr val="373A3C"/>
              </a:solidFill>
              <a:latin typeface="Arial"/>
              <a:ea typeface="Arial"/>
              <a:cs typeface="Arial"/>
              <a:sym typeface="Arial"/>
            </a:endParaRPr>
          </a:p>
        </p:txBody>
      </p:sp>
      <p:sp>
        <p:nvSpPr>
          <p:cNvPr id="404" name="Google Shape;404;p13"/>
          <p:cNvSpPr txBox="1"/>
          <p:nvPr/>
        </p:nvSpPr>
        <p:spPr>
          <a:xfrm>
            <a:off x="3202424" y="1441000"/>
            <a:ext cx="2631900" cy="468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rPr b="0" i="0" lang="tr-TR" sz="2800" u="none" cap="none" strike="noStrike">
                <a:solidFill>
                  <a:srgbClr val="373A3C"/>
                </a:solidFill>
                <a:latin typeface="Arial"/>
                <a:ea typeface="Arial"/>
                <a:cs typeface="Arial"/>
                <a:sym typeface="Arial"/>
              </a:rPr>
              <a:t>POWERFULL</a:t>
            </a:r>
            <a:endParaRPr b="0" i="0" sz="2800" u="none" cap="none" strike="noStrike">
              <a:solidFill>
                <a:srgbClr val="373A3C"/>
              </a:solidFill>
              <a:latin typeface="Arial"/>
              <a:ea typeface="Arial"/>
              <a:cs typeface="Arial"/>
              <a:sym typeface="Arial"/>
            </a:endParaRPr>
          </a:p>
        </p:txBody>
      </p:sp>
      <p:sp>
        <p:nvSpPr>
          <p:cNvPr id="405" name="Google Shape;405;p13"/>
          <p:cNvSpPr txBox="1"/>
          <p:nvPr/>
        </p:nvSpPr>
        <p:spPr>
          <a:xfrm>
            <a:off x="6070600" y="1441000"/>
            <a:ext cx="2400300" cy="468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tr-TR" sz="2800" u="none" cap="none" strike="noStrike">
                <a:solidFill>
                  <a:srgbClr val="373A3C"/>
                </a:solidFill>
                <a:latin typeface="Arial"/>
                <a:ea typeface="Arial"/>
                <a:cs typeface="Arial"/>
                <a:sym typeface="Arial"/>
              </a:rPr>
              <a:t>AGENTLESS</a:t>
            </a:r>
            <a:endParaRPr b="0" i="0" sz="2800" u="none" cap="none" strike="noStrike">
              <a:solidFill>
                <a:srgbClr val="373A3C"/>
              </a:solidFill>
              <a:latin typeface="Arial"/>
              <a:ea typeface="Arial"/>
              <a:cs typeface="Arial"/>
              <a:sym typeface="Arial"/>
            </a:endParaRPr>
          </a:p>
        </p:txBody>
      </p:sp>
      <p:sp>
        <p:nvSpPr>
          <p:cNvPr id="406" name="Google Shape;406;p13"/>
          <p:cNvSpPr txBox="1"/>
          <p:nvPr/>
        </p:nvSpPr>
        <p:spPr>
          <a:xfrm>
            <a:off x="-177800" y="2126800"/>
            <a:ext cx="3354900" cy="17646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00000"/>
              </a:lnSpc>
              <a:spcBef>
                <a:spcPts val="0"/>
              </a:spcBef>
              <a:spcAft>
                <a:spcPts val="0"/>
              </a:spcAft>
              <a:buClr>
                <a:srgbClr val="373A3C"/>
              </a:buClr>
              <a:buSzPts val="1400"/>
              <a:buFont typeface="Arial"/>
              <a:buChar char="●"/>
            </a:pPr>
            <a:r>
              <a:rPr b="0" i="0" lang="tr-TR" sz="1400" u="none" cap="none" strike="noStrike">
                <a:solidFill>
                  <a:srgbClr val="373A3C"/>
                </a:solidFill>
                <a:latin typeface="Arial"/>
                <a:ea typeface="Arial"/>
                <a:cs typeface="Arial"/>
                <a:sym typeface="Arial"/>
              </a:rPr>
              <a:t>Human readable automation</a:t>
            </a:r>
            <a:endParaRPr b="0" i="0" sz="1400" u="none" cap="none" strike="noStrike">
              <a:solidFill>
                <a:srgbClr val="373A3C"/>
              </a:solidFill>
              <a:latin typeface="Arial"/>
              <a:ea typeface="Arial"/>
              <a:cs typeface="Arial"/>
              <a:sym typeface="Arial"/>
            </a:endParaRPr>
          </a:p>
          <a:p>
            <a:pPr indent="-317500" lvl="0" marL="457200" marR="0" rtl="0" algn="l">
              <a:lnSpc>
                <a:spcPct val="100000"/>
              </a:lnSpc>
              <a:spcBef>
                <a:spcPts val="0"/>
              </a:spcBef>
              <a:spcAft>
                <a:spcPts val="0"/>
              </a:spcAft>
              <a:buClr>
                <a:srgbClr val="373A3C"/>
              </a:buClr>
              <a:buSzPts val="1400"/>
              <a:buFont typeface="Arial"/>
              <a:buChar char="●"/>
            </a:pPr>
            <a:r>
              <a:rPr b="0" i="0" lang="tr-TR" sz="1400" u="none" cap="none" strike="noStrike">
                <a:solidFill>
                  <a:srgbClr val="373A3C"/>
                </a:solidFill>
                <a:latin typeface="Arial"/>
                <a:ea typeface="Arial"/>
                <a:cs typeface="Arial"/>
                <a:sym typeface="Arial"/>
              </a:rPr>
              <a:t>No special coding skills needed</a:t>
            </a:r>
            <a:endParaRPr b="0" i="0" sz="1400" u="none" cap="none" strike="noStrike">
              <a:solidFill>
                <a:srgbClr val="373A3C"/>
              </a:solidFill>
              <a:latin typeface="Arial"/>
              <a:ea typeface="Arial"/>
              <a:cs typeface="Arial"/>
              <a:sym typeface="Arial"/>
            </a:endParaRPr>
          </a:p>
          <a:p>
            <a:pPr indent="-317500" lvl="0" marL="457200" marR="0" rtl="0" algn="l">
              <a:lnSpc>
                <a:spcPct val="100000"/>
              </a:lnSpc>
              <a:spcBef>
                <a:spcPts val="0"/>
              </a:spcBef>
              <a:spcAft>
                <a:spcPts val="0"/>
              </a:spcAft>
              <a:buClr>
                <a:srgbClr val="373A3C"/>
              </a:buClr>
              <a:buSzPts val="1400"/>
              <a:buFont typeface="Arial"/>
              <a:buChar char="●"/>
            </a:pPr>
            <a:r>
              <a:rPr b="0" i="0" lang="tr-TR" sz="1400" u="none" cap="none" strike="noStrike">
                <a:solidFill>
                  <a:srgbClr val="373A3C"/>
                </a:solidFill>
                <a:latin typeface="Arial"/>
                <a:ea typeface="Arial"/>
                <a:cs typeface="Arial"/>
                <a:sym typeface="Arial"/>
              </a:rPr>
              <a:t>Tasks executed in order</a:t>
            </a:r>
            <a:endParaRPr b="0" i="0" sz="1400" u="none" cap="none" strike="noStrike">
              <a:solidFill>
                <a:srgbClr val="373A3C"/>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73A3C"/>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1" i="0" lang="tr-TR" sz="1400" u="none" cap="none" strike="noStrike">
                <a:solidFill>
                  <a:srgbClr val="373A3C"/>
                </a:solidFill>
                <a:latin typeface="Arial"/>
                <a:ea typeface="Arial"/>
                <a:cs typeface="Arial"/>
                <a:sym typeface="Arial"/>
              </a:rPr>
              <a:t>Get productive quickly</a:t>
            </a:r>
            <a:endParaRPr b="1" i="0" sz="1400" u="none" cap="none" strike="noStrike">
              <a:solidFill>
                <a:srgbClr val="373A3C"/>
              </a:solidFill>
              <a:latin typeface="Arial"/>
              <a:ea typeface="Arial"/>
              <a:cs typeface="Arial"/>
              <a:sym typeface="Arial"/>
            </a:endParaRPr>
          </a:p>
        </p:txBody>
      </p:sp>
      <p:sp>
        <p:nvSpPr>
          <p:cNvPr id="407" name="Google Shape;407;p13"/>
          <p:cNvSpPr txBox="1"/>
          <p:nvPr/>
        </p:nvSpPr>
        <p:spPr>
          <a:xfrm>
            <a:off x="2870200" y="2126800"/>
            <a:ext cx="3354900" cy="17646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00000"/>
              </a:lnSpc>
              <a:spcBef>
                <a:spcPts val="0"/>
              </a:spcBef>
              <a:spcAft>
                <a:spcPts val="0"/>
              </a:spcAft>
              <a:buClr>
                <a:srgbClr val="373A3C"/>
              </a:buClr>
              <a:buSzPts val="1400"/>
              <a:buFont typeface="Arial"/>
              <a:buChar char="●"/>
            </a:pPr>
            <a:r>
              <a:rPr b="0" i="0" lang="tr-TR" sz="1400" u="none" cap="none" strike="noStrike">
                <a:solidFill>
                  <a:srgbClr val="373A3C"/>
                </a:solidFill>
                <a:latin typeface="Arial"/>
                <a:ea typeface="Arial"/>
                <a:cs typeface="Arial"/>
                <a:sym typeface="Arial"/>
              </a:rPr>
              <a:t>App deployment</a:t>
            </a:r>
            <a:endParaRPr b="0" i="0" sz="1400" u="none" cap="none" strike="noStrike">
              <a:solidFill>
                <a:srgbClr val="373A3C"/>
              </a:solidFill>
              <a:latin typeface="Arial"/>
              <a:ea typeface="Arial"/>
              <a:cs typeface="Arial"/>
              <a:sym typeface="Arial"/>
            </a:endParaRPr>
          </a:p>
          <a:p>
            <a:pPr indent="-317500" lvl="0" marL="457200" marR="0" rtl="0" algn="l">
              <a:lnSpc>
                <a:spcPct val="100000"/>
              </a:lnSpc>
              <a:spcBef>
                <a:spcPts val="0"/>
              </a:spcBef>
              <a:spcAft>
                <a:spcPts val="0"/>
              </a:spcAft>
              <a:buClr>
                <a:srgbClr val="373A3C"/>
              </a:buClr>
              <a:buSzPts val="1400"/>
              <a:buFont typeface="Arial"/>
              <a:buChar char="●"/>
            </a:pPr>
            <a:r>
              <a:rPr b="0" i="0" lang="tr-TR" sz="1400" u="none" cap="none" strike="noStrike">
                <a:solidFill>
                  <a:srgbClr val="373A3C"/>
                </a:solidFill>
                <a:latin typeface="Arial"/>
                <a:ea typeface="Arial"/>
                <a:cs typeface="Arial"/>
                <a:sym typeface="Arial"/>
              </a:rPr>
              <a:t>Configuration management</a:t>
            </a:r>
            <a:endParaRPr b="0" i="0" sz="1400" u="none" cap="none" strike="noStrike">
              <a:solidFill>
                <a:srgbClr val="373A3C"/>
              </a:solidFill>
              <a:latin typeface="Arial"/>
              <a:ea typeface="Arial"/>
              <a:cs typeface="Arial"/>
              <a:sym typeface="Arial"/>
            </a:endParaRPr>
          </a:p>
          <a:p>
            <a:pPr indent="-317500" lvl="0" marL="457200" marR="0" rtl="0" algn="l">
              <a:lnSpc>
                <a:spcPct val="100000"/>
              </a:lnSpc>
              <a:spcBef>
                <a:spcPts val="0"/>
              </a:spcBef>
              <a:spcAft>
                <a:spcPts val="0"/>
              </a:spcAft>
              <a:buClr>
                <a:srgbClr val="373A3C"/>
              </a:buClr>
              <a:buSzPts val="1400"/>
              <a:buFont typeface="Arial"/>
              <a:buChar char="●"/>
            </a:pPr>
            <a:r>
              <a:rPr b="0" i="0" lang="tr-TR" sz="1400" u="none" cap="none" strike="noStrike">
                <a:solidFill>
                  <a:srgbClr val="373A3C"/>
                </a:solidFill>
                <a:latin typeface="Arial"/>
                <a:ea typeface="Arial"/>
                <a:cs typeface="Arial"/>
                <a:sym typeface="Arial"/>
              </a:rPr>
              <a:t>Workflow orchestration</a:t>
            </a:r>
            <a:endParaRPr b="0" i="0" sz="1400" u="none" cap="none" strike="noStrike">
              <a:solidFill>
                <a:srgbClr val="373A3C"/>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73A3C"/>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1" i="0" lang="tr-TR" sz="1400" u="none" cap="none" strike="noStrike">
                <a:solidFill>
                  <a:srgbClr val="373A3C"/>
                </a:solidFill>
                <a:latin typeface="Arial"/>
                <a:ea typeface="Arial"/>
                <a:cs typeface="Arial"/>
                <a:sym typeface="Arial"/>
              </a:rPr>
              <a:t>Orchestrate the app lifecycle</a:t>
            </a:r>
            <a:endParaRPr b="1" i="0" sz="1400" u="none" cap="none" strike="noStrike">
              <a:solidFill>
                <a:srgbClr val="373A3C"/>
              </a:solidFill>
              <a:latin typeface="Arial"/>
              <a:ea typeface="Arial"/>
              <a:cs typeface="Arial"/>
              <a:sym typeface="Arial"/>
            </a:endParaRPr>
          </a:p>
        </p:txBody>
      </p:sp>
      <p:sp>
        <p:nvSpPr>
          <p:cNvPr id="408" name="Google Shape;408;p13"/>
          <p:cNvSpPr txBox="1"/>
          <p:nvPr/>
        </p:nvSpPr>
        <p:spPr>
          <a:xfrm>
            <a:off x="5834300" y="2126800"/>
            <a:ext cx="3354900" cy="17646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00000"/>
              </a:lnSpc>
              <a:spcBef>
                <a:spcPts val="0"/>
              </a:spcBef>
              <a:spcAft>
                <a:spcPts val="0"/>
              </a:spcAft>
              <a:buClr>
                <a:srgbClr val="373A3C"/>
              </a:buClr>
              <a:buSzPts val="1400"/>
              <a:buFont typeface="Arial"/>
              <a:buChar char="●"/>
            </a:pPr>
            <a:r>
              <a:rPr b="0" i="0" lang="tr-TR" sz="1400" u="none" cap="none" strike="noStrike">
                <a:solidFill>
                  <a:srgbClr val="373A3C"/>
                </a:solidFill>
                <a:latin typeface="Arial"/>
                <a:ea typeface="Arial"/>
                <a:cs typeface="Arial"/>
                <a:sym typeface="Arial"/>
              </a:rPr>
              <a:t>Agentless architecture</a:t>
            </a:r>
            <a:endParaRPr b="0" i="0" sz="1400" u="none" cap="none" strike="noStrike">
              <a:solidFill>
                <a:srgbClr val="373A3C"/>
              </a:solidFill>
              <a:latin typeface="Arial"/>
              <a:ea typeface="Arial"/>
              <a:cs typeface="Arial"/>
              <a:sym typeface="Arial"/>
            </a:endParaRPr>
          </a:p>
          <a:p>
            <a:pPr indent="-317500" lvl="0" marL="457200" marR="0" rtl="0" algn="l">
              <a:lnSpc>
                <a:spcPct val="100000"/>
              </a:lnSpc>
              <a:spcBef>
                <a:spcPts val="0"/>
              </a:spcBef>
              <a:spcAft>
                <a:spcPts val="0"/>
              </a:spcAft>
              <a:buClr>
                <a:srgbClr val="373A3C"/>
              </a:buClr>
              <a:buSzPts val="1400"/>
              <a:buFont typeface="Arial"/>
              <a:buChar char="●"/>
            </a:pPr>
            <a:r>
              <a:rPr b="0" i="0" lang="tr-TR" sz="1400" u="none" cap="none" strike="noStrike">
                <a:solidFill>
                  <a:srgbClr val="373A3C"/>
                </a:solidFill>
                <a:latin typeface="Arial"/>
                <a:ea typeface="Arial"/>
                <a:cs typeface="Arial"/>
                <a:sym typeface="Arial"/>
              </a:rPr>
              <a:t>Uses Open SSH</a:t>
            </a:r>
            <a:endParaRPr b="0" i="0" sz="1400" u="none" cap="none" strike="noStrike">
              <a:solidFill>
                <a:srgbClr val="373A3C"/>
              </a:solidFill>
              <a:latin typeface="Arial"/>
              <a:ea typeface="Arial"/>
              <a:cs typeface="Arial"/>
              <a:sym typeface="Arial"/>
            </a:endParaRPr>
          </a:p>
          <a:p>
            <a:pPr indent="-317500" lvl="0" marL="457200" marR="0" rtl="0" algn="l">
              <a:lnSpc>
                <a:spcPct val="100000"/>
              </a:lnSpc>
              <a:spcBef>
                <a:spcPts val="0"/>
              </a:spcBef>
              <a:spcAft>
                <a:spcPts val="0"/>
              </a:spcAft>
              <a:buClr>
                <a:srgbClr val="373A3C"/>
              </a:buClr>
              <a:buSzPts val="1400"/>
              <a:buFont typeface="Arial"/>
              <a:buChar char="●"/>
            </a:pPr>
            <a:r>
              <a:rPr b="0" i="0" lang="tr-TR" sz="1400" u="none" cap="none" strike="noStrike">
                <a:solidFill>
                  <a:srgbClr val="373A3C"/>
                </a:solidFill>
                <a:latin typeface="Arial"/>
                <a:ea typeface="Arial"/>
                <a:cs typeface="Arial"/>
                <a:sym typeface="Arial"/>
              </a:rPr>
              <a:t>No agents to exploit or update</a:t>
            </a:r>
            <a:endParaRPr b="0" i="0" sz="1400" u="none" cap="none" strike="noStrike">
              <a:solidFill>
                <a:srgbClr val="373A3C"/>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73A3C"/>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400"/>
              <a:buFont typeface="Arial"/>
              <a:buNone/>
            </a:pPr>
            <a:r>
              <a:rPr b="1" i="0" lang="tr-TR" sz="1400" u="none" cap="none" strike="noStrike">
                <a:solidFill>
                  <a:srgbClr val="373A3C"/>
                </a:solidFill>
                <a:latin typeface="Arial"/>
                <a:ea typeface="Arial"/>
                <a:cs typeface="Arial"/>
                <a:sym typeface="Arial"/>
              </a:rPr>
              <a:t>More efficient &amp; more secure</a:t>
            </a:r>
            <a:endParaRPr b="1" i="0" sz="1400" u="none" cap="none" strike="noStrike">
              <a:solidFill>
                <a:srgbClr val="373A3C"/>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14"/>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tr-TR" sz="3600" u="none" cap="none" strike="noStrike">
                <a:solidFill>
                  <a:schemeClr val="lt1"/>
                </a:solidFill>
                <a:latin typeface="Raleway Thin"/>
                <a:ea typeface="Raleway Thin"/>
                <a:cs typeface="Raleway Thin"/>
                <a:sym typeface="Raleway Thin"/>
              </a:rPr>
              <a:t>2</a:t>
            </a:r>
            <a:endParaRPr b="0" i="0" sz="3600" u="none" cap="none" strike="noStrike">
              <a:solidFill>
                <a:schemeClr val="lt1"/>
              </a:solidFill>
              <a:latin typeface="Raleway Thin"/>
              <a:ea typeface="Raleway Thin"/>
              <a:cs typeface="Raleway Thin"/>
              <a:sym typeface="Raleway Thin"/>
            </a:endParaRPr>
          </a:p>
        </p:txBody>
      </p:sp>
      <p:sp>
        <p:nvSpPr>
          <p:cNvPr id="414" name="Google Shape;414;p14"/>
          <p:cNvSpPr txBox="1"/>
          <p:nvPr/>
        </p:nvSpPr>
        <p:spPr>
          <a:xfrm>
            <a:off x="1048512" y="2268532"/>
            <a:ext cx="3698852" cy="584775"/>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4000"/>
              <a:buFont typeface="Arial"/>
              <a:buNone/>
            </a:pPr>
            <a:r>
              <a:rPr b="0" i="0" lang="tr-TR" sz="4000" u="none" cap="none" strike="noStrike">
                <a:solidFill>
                  <a:srgbClr val="741B47"/>
                </a:solidFill>
                <a:latin typeface="Raleway Thin"/>
                <a:ea typeface="Raleway Thin"/>
                <a:cs typeface="Raleway Thin"/>
                <a:sym typeface="Raleway Thin"/>
              </a:rPr>
              <a:t>Installation</a:t>
            </a:r>
            <a:endParaRPr b="0" i="0" sz="1400" u="none" cap="none" strike="noStrike">
              <a:solidFill>
                <a:srgbClr val="000000"/>
              </a:solidFill>
              <a:latin typeface="Arial"/>
              <a:ea typeface="Arial"/>
              <a:cs typeface="Arial"/>
              <a:sym typeface="Arial"/>
            </a:endParaRPr>
          </a:p>
        </p:txBody>
      </p:sp>
      <p:pic>
        <p:nvPicPr>
          <p:cNvPr id="415" name="Google Shape;415;p14"/>
          <p:cNvPicPr preferRelativeResize="0"/>
          <p:nvPr/>
        </p:nvPicPr>
        <p:blipFill rotWithShape="1">
          <a:blip r:embed="rId3">
            <a:alphaModFix/>
          </a:blip>
          <a:srcRect b="0" l="0" r="0" t="0"/>
          <a:stretch/>
        </p:blipFill>
        <p:spPr>
          <a:xfrm>
            <a:off x="5185775" y="1982775"/>
            <a:ext cx="3238434" cy="1304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15"/>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p>
            <a:pPr indent="0" lvl="0" marL="0" rtl="0" algn="r">
              <a:lnSpc>
                <a:spcPct val="100000"/>
              </a:lnSpc>
              <a:spcBef>
                <a:spcPts val="0"/>
              </a:spcBef>
              <a:spcAft>
                <a:spcPts val="0"/>
              </a:spcAft>
              <a:buSzPts val="1200"/>
              <a:buNone/>
            </a:pPr>
            <a:fld id="{00000000-1234-1234-1234-123412341234}" type="slidenum">
              <a:rPr lang="tr-TR"/>
              <a:t>‹#›</a:t>
            </a:fld>
            <a:endParaRPr/>
          </a:p>
        </p:txBody>
      </p:sp>
      <p:sp>
        <p:nvSpPr>
          <p:cNvPr id="421" name="Google Shape;421;p15"/>
          <p:cNvSpPr txBox="1"/>
          <p:nvPr>
            <p:ph type="title"/>
          </p:nvPr>
        </p:nvSpPr>
        <p:spPr>
          <a:xfrm>
            <a:off x="431799" y="173800"/>
            <a:ext cx="3413691" cy="6263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0"/>
              </a:spcBef>
              <a:spcAft>
                <a:spcPts val="0"/>
              </a:spcAft>
              <a:buSzPts val="4800"/>
              <a:buNone/>
            </a:pPr>
            <a:r>
              <a:rPr lang="tr-TR" sz="4000">
                <a:solidFill>
                  <a:srgbClr val="741B47"/>
                </a:solidFill>
                <a:latin typeface="Raleway Thin"/>
                <a:ea typeface="Raleway Thin"/>
                <a:cs typeface="Raleway Thin"/>
                <a:sym typeface="Raleway Thin"/>
              </a:rPr>
              <a:t>Installation</a:t>
            </a:r>
            <a:endParaRPr sz="4000">
              <a:solidFill>
                <a:srgbClr val="741B47"/>
              </a:solidFill>
              <a:latin typeface="Raleway Thin"/>
              <a:ea typeface="Raleway Thin"/>
              <a:cs typeface="Raleway Thin"/>
              <a:sym typeface="Raleway Thin"/>
            </a:endParaRPr>
          </a:p>
        </p:txBody>
      </p:sp>
      <p:sp>
        <p:nvSpPr>
          <p:cNvPr id="422" name="Google Shape;422;p15"/>
          <p:cNvSpPr/>
          <p:nvPr/>
        </p:nvSpPr>
        <p:spPr>
          <a:xfrm>
            <a:off x="4419600" y="3304951"/>
            <a:ext cx="172289" cy="35798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3" name="Google Shape;423;p15"/>
          <p:cNvSpPr/>
          <p:nvPr/>
        </p:nvSpPr>
        <p:spPr>
          <a:xfrm>
            <a:off x="4572000" y="3457351"/>
            <a:ext cx="172289" cy="35798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4" name="Google Shape;424;p15"/>
          <p:cNvSpPr txBox="1"/>
          <p:nvPr/>
        </p:nvSpPr>
        <p:spPr>
          <a:xfrm>
            <a:off x="431799" y="1478574"/>
            <a:ext cx="4578600" cy="25545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000"/>
              <a:buFont typeface="Arial"/>
              <a:buNone/>
            </a:pPr>
            <a:r>
              <a:rPr b="0" i="0" lang="tr-TR" sz="2000" u="none" cap="none" strike="noStrike">
                <a:solidFill>
                  <a:srgbClr val="373A3C"/>
                </a:solidFill>
                <a:latin typeface="Arial"/>
                <a:ea typeface="Arial"/>
                <a:cs typeface="Arial"/>
                <a:sym typeface="Arial"/>
              </a:rPr>
              <a:t>We can install Ansible using </a:t>
            </a:r>
            <a:r>
              <a:rPr b="1" i="0" lang="tr-TR" sz="2000" u="none" cap="none" strike="noStrike">
                <a:solidFill>
                  <a:srgbClr val="373A3C"/>
                </a:solidFill>
                <a:latin typeface="Arial"/>
                <a:ea typeface="Arial"/>
                <a:cs typeface="Arial"/>
                <a:sym typeface="Arial"/>
              </a:rPr>
              <a:t>yum</a:t>
            </a:r>
            <a:r>
              <a:rPr b="0" i="0" lang="tr-TR" sz="2000" u="none" cap="none" strike="noStrike">
                <a:solidFill>
                  <a:srgbClr val="373A3C"/>
                </a:solidFill>
                <a:latin typeface="Arial"/>
                <a:ea typeface="Arial"/>
                <a:cs typeface="Arial"/>
                <a:sym typeface="Arial"/>
              </a:rPr>
              <a:t> and </a:t>
            </a:r>
            <a:r>
              <a:rPr b="1" i="0" lang="tr-TR" sz="2000" u="none" cap="none" strike="noStrike">
                <a:solidFill>
                  <a:srgbClr val="373A3C"/>
                </a:solidFill>
                <a:latin typeface="Arial"/>
                <a:ea typeface="Arial"/>
                <a:cs typeface="Arial"/>
                <a:sym typeface="Arial"/>
              </a:rPr>
              <a:t>apt</a:t>
            </a:r>
            <a:r>
              <a:rPr b="0" i="0" lang="tr-TR" sz="2000" u="none" cap="none" strike="noStrike">
                <a:solidFill>
                  <a:srgbClr val="373A3C"/>
                </a:solidFill>
                <a:latin typeface="Arial"/>
                <a:ea typeface="Arial"/>
                <a:cs typeface="Arial"/>
                <a:sym typeface="Arial"/>
              </a:rPr>
              <a:t> package managers.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373A3C"/>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0" i="0" lang="tr-TR" sz="2000" u="none" cap="none" strike="noStrike">
                <a:solidFill>
                  <a:srgbClr val="373A3C"/>
                </a:solidFill>
                <a:latin typeface="Arial"/>
                <a:ea typeface="Arial"/>
                <a:cs typeface="Arial"/>
                <a:sym typeface="Arial"/>
              </a:rPr>
              <a:t>For install with </a:t>
            </a:r>
            <a:r>
              <a:rPr b="1" i="0" lang="tr-TR" sz="2000" u="none" cap="none" strike="noStrike">
                <a:solidFill>
                  <a:srgbClr val="373A3C"/>
                </a:solidFill>
                <a:latin typeface="Arial"/>
                <a:ea typeface="Arial"/>
                <a:cs typeface="Arial"/>
                <a:sym typeface="Arial"/>
              </a:rPr>
              <a:t>yum</a:t>
            </a:r>
            <a:r>
              <a:rPr b="0" i="0" lang="tr-TR" sz="2000" u="none" cap="none" strike="noStrike">
                <a:solidFill>
                  <a:srgbClr val="373A3C"/>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1" i="0" lang="tr-TR" sz="2000" u="none" cap="none" strike="noStrike">
                <a:solidFill>
                  <a:srgbClr val="FF0000"/>
                </a:solidFill>
                <a:latin typeface="Arial"/>
                <a:ea typeface="Arial"/>
                <a:cs typeface="Arial"/>
                <a:sym typeface="Arial"/>
              </a:rPr>
              <a:t>sudo yum install ansible -y</a:t>
            </a:r>
            <a:endParaRPr b="1" i="0" sz="2000" u="none" cap="none" strike="noStrike">
              <a:solidFill>
                <a:srgbClr val="FF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1" lang="tr-TR" sz="2000">
                <a:solidFill>
                  <a:srgbClr val="FF0000"/>
                </a:solidFill>
              </a:rPr>
              <a:t>sudo dnf install ansible -y</a:t>
            </a:r>
            <a:endParaRPr b="1" sz="2000">
              <a:solidFill>
                <a:srgbClr val="FF0000"/>
              </a:solidFill>
            </a:endParaRPr>
          </a:p>
          <a:p>
            <a:pPr indent="0" lvl="0" marL="0" marR="0" rtl="0" algn="just">
              <a:lnSpc>
                <a:spcPct val="100000"/>
              </a:lnSpc>
              <a:spcBef>
                <a:spcPts val="0"/>
              </a:spcBef>
              <a:spcAft>
                <a:spcPts val="0"/>
              </a:spcAft>
              <a:buClr>
                <a:srgbClr val="000000"/>
              </a:buClr>
              <a:buSzPts val="2000"/>
              <a:buFont typeface="Arial"/>
              <a:buNone/>
            </a:pPr>
            <a:r>
              <a:t/>
            </a:r>
            <a:endParaRPr b="0" i="0" sz="2000" u="none" cap="none" strike="noStrike">
              <a:solidFill>
                <a:srgbClr val="373A3C"/>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0" i="0" lang="tr-TR" sz="2000" u="none" cap="none" strike="noStrike">
                <a:solidFill>
                  <a:srgbClr val="373A3C"/>
                </a:solidFill>
                <a:latin typeface="Arial"/>
                <a:ea typeface="Arial"/>
                <a:cs typeface="Arial"/>
                <a:sym typeface="Arial"/>
              </a:rPr>
              <a:t>For install with </a:t>
            </a:r>
            <a:r>
              <a:rPr b="1" i="0" lang="tr-TR" sz="2000" u="none" cap="none" strike="noStrike">
                <a:solidFill>
                  <a:srgbClr val="373A3C"/>
                </a:solidFill>
                <a:latin typeface="Arial"/>
                <a:ea typeface="Arial"/>
                <a:cs typeface="Arial"/>
                <a:sym typeface="Arial"/>
              </a:rPr>
              <a:t>apt</a:t>
            </a:r>
            <a:r>
              <a:rPr b="0" i="0" lang="tr-TR" sz="2000" u="none" cap="none" strike="noStrike">
                <a:solidFill>
                  <a:srgbClr val="373A3C"/>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000"/>
              <a:buFont typeface="Arial"/>
              <a:buNone/>
            </a:pPr>
            <a:r>
              <a:rPr b="1" i="0" lang="tr-TR" sz="2000" u="none" cap="none" strike="noStrike">
                <a:solidFill>
                  <a:srgbClr val="FF0000"/>
                </a:solidFill>
                <a:latin typeface="Arial"/>
                <a:ea typeface="Arial"/>
                <a:cs typeface="Arial"/>
                <a:sym typeface="Arial"/>
              </a:rPr>
              <a:t>sudo apt-get -y install ansible</a:t>
            </a:r>
            <a:endParaRPr b="0" i="0" sz="1400" u="none" cap="none" strike="noStrike">
              <a:solidFill>
                <a:srgbClr val="000000"/>
              </a:solidFill>
              <a:latin typeface="Arial"/>
              <a:ea typeface="Arial"/>
              <a:cs typeface="Arial"/>
              <a:sym typeface="Arial"/>
            </a:endParaRPr>
          </a:p>
        </p:txBody>
      </p:sp>
      <p:pic>
        <p:nvPicPr>
          <p:cNvPr id="425" name="Google Shape;425;p15"/>
          <p:cNvPicPr preferRelativeResize="0"/>
          <p:nvPr/>
        </p:nvPicPr>
        <p:blipFill rotWithShape="1">
          <a:blip r:embed="rId3">
            <a:alphaModFix/>
          </a:blip>
          <a:srcRect b="0" l="0" r="0" t="0"/>
          <a:stretch/>
        </p:blipFill>
        <p:spPr>
          <a:xfrm>
            <a:off x="5893542" y="1853601"/>
            <a:ext cx="2683073" cy="175060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