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aleway"/>
      <p:regular r:id="rId44"/>
      <p:bold r:id="rId45"/>
      <p:italic r:id="rId46"/>
      <p:boldItalic r:id="rId47"/>
    </p:embeddedFont>
    <p:embeddedFont>
      <p:font typeface="Montserrat"/>
      <p:regular r:id="rId48"/>
      <p:bold r:id="rId49"/>
      <p:italic r:id="rId50"/>
      <p:boldItalic r:id="rId51"/>
    </p:embeddedFont>
    <p:embeddedFont>
      <p:font typeface="Raleway Thin"/>
      <p:regular r:id="rId52"/>
      <p:bold r:id="rId53"/>
      <p:italic r:id="rId54"/>
      <p:boldItalic r:id="rId55"/>
    </p:embeddedFont>
    <p:embeddedFont>
      <p:font typeface="Montserrat Light"/>
      <p:regular r:id="rId56"/>
      <p:bold r:id="rId57"/>
      <p:italic r:id="rId58"/>
      <p:boldItalic r:id="rId59"/>
    </p:embeddedFont>
    <p:embeddedFont>
      <p:font typeface="Barlow Light"/>
      <p:regular r:id="rId60"/>
      <p:bold r:id="rId61"/>
      <p:italic r:id="rId62"/>
      <p:boldItalic r:id="rId63"/>
    </p:embeddedFont>
    <p:embeddedFont>
      <p:font typeface="Barlow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CDCDF0-A145-4019-B392-6325C1A74FA8}">
  <a:tblStyle styleId="{33CDCDF0-A145-4019-B392-6325C1A74F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5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aleway-regular.fntdata"/><Relationship Id="rId43" Type="http://schemas.openxmlformats.org/officeDocument/2006/relationships/slide" Target="slides/slide37.xml"/><Relationship Id="rId46" Type="http://schemas.openxmlformats.org/officeDocument/2006/relationships/font" Target="fonts/Raleway-italic.fntdata"/><Relationship Id="rId45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BarlowLight-italic.fntdata"/><Relationship Id="rId61" Type="http://schemas.openxmlformats.org/officeDocument/2006/relationships/font" Target="fonts/BarlowLight-bold.fntdata"/><Relationship Id="rId20" Type="http://schemas.openxmlformats.org/officeDocument/2006/relationships/slide" Target="slides/slide14.xml"/><Relationship Id="rId64" Type="http://schemas.openxmlformats.org/officeDocument/2006/relationships/font" Target="fonts/Barlow-regular.fntdata"/><Relationship Id="rId63" Type="http://schemas.openxmlformats.org/officeDocument/2006/relationships/font" Target="fonts/BarlowLight-boldItalic.fntdata"/><Relationship Id="rId22" Type="http://schemas.openxmlformats.org/officeDocument/2006/relationships/slide" Target="slides/slide16.xml"/><Relationship Id="rId66" Type="http://schemas.openxmlformats.org/officeDocument/2006/relationships/font" Target="fonts/Barlow-italic.fntdata"/><Relationship Id="rId21" Type="http://schemas.openxmlformats.org/officeDocument/2006/relationships/slide" Target="slides/slide15.xml"/><Relationship Id="rId65" Type="http://schemas.openxmlformats.org/officeDocument/2006/relationships/font" Target="fonts/Barlow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font" Target="fonts/Barlow-boldItalic.fntdata"/><Relationship Id="rId60" Type="http://schemas.openxmlformats.org/officeDocument/2006/relationships/font" Target="fonts/BarlowLight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RalewayThin-bold.fntdata"/><Relationship Id="rId52" Type="http://schemas.openxmlformats.org/officeDocument/2006/relationships/font" Target="fonts/RalewayThin-regular.fntdata"/><Relationship Id="rId11" Type="http://schemas.openxmlformats.org/officeDocument/2006/relationships/slide" Target="slides/slide5.xml"/><Relationship Id="rId55" Type="http://schemas.openxmlformats.org/officeDocument/2006/relationships/font" Target="fonts/RalewayThin-boldItalic.fntdata"/><Relationship Id="rId10" Type="http://schemas.openxmlformats.org/officeDocument/2006/relationships/slide" Target="slides/slide4.xml"/><Relationship Id="rId54" Type="http://schemas.openxmlformats.org/officeDocument/2006/relationships/font" Target="fonts/RalewayThin-italic.fntdata"/><Relationship Id="rId13" Type="http://schemas.openxmlformats.org/officeDocument/2006/relationships/slide" Target="slides/slide7.xml"/><Relationship Id="rId57" Type="http://schemas.openxmlformats.org/officeDocument/2006/relationships/font" Target="fonts/MontserratLight-bold.fntdata"/><Relationship Id="rId12" Type="http://schemas.openxmlformats.org/officeDocument/2006/relationships/slide" Target="slides/slide6.xml"/><Relationship Id="rId56" Type="http://schemas.openxmlformats.org/officeDocument/2006/relationships/font" Target="fonts/MontserratLight-regular.fntdata"/><Relationship Id="rId15" Type="http://schemas.openxmlformats.org/officeDocument/2006/relationships/slide" Target="slides/slide9.xml"/><Relationship Id="rId59" Type="http://schemas.openxmlformats.org/officeDocument/2006/relationships/font" Target="fonts/MontserratLight-boldItalic.fntdata"/><Relationship Id="rId14" Type="http://schemas.openxmlformats.org/officeDocument/2006/relationships/slide" Target="slides/slide8.xml"/><Relationship Id="rId58" Type="http://schemas.openxmlformats.org/officeDocument/2006/relationships/font" Target="fonts/MontserratLight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9f704c326e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9f704c326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9f704c326e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9f704c326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9f704c326e_0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9f704c326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9f704c326e_0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g9f704c326e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f704c326e_0_3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g9f704c326e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9f704c326e_0_4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g9f704c326e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9f704c326e_0_4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g9f704c326e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tr-TR"/>
              <a:t>Modules: Tasks plugins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0" name="Google Shape;7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8" name="Google Shape;7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4" name="Google Shape;8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6" name="Google Shape;8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2" name="Google Shape;8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8" name="Google Shape;8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4" name="Google Shape;8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5" name="Google Shape;8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1" name="Google Shape;8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a655a1b709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0" name="Google Shape;890;ga655a1b70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9dd7ec225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29dd7ec22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28c91c288f_0_4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g128c91c288f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39865b3869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9" name="Google Shape;909;g239865b386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a655a1b709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6" name="Google Shape;916;ga655a1b70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a655a1b709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2" name="Google Shape;922;ga655a1b70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4" name="Google Shape;93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239865b3869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8" name="Google Shape;1088;g239865b38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39865b3869_4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239865b3869_4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239865b3869_4_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239865b3869_4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9865b3869_4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239865b3869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39865b3869_4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239865b3869_4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a71ab2f84e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a71ab2f8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9f704c326e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9f704c32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5190CE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1085850" y="1991850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5B92CA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 rot="5400000">
            <a:off x="-100350" y="292998"/>
            <a:ext cx="468600" cy="267900"/>
          </a:xfrm>
          <a:prstGeom prst="triangle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192648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rgbClr val="71A0C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501500" y="1508650"/>
            <a:ext cx="6605700" cy="3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2000"/>
              <a:buChar char="▹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909123" y="4934346"/>
            <a:ext cx="205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8492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1264600" y="46924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29ED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266" y="4773038"/>
            <a:ext cx="1269600" cy="2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/>
        </p:nvSpPr>
        <p:spPr>
          <a:xfrm>
            <a:off x="1264600" y="4616275"/>
            <a:ext cx="332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©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66751" y="59900"/>
            <a:ext cx="339175" cy="3745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Relationship Id="rId5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9" Type="http://schemas.openxmlformats.org/officeDocument/2006/relationships/image" Target="../media/image4.png"/><Relationship Id="rId15" Type="http://schemas.openxmlformats.org/officeDocument/2006/relationships/image" Target="../media/image11.png"/><Relationship Id="rId14" Type="http://schemas.openxmlformats.org/officeDocument/2006/relationships/hyperlink" Target="https://www.veritis.com/blog/chef-vs-puppet-vs-ansible-comparison-of-devops-management-tools/" TargetMode="External"/><Relationship Id="rId5" Type="http://schemas.openxmlformats.org/officeDocument/2006/relationships/image" Target="../media/image22.png"/><Relationship Id="rId6" Type="http://schemas.openxmlformats.org/officeDocument/2006/relationships/image" Target="../media/image10.png"/><Relationship Id="rId7" Type="http://schemas.openxmlformats.org/officeDocument/2006/relationships/image" Target="../media/image21.png"/><Relationship Id="rId8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1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9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8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8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44" name="Google Shape;44;p7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45" name="Google Shape;45;p7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7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7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7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7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7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7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7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7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7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7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7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7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7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7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7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7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7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7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7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7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7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7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7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7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7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7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7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7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7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7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7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7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7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7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7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7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7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7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7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7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7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7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7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7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7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184" name="Google Shape;184;p7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" name="Google Shape;201;p7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02" name="Google Shape;202;p7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3" name="Google Shape;233;p7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784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9" name="Google Shape;269;p7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3" cy="250785"/>
            </a:xfrm>
          </p:grpSpPr>
          <p:sp>
            <p:nvSpPr>
              <p:cNvPr id="270" name="Google Shape;270;p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294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5" name="Google Shape;275;p7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3" cy="250785"/>
            </a:xfrm>
          </p:grpSpPr>
          <p:sp>
            <p:nvSpPr>
              <p:cNvPr id="276" name="Google Shape;276;p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294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1" name="Google Shape;281;p7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3" name="Google Shape;283;p7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284" name="Google Shape;284;p7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784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784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784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784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784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784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0" name="Google Shape;310;p7"/>
              <p:cNvGrpSpPr/>
              <p:nvPr/>
            </p:nvGrpSpPr>
            <p:grpSpPr>
              <a:xfrm flipH="1">
                <a:off x="4321769" y="3621401"/>
                <a:ext cx="239005" cy="181217"/>
                <a:chOff x="6621095" y="1452181"/>
                <a:chExt cx="330893" cy="250785"/>
              </a:xfrm>
            </p:grpSpPr>
            <p:sp>
              <p:nvSpPr>
                <p:cNvPr id="311" name="Google Shape;311;p7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7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2941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7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7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7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6" name="Google Shape;316;p7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18" name="Google Shape;318;p7"/>
          <p:cNvSpPr txBox="1"/>
          <p:nvPr>
            <p:ph type="ctrTitle"/>
          </p:nvPr>
        </p:nvSpPr>
        <p:spPr>
          <a:xfrm>
            <a:off x="1090749" y="2295589"/>
            <a:ext cx="5352562" cy="571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</a:rPr>
              <a:t>Ansible 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Playbooks</a:t>
            </a:r>
            <a:endParaRPr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63" name="Google Shape;463;p16"/>
          <p:cNvSpPr txBox="1"/>
          <p:nvPr>
            <p:ph type="title"/>
          </p:nvPr>
        </p:nvSpPr>
        <p:spPr>
          <a:xfrm>
            <a:off x="431799" y="173800"/>
            <a:ext cx="4992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Playbooks</a:t>
            </a: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 sz="4000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64" name="Google Shape;464;p16"/>
          <p:cNvSpPr/>
          <p:nvPr/>
        </p:nvSpPr>
        <p:spPr>
          <a:xfrm>
            <a:off x="64008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6"/>
          <p:cNvSpPr/>
          <p:nvPr/>
        </p:nvSpPr>
        <p:spPr>
          <a:xfrm>
            <a:off x="65532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145" y="889850"/>
            <a:ext cx="3415430" cy="4094892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16"/>
          <p:cNvSpPr txBox="1"/>
          <p:nvPr/>
        </p:nvSpPr>
        <p:spPr>
          <a:xfrm>
            <a:off x="4329950" y="693500"/>
            <a:ext cx="19215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300">
                <a:solidFill>
                  <a:srgbClr val="980000"/>
                </a:solidFill>
              </a:rPr>
              <a:t>playbook.yml </a:t>
            </a:r>
            <a:endParaRPr b="1" sz="1300">
              <a:solidFill>
                <a:srgbClr val="980000"/>
              </a:solidFill>
            </a:endParaRPr>
          </a:p>
        </p:txBody>
      </p:sp>
      <p:grpSp>
        <p:nvGrpSpPr>
          <p:cNvPr id="468" name="Google Shape;468;p16"/>
          <p:cNvGrpSpPr/>
          <p:nvPr/>
        </p:nvGrpSpPr>
        <p:grpSpPr>
          <a:xfrm>
            <a:off x="3293025" y="1031750"/>
            <a:ext cx="4577038" cy="3927300"/>
            <a:chOff x="1311825" y="1031750"/>
            <a:chExt cx="4577038" cy="3927300"/>
          </a:xfrm>
        </p:grpSpPr>
        <p:sp>
          <p:nvSpPr>
            <p:cNvPr id="469" name="Google Shape;469;p16"/>
            <p:cNvSpPr/>
            <p:nvPr/>
          </p:nvSpPr>
          <p:spPr>
            <a:xfrm>
              <a:off x="1881575" y="1064150"/>
              <a:ext cx="456900" cy="18813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1881575" y="3045350"/>
              <a:ext cx="456900" cy="18813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 txBox="1"/>
            <p:nvPr/>
          </p:nvSpPr>
          <p:spPr>
            <a:xfrm>
              <a:off x="1311825" y="18624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980000"/>
                  </a:solidFill>
                </a:rPr>
                <a:t>play-1</a:t>
              </a:r>
              <a:endParaRPr b="1" sz="1100">
                <a:solidFill>
                  <a:srgbClr val="980000"/>
                </a:solidFill>
              </a:endParaRPr>
            </a:p>
          </p:txBody>
        </p:sp>
        <p:sp>
          <p:nvSpPr>
            <p:cNvPr id="472" name="Google Shape;472;p16"/>
            <p:cNvSpPr txBox="1"/>
            <p:nvPr/>
          </p:nvSpPr>
          <p:spPr>
            <a:xfrm>
              <a:off x="1311825" y="38436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980000"/>
                  </a:solidFill>
                </a:rPr>
                <a:t>play-2</a:t>
              </a:r>
              <a:endParaRPr b="1" sz="1100">
                <a:solidFill>
                  <a:srgbClr val="980000"/>
                </a:solidFill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2376463" y="1031750"/>
              <a:ext cx="3512400" cy="1946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2376463" y="3012950"/>
              <a:ext cx="3512400" cy="1946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16"/>
          <p:cNvGrpSpPr/>
          <p:nvPr/>
        </p:nvGrpSpPr>
        <p:grpSpPr>
          <a:xfrm>
            <a:off x="4590125" y="1329675"/>
            <a:ext cx="342900" cy="2015150"/>
            <a:chOff x="2608925" y="1329675"/>
            <a:chExt cx="342900" cy="2015150"/>
          </a:xfrm>
        </p:grpSpPr>
        <p:cxnSp>
          <p:nvCxnSpPr>
            <p:cNvPr id="476" name="Google Shape;476;p16"/>
            <p:cNvCxnSpPr/>
            <p:nvPr/>
          </p:nvCxnSpPr>
          <p:spPr>
            <a:xfrm>
              <a:off x="2608925" y="1329675"/>
              <a:ext cx="342900" cy="0"/>
            </a:xfrm>
            <a:prstGeom prst="straightConnector1">
              <a:avLst/>
            </a:prstGeom>
            <a:noFill/>
            <a:ln cap="flat" cmpd="sng" w="28575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16"/>
            <p:cNvCxnSpPr/>
            <p:nvPr/>
          </p:nvCxnSpPr>
          <p:spPr>
            <a:xfrm>
              <a:off x="2608925" y="3344825"/>
              <a:ext cx="342900" cy="0"/>
            </a:xfrm>
            <a:prstGeom prst="straightConnector1">
              <a:avLst/>
            </a:prstGeom>
            <a:noFill/>
            <a:ln cap="flat" cmpd="sng" w="28575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83" name="Google Shape;483;p17"/>
          <p:cNvSpPr txBox="1"/>
          <p:nvPr>
            <p:ph type="title"/>
          </p:nvPr>
        </p:nvSpPr>
        <p:spPr>
          <a:xfrm>
            <a:off x="431799" y="173800"/>
            <a:ext cx="4992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Playbooks</a:t>
            </a: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 sz="4000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84" name="Google Shape;484;p17"/>
          <p:cNvSpPr/>
          <p:nvPr/>
        </p:nvSpPr>
        <p:spPr>
          <a:xfrm>
            <a:off x="64008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7"/>
          <p:cNvSpPr/>
          <p:nvPr/>
        </p:nvSpPr>
        <p:spPr>
          <a:xfrm>
            <a:off x="65532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145" y="889850"/>
            <a:ext cx="3415430" cy="409489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17"/>
          <p:cNvSpPr txBox="1"/>
          <p:nvPr/>
        </p:nvSpPr>
        <p:spPr>
          <a:xfrm>
            <a:off x="4329950" y="693500"/>
            <a:ext cx="19215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300">
                <a:solidFill>
                  <a:srgbClr val="980000"/>
                </a:solidFill>
              </a:rPr>
              <a:t>playbook.yml </a:t>
            </a:r>
            <a:endParaRPr b="1" sz="1300">
              <a:solidFill>
                <a:srgbClr val="980000"/>
              </a:solidFill>
            </a:endParaRPr>
          </a:p>
        </p:txBody>
      </p:sp>
      <p:grpSp>
        <p:nvGrpSpPr>
          <p:cNvPr id="488" name="Google Shape;488;p17"/>
          <p:cNvGrpSpPr/>
          <p:nvPr/>
        </p:nvGrpSpPr>
        <p:grpSpPr>
          <a:xfrm>
            <a:off x="3293025" y="1031750"/>
            <a:ext cx="4577038" cy="3927300"/>
            <a:chOff x="1311825" y="1031750"/>
            <a:chExt cx="4577038" cy="3927300"/>
          </a:xfrm>
        </p:grpSpPr>
        <p:sp>
          <p:nvSpPr>
            <p:cNvPr id="489" name="Google Shape;489;p17"/>
            <p:cNvSpPr/>
            <p:nvPr/>
          </p:nvSpPr>
          <p:spPr>
            <a:xfrm>
              <a:off x="1881575" y="1064150"/>
              <a:ext cx="456900" cy="18813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1881575" y="3045350"/>
              <a:ext cx="456900" cy="18813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7"/>
            <p:cNvSpPr txBox="1"/>
            <p:nvPr/>
          </p:nvSpPr>
          <p:spPr>
            <a:xfrm>
              <a:off x="1311825" y="18624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980000"/>
                  </a:solidFill>
                </a:rPr>
                <a:t>play-1</a:t>
              </a:r>
              <a:endParaRPr b="1" sz="1100">
                <a:solidFill>
                  <a:srgbClr val="980000"/>
                </a:solidFill>
              </a:endParaRPr>
            </a:p>
          </p:txBody>
        </p:sp>
        <p:sp>
          <p:nvSpPr>
            <p:cNvPr id="492" name="Google Shape;492;p17"/>
            <p:cNvSpPr txBox="1"/>
            <p:nvPr/>
          </p:nvSpPr>
          <p:spPr>
            <a:xfrm>
              <a:off x="1311825" y="38436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980000"/>
                  </a:solidFill>
                </a:rPr>
                <a:t>play-2</a:t>
              </a:r>
              <a:endParaRPr b="1" sz="1100">
                <a:solidFill>
                  <a:srgbClr val="980000"/>
                </a:solidFill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2376463" y="1031750"/>
              <a:ext cx="3512400" cy="1946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2376463" y="3012950"/>
              <a:ext cx="3512400" cy="1946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17"/>
          <p:cNvGrpSpPr/>
          <p:nvPr/>
        </p:nvGrpSpPr>
        <p:grpSpPr>
          <a:xfrm>
            <a:off x="4590125" y="1329675"/>
            <a:ext cx="342900" cy="2015150"/>
            <a:chOff x="2608925" y="1329675"/>
            <a:chExt cx="342900" cy="2015150"/>
          </a:xfrm>
        </p:grpSpPr>
        <p:cxnSp>
          <p:nvCxnSpPr>
            <p:cNvPr id="496" name="Google Shape;496;p17"/>
            <p:cNvCxnSpPr/>
            <p:nvPr/>
          </p:nvCxnSpPr>
          <p:spPr>
            <a:xfrm>
              <a:off x="2608925" y="1329675"/>
              <a:ext cx="342900" cy="0"/>
            </a:xfrm>
            <a:prstGeom prst="straightConnector1">
              <a:avLst/>
            </a:prstGeom>
            <a:noFill/>
            <a:ln cap="flat" cmpd="sng" w="28575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7"/>
            <p:cNvCxnSpPr/>
            <p:nvPr/>
          </p:nvCxnSpPr>
          <p:spPr>
            <a:xfrm>
              <a:off x="2608925" y="3344825"/>
              <a:ext cx="342900" cy="0"/>
            </a:xfrm>
            <a:prstGeom prst="straightConnector1">
              <a:avLst/>
            </a:prstGeom>
            <a:noFill/>
            <a:ln cap="flat" cmpd="sng" w="28575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8" name="Google Shape;498;p17"/>
          <p:cNvGrpSpPr/>
          <p:nvPr/>
        </p:nvGrpSpPr>
        <p:grpSpPr>
          <a:xfrm>
            <a:off x="1095400" y="783800"/>
            <a:ext cx="3516499" cy="1101223"/>
            <a:chOff x="104800" y="783800"/>
            <a:chExt cx="3516499" cy="1101223"/>
          </a:xfrm>
        </p:grpSpPr>
        <p:grpSp>
          <p:nvGrpSpPr>
            <p:cNvPr id="499" name="Google Shape;499;p17"/>
            <p:cNvGrpSpPr/>
            <p:nvPr/>
          </p:nvGrpSpPr>
          <p:grpSpPr>
            <a:xfrm>
              <a:off x="104800" y="783800"/>
              <a:ext cx="2146699" cy="1101223"/>
              <a:chOff x="104800" y="936200"/>
              <a:chExt cx="2146699" cy="1101223"/>
            </a:xfrm>
          </p:grpSpPr>
          <p:sp>
            <p:nvSpPr>
              <p:cNvPr id="500" name="Google Shape;500;p17"/>
              <p:cNvSpPr txBox="1"/>
              <p:nvPr/>
            </p:nvSpPr>
            <p:spPr>
              <a:xfrm>
                <a:off x="104800" y="936200"/>
                <a:ext cx="1267500" cy="24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1100"/>
                  <a:t>inventory.ini</a:t>
                </a:r>
                <a:endParaRPr b="1" sz="1100"/>
              </a:p>
            </p:txBody>
          </p:sp>
          <p:pic>
            <p:nvPicPr>
              <p:cNvPr id="501" name="Google Shape;501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4223" y="1138163"/>
                <a:ext cx="2087275" cy="8992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502" name="Google Shape;502;p17"/>
            <p:cNvCxnSpPr>
              <a:endCxn id="501" idx="3"/>
            </p:cNvCxnSpPr>
            <p:nvPr/>
          </p:nvCxnSpPr>
          <p:spPr>
            <a:xfrm flipH="1">
              <a:off x="2251499" y="1326793"/>
              <a:ext cx="1369800" cy="1086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508" name="Google Shape;508;p18"/>
          <p:cNvSpPr txBox="1"/>
          <p:nvPr>
            <p:ph type="title"/>
          </p:nvPr>
        </p:nvSpPr>
        <p:spPr>
          <a:xfrm>
            <a:off x="431799" y="173800"/>
            <a:ext cx="4992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Playbooks</a:t>
            </a: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 sz="4000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09" name="Google Shape;509;p18"/>
          <p:cNvSpPr/>
          <p:nvPr/>
        </p:nvSpPr>
        <p:spPr>
          <a:xfrm>
            <a:off x="64008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8"/>
          <p:cNvSpPr/>
          <p:nvPr/>
        </p:nvSpPr>
        <p:spPr>
          <a:xfrm>
            <a:off x="65532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145" y="889850"/>
            <a:ext cx="3415430" cy="4094892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18"/>
          <p:cNvSpPr txBox="1"/>
          <p:nvPr/>
        </p:nvSpPr>
        <p:spPr>
          <a:xfrm>
            <a:off x="4329950" y="693500"/>
            <a:ext cx="19215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300">
                <a:solidFill>
                  <a:srgbClr val="980000"/>
                </a:solidFill>
              </a:rPr>
              <a:t>playbook.yml </a:t>
            </a:r>
            <a:endParaRPr b="1" sz="1300">
              <a:solidFill>
                <a:srgbClr val="980000"/>
              </a:solidFill>
            </a:endParaRPr>
          </a:p>
        </p:txBody>
      </p:sp>
      <p:grpSp>
        <p:nvGrpSpPr>
          <p:cNvPr id="513" name="Google Shape;513;p18"/>
          <p:cNvGrpSpPr/>
          <p:nvPr/>
        </p:nvGrpSpPr>
        <p:grpSpPr>
          <a:xfrm>
            <a:off x="3293025" y="1031750"/>
            <a:ext cx="4577038" cy="3927300"/>
            <a:chOff x="1311825" y="1031750"/>
            <a:chExt cx="4577038" cy="3927300"/>
          </a:xfrm>
        </p:grpSpPr>
        <p:sp>
          <p:nvSpPr>
            <p:cNvPr id="514" name="Google Shape;514;p18"/>
            <p:cNvSpPr/>
            <p:nvPr/>
          </p:nvSpPr>
          <p:spPr>
            <a:xfrm>
              <a:off x="1881575" y="1064150"/>
              <a:ext cx="456900" cy="18813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1881575" y="3045350"/>
              <a:ext cx="456900" cy="18813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8"/>
            <p:cNvSpPr txBox="1"/>
            <p:nvPr/>
          </p:nvSpPr>
          <p:spPr>
            <a:xfrm>
              <a:off x="1311825" y="18624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980000"/>
                  </a:solidFill>
                </a:rPr>
                <a:t>play-1</a:t>
              </a:r>
              <a:endParaRPr b="1" sz="1100">
                <a:solidFill>
                  <a:srgbClr val="980000"/>
                </a:solidFill>
              </a:endParaRPr>
            </a:p>
          </p:txBody>
        </p:sp>
        <p:sp>
          <p:nvSpPr>
            <p:cNvPr id="517" name="Google Shape;517;p18"/>
            <p:cNvSpPr txBox="1"/>
            <p:nvPr/>
          </p:nvSpPr>
          <p:spPr>
            <a:xfrm>
              <a:off x="1311825" y="38436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980000"/>
                  </a:solidFill>
                </a:rPr>
                <a:t>play-2</a:t>
              </a:r>
              <a:endParaRPr b="1" sz="1100">
                <a:solidFill>
                  <a:srgbClr val="980000"/>
                </a:solidFill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2376463" y="1031750"/>
              <a:ext cx="3512400" cy="1946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2376463" y="3012950"/>
              <a:ext cx="3512400" cy="1946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18"/>
          <p:cNvGrpSpPr/>
          <p:nvPr/>
        </p:nvGrpSpPr>
        <p:grpSpPr>
          <a:xfrm>
            <a:off x="4590125" y="1329675"/>
            <a:ext cx="342900" cy="2015150"/>
            <a:chOff x="2608925" y="1329675"/>
            <a:chExt cx="342900" cy="2015150"/>
          </a:xfrm>
        </p:grpSpPr>
        <p:cxnSp>
          <p:nvCxnSpPr>
            <p:cNvPr id="521" name="Google Shape;521;p18"/>
            <p:cNvCxnSpPr/>
            <p:nvPr/>
          </p:nvCxnSpPr>
          <p:spPr>
            <a:xfrm>
              <a:off x="2608925" y="1329675"/>
              <a:ext cx="342900" cy="0"/>
            </a:xfrm>
            <a:prstGeom prst="straightConnector1">
              <a:avLst/>
            </a:prstGeom>
            <a:noFill/>
            <a:ln cap="flat" cmpd="sng" w="28575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18"/>
            <p:cNvCxnSpPr/>
            <p:nvPr/>
          </p:nvCxnSpPr>
          <p:spPr>
            <a:xfrm>
              <a:off x="2608925" y="3344825"/>
              <a:ext cx="342900" cy="0"/>
            </a:xfrm>
            <a:prstGeom prst="straightConnector1">
              <a:avLst/>
            </a:prstGeom>
            <a:noFill/>
            <a:ln cap="flat" cmpd="sng" w="28575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3" name="Google Shape;523;p18"/>
          <p:cNvGrpSpPr/>
          <p:nvPr/>
        </p:nvGrpSpPr>
        <p:grpSpPr>
          <a:xfrm>
            <a:off x="1095400" y="783800"/>
            <a:ext cx="3516499" cy="1101223"/>
            <a:chOff x="104800" y="783800"/>
            <a:chExt cx="3516499" cy="1101223"/>
          </a:xfrm>
        </p:grpSpPr>
        <p:grpSp>
          <p:nvGrpSpPr>
            <p:cNvPr id="524" name="Google Shape;524;p18"/>
            <p:cNvGrpSpPr/>
            <p:nvPr/>
          </p:nvGrpSpPr>
          <p:grpSpPr>
            <a:xfrm>
              <a:off x="104800" y="783800"/>
              <a:ext cx="2146699" cy="1101223"/>
              <a:chOff x="104800" y="936200"/>
              <a:chExt cx="2146699" cy="1101223"/>
            </a:xfrm>
          </p:grpSpPr>
          <p:sp>
            <p:nvSpPr>
              <p:cNvPr id="525" name="Google Shape;525;p18"/>
              <p:cNvSpPr txBox="1"/>
              <p:nvPr/>
            </p:nvSpPr>
            <p:spPr>
              <a:xfrm>
                <a:off x="104800" y="936200"/>
                <a:ext cx="1267500" cy="24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1100"/>
                  <a:t>inventory.ini</a:t>
                </a:r>
                <a:endParaRPr b="1" sz="1100"/>
              </a:p>
            </p:txBody>
          </p:sp>
          <p:pic>
            <p:nvPicPr>
              <p:cNvPr id="526" name="Google Shape;526;p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4223" y="1138163"/>
                <a:ext cx="2087275" cy="8992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527" name="Google Shape;527;p18"/>
            <p:cNvCxnSpPr>
              <a:endCxn id="526" idx="3"/>
            </p:cNvCxnSpPr>
            <p:nvPr/>
          </p:nvCxnSpPr>
          <p:spPr>
            <a:xfrm flipH="1">
              <a:off x="2251499" y="1326793"/>
              <a:ext cx="1369800" cy="1086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28" name="Google Shape;528;p18"/>
          <p:cNvGrpSpPr/>
          <p:nvPr/>
        </p:nvGrpSpPr>
        <p:grpSpPr>
          <a:xfrm>
            <a:off x="4527675" y="1787000"/>
            <a:ext cx="4143750" cy="3128400"/>
            <a:chOff x="2546475" y="1787000"/>
            <a:chExt cx="4143750" cy="3128400"/>
          </a:xfrm>
        </p:grpSpPr>
        <p:sp>
          <p:nvSpPr>
            <p:cNvPr id="529" name="Google Shape;529;p18"/>
            <p:cNvSpPr/>
            <p:nvPr/>
          </p:nvSpPr>
          <p:spPr>
            <a:xfrm>
              <a:off x="2546475" y="1787000"/>
              <a:ext cx="3243600" cy="537600"/>
            </a:xfrm>
            <a:prstGeom prst="rect">
              <a:avLst/>
            </a:prstGeom>
            <a:noFill/>
            <a:ln cap="flat" cmpd="sng" w="9525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2546475" y="2388200"/>
              <a:ext cx="3243600" cy="537600"/>
            </a:xfrm>
            <a:prstGeom prst="rect">
              <a:avLst/>
            </a:prstGeom>
            <a:noFill/>
            <a:ln cap="flat" cmpd="sng" w="9525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2546475" y="4377800"/>
              <a:ext cx="3243600" cy="537600"/>
            </a:xfrm>
            <a:prstGeom prst="rect">
              <a:avLst/>
            </a:prstGeom>
            <a:noFill/>
            <a:ln cap="flat" cmpd="sng" w="9525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2546475" y="3768200"/>
              <a:ext cx="3243600" cy="537600"/>
            </a:xfrm>
            <a:prstGeom prst="rect">
              <a:avLst/>
            </a:prstGeom>
            <a:noFill/>
            <a:ln cap="flat" cmpd="sng" w="9525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8"/>
            <p:cNvSpPr txBox="1"/>
            <p:nvPr/>
          </p:nvSpPr>
          <p:spPr>
            <a:xfrm>
              <a:off x="5960025" y="19386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C78D8"/>
                  </a:solidFill>
                </a:rPr>
                <a:t>task-1</a:t>
              </a:r>
              <a:endParaRPr b="1" sz="1100">
                <a:solidFill>
                  <a:srgbClr val="3C78D8"/>
                </a:solidFill>
              </a:endParaRPr>
            </a:p>
          </p:txBody>
        </p:sp>
        <p:sp>
          <p:nvSpPr>
            <p:cNvPr id="534" name="Google Shape;534;p18"/>
            <p:cNvSpPr txBox="1"/>
            <p:nvPr/>
          </p:nvSpPr>
          <p:spPr>
            <a:xfrm>
              <a:off x="5960025" y="25482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C78D8"/>
                  </a:solidFill>
                </a:rPr>
                <a:t>task-2</a:t>
              </a:r>
              <a:endParaRPr b="1" sz="1100">
                <a:solidFill>
                  <a:srgbClr val="3C78D8"/>
                </a:solidFill>
              </a:endParaRPr>
            </a:p>
          </p:txBody>
        </p:sp>
        <p:sp>
          <p:nvSpPr>
            <p:cNvPr id="535" name="Google Shape;535;p18"/>
            <p:cNvSpPr txBox="1"/>
            <p:nvPr/>
          </p:nvSpPr>
          <p:spPr>
            <a:xfrm>
              <a:off x="5960025" y="39960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C78D8"/>
                  </a:solidFill>
                </a:rPr>
                <a:t>task-1</a:t>
              </a:r>
              <a:endParaRPr b="1" sz="1100">
                <a:solidFill>
                  <a:srgbClr val="3C78D8"/>
                </a:solidFill>
              </a:endParaRPr>
            </a:p>
          </p:txBody>
        </p:sp>
        <p:sp>
          <p:nvSpPr>
            <p:cNvPr id="536" name="Google Shape;536;p18"/>
            <p:cNvSpPr txBox="1"/>
            <p:nvPr/>
          </p:nvSpPr>
          <p:spPr>
            <a:xfrm>
              <a:off x="5960025" y="46056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C78D8"/>
                  </a:solidFill>
                </a:rPr>
                <a:t>task-2</a:t>
              </a:r>
              <a:endParaRPr b="1" sz="1100">
                <a:solidFill>
                  <a:srgbClr val="3C78D8"/>
                </a:solidFill>
              </a:endParaRPr>
            </a:p>
          </p:txBody>
        </p:sp>
        <p:cxnSp>
          <p:nvCxnSpPr>
            <p:cNvPr id="537" name="Google Shape;537;p18"/>
            <p:cNvCxnSpPr/>
            <p:nvPr/>
          </p:nvCxnSpPr>
          <p:spPr>
            <a:xfrm>
              <a:off x="5646825" y="2055325"/>
              <a:ext cx="389400" cy="9300"/>
            </a:xfrm>
            <a:prstGeom prst="straightConnector1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8" name="Google Shape;538;p18"/>
            <p:cNvCxnSpPr/>
            <p:nvPr/>
          </p:nvCxnSpPr>
          <p:spPr>
            <a:xfrm>
              <a:off x="5646825" y="2664925"/>
              <a:ext cx="389400" cy="9300"/>
            </a:xfrm>
            <a:prstGeom prst="straightConnector1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9" name="Google Shape;539;p18"/>
            <p:cNvCxnSpPr/>
            <p:nvPr/>
          </p:nvCxnSpPr>
          <p:spPr>
            <a:xfrm>
              <a:off x="5646825" y="4112725"/>
              <a:ext cx="389400" cy="9300"/>
            </a:xfrm>
            <a:prstGeom prst="straightConnector1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0" name="Google Shape;540;p18"/>
            <p:cNvCxnSpPr/>
            <p:nvPr/>
          </p:nvCxnSpPr>
          <p:spPr>
            <a:xfrm>
              <a:off x="5646825" y="4722325"/>
              <a:ext cx="389400" cy="9300"/>
            </a:xfrm>
            <a:prstGeom prst="straightConnector1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546" name="Google Shape;546;p19"/>
          <p:cNvSpPr txBox="1"/>
          <p:nvPr>
            <p:ph type="title"/>
          </p:nvPr>
        </p:nvSpPr>
        <p:spPr>
          <a:xfrm>
            <a:off x="431799" y="173800"/>
            <a:ext cx="4992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Playbooks</a:t>
            </a: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 sz="4000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47" name="Google Shape;547;p19"/>
          <p:cNvSpPr/>
          <p:nvPr/>
        </p:nvSpPr>
        <p:spPr>
          <a:xfrm>
            <a:off x="64008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9"/>
          <p:cNvSpPr/>
          <p:nvPr/>
        </p:nvSpPr>
        <p:spPr>
          <a:xfrm>
            <a:off x="65532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145" y="889850"/>
            <a:ext cx="3415430" cy="4094892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19"/>
          <p:cNvSpPr txBox="1"/>
          <p:nvPr/>
        </p:nvSpPr>
        <p:spPr>
          <a:xfrm>
            <a:off x="4329950" y="693500"/>
            <a:ext cx="19215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300">
                <a:solidFill>
                  <a:srgbClr val="980000"/>
                </a:solidFill>
              </a:rPr>
              <a:t>playbook.yml </a:t>
            </a:r>
            <a:endParaRPr b="1" sz="1300">
              <a:solidFill>
                <a:srgbClr val="980000"/>
              </a:solidFill>
            </a:endParaRPr>
          </a:p>
        </p:txBody>
      </p:sp>
      <p:grpSp>
        <p:nvGrpSpPr>
          <p:cNvPr id="551" name="Google Shape;551;p19"/>
          <p:cNvGrpSpPr/>
          <p:nvPr/>
        </p:nvGrpSpPr>
        <p:grpSpPr>
          <a:xfrm>
            <a:off x="3293025" y="1031750"/>
            <a:ext cx="4577038" cy="3927300"/>
            <a:chOff x="1311825" y="1031750"/>
            <a:chExt cx="4577038" cy="3927300"/>
          </a:xfrm>
        </p:grpSpPr>
        <p:sp>
          <p:nvSpPr>
            <p:cNvPr id="552" name="Google Shape;552;p19"/>
            <p:cNvSpPr/>
            <p:nvPr/>
          </p:nvSpPr>
          <p:spPr>
            <a:xfrm>
              <a:off x="1881575" y="1064150"/>
              <a:ext cx="456900" cy="18813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1881575" y="3045350"/>
              <a:ext cx="456900" cy="18813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9"/>
            <p:cNvSpPr txBox="1"/>
            <p:nvPr/>
          </p:nvSpPr>
          <p:spPr>
            <a:xfrm>
              <a:off x="1311825" y="18624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980000"/>
                  </a:solidFill>
                </a:rPr>
                <a:t>play-1</a:t>
              </a:r>
              <a:endParaRPr b="1" sz="1100">
                <a:solidFill>
                  <a:srgbClr val="980000"/>
                </a:solidFill>
              </a:endParaRPr>
            </a:p>
          </p:txBody>
        </p:sp>
        <p:sp>
          <p:nvSpPr>
            <p:cNvPr id="555" name="Google Shape;555;p19"/>
            <p:cNvSpPr txBox="1"/>
            <p:nvPr/>
          </p:nvSpPr>
          <p:spPr>
            <a:xfrm>
              <a:off x="1311825" y="38436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980000"/>
                  </a:solidFill>
                </a:rPr>
                <a:t>play-2</a:t>
              </a:r>
              <a:endParaRPr b="1" sz="1100">
                <a:solidFill>
                  <a:srgbClr val="980000"/>
                </a:solidFill>
              </a:endParaRPr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2376463" y="1031750"/>
              <a:ext cx="3512400" cy="1946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2376463" y="3012950"/>
              <a:ext cx="3512400" cy="1946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19"/>
          <p:cNvGrpSpPr/>
          <p:nvPr/>
        </p:nvGrpSpPr>
        <p:grpSpPr>
          <a:xfrm>
            <a:off x="4527675" y="1787000"/>
            <a:ext cx="4143750" cy="3128400"/>
            <a:chOff x="2546475" y="1787000"/>
            <a:chExt cx="4143750" cy="3128400"/>
          </a:xfrm>
        </p:grpSpPr>
        <p:sp>
          <p:nvSpPr>
            <p:cNvPr id="559" name="Google Shape;559;p19"/>
            <p:cNvSpPr/>
            <p:nvPr/>
          </p:nvSpPr>
          <p:spPr>
            <a:xfrm>
              <a:off x="2546475" y="1787000"/>
              <a:ext cx="3243600" cy="537600"/>
            </a:xfrm>
            <a:prstGeom prst="rect">
              <a:avLst/>
            </a:prstGeom>
            <a:noFill/>
            <a:ln cap="flat" cmpd="sng" w="9525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2546475" y="2388200"/>
              <a:ext cx="3243600" cy="537600"/>
            </a:xfrm>
            <a:prstGeom prst="rect">
              <a:avLst/>
            </a:prstGeom>
            <a:noFill/>
            <a:ln cap="flat" cmpd="sng" w="9525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2546475" y="4377800"/>
              <a:ext cx="3243600" cy="537600"/>
            </a:xfrm>
            <a:prstGeom prst="rect">
              <a:avLst/>
            </a:prstGeom>
            <a:noFill/>
            <a:ln cap="flat" cmpd="sng" w="9525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2546475" y="3768200"/>
              <a:ext cx="3243600" cy="537600"/>
            </a:xfrm>
            <a:prstGeom prst="rect">
              <a:avLst/>
            </a:prstGeom>
            <a:noFill/>
            <a:ln cap="flat" cmpd="sng" w="9525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9"/>
            <p:cNvSpPr txBox="1"/>
            <p:nvPr/>
          </p:nvSpPr>
          <p:spPr>
            <a:xfrm>
              <a:off x="5960025" y="19386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C78D8"/>
                  </a:solidFill>
                </a:rPr>
                <a:t>task-1</a:t>
              </a:r>
              <a:endParaRPr b="1" sz="1100">
                <a:solidFill>
                  <a:srgbClr val="3C78D8"/>
                </a:solidFill>
              </a:endParaRPr>
            </a:p>
          </p:txBody>
        </p:sp>
        <p:sp>
          <p:nvSpPr>
            <p:cNvPr id="564" name="Google Shape;564;p19"/>
            <p:cNvSpPr txBox="1"/>
            <p:nvPr/>
          </p:nvSpPr>
          <p:spPr>
            <a:xfrm>
              <a:off x="5960025" y="25482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C78D8"/>
                  </a:solidFill>
                </a:rPr>
                <a:t>task-2</a:t>
              </a:r>
              <a:endParaRPr b="1" sz="1100">
                <a:solidFill>
                  <a:srgbClr val="3C78D8"/>
                </a:solidFill>
              </a:endParaRPr>
            </a:p>
          </p:txBody>
        </p:sp>
        <p:sp>
          <p:nvSpPr>
            <p:cNvPr id="565" name="Google Shape;565;p19"/>
            <p:cNvSpPr txBox="1"/>
            <p:nvPr/>
          </p:nvSpPr>
          <p:spPr>
            <a:xfrm>
              <a:off x="5960025" y="39960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C78D8"/>
                  </a:solidFill>
                </a:rPr>
                <a:t>task-1</a:t>
              </a:r>
              <a:endParaRPr b="1" sz="1100">
                <a:solidFill>
                  <a:srgbClr val="3C78D8"/>
                </a:solidFill>
              </a:endParaRPr>
            </a:p>
          </p:txBody>
        </p:sp>
        <p:sp>
          <p:nvSpPr>
            <p:cNvPr id="566" name="Google Shape;566;p19"/>
            <p:cNvSpPr txBox="1"/>
            <p:nvPr/>
          </p:nvSpPr>
          <p:spPr>
            <a:xfrm>
              <a:off x="5960025" y="46056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C78D8"/>
                  </a:solidFill>
                </a:rPr>
                <a:t>task-2</a:t>
              </a:r>
              <a:endParaRPr b="1" sz="1100">
                <a:solidFill>
                  <a:srgbClr val="3C78D8"/>
                </a:solidFill>
              </a:endParaRPr>
            </a:p>
          </p:txBody>
        </p:sp>
        <p:cxnSp>
          <p:nvCxnSpPr>
            <p:cNvPr id="567" name="Google Shape;567;p19"/>
            <p:cNvCxnSpPr/>
            <p:nvPr/>
          </p:nvCxnSpPr>
          <p:spPr>
            <a:xfrm>
              <a:off x="5646825" y="2055325"/>
              <a:ext cx="389400" cy="9300"/>
            </a:xfrm>
            <a:prstGeom prst="straightConnector1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8" name="Google Shape;568;p19"/>
            <p:cNvCxnSpPr/>
            <p:nvPr/>
          </p:nvCxnSpPr>
          <p:spPr>
            <a:xfrm>
              <a:off x="5646825" y="2664925"/>
              <a:ext cx="389400" cy="9300"/>
            </a:xfrm>
            <a:prstGeom prst="straightConnector1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69" name="Google Shape;569;p19"/>
            <p:cNvCxnSpPr/>
            <p:nvPr/>
          </p:nvCxnSpPr>
          <p:spPr>
            <a:xfrm>
              <a:off x="5646825" y="4112725"/>
              <a:ext cx="389400" cy="9300"/>
            </a:xfrm>
            <a:prstGeom prst="straightConnector1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0" name="Google Shape;570;p19"/>
            <p:cNvCxnSpPr/>
            <p:nvPr/>
          </p:nvCxnSpPr>
          <p:spPr>
            <a:xfrm>
              <a:off x="5646825" y="4722325"/>
              <a:ext cx="389400" cy="9300"/>
            </a:xfrm>
            <a:prstGeom prst="straightConnector1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71" name="Google Shape;571;p19"/>
          <p:cNvGrpSpPr/>
          <p:nvPr/>
        </p:nvGrpSpPr>
        <p:grpSpPr>
          <a:xfrm>
            <a:off x="2226225" y="1898225"/>
            <a:ext cx="3143725" cy="2723575"/>
            <a:chOff x="245025" y="1898225"/>
            <a:chExt cx="3143725" cy="2723575"/>
          </a:xfrm>
        </p:grpSpPr>
        <p:sp>
          <p:nvSpPr>
            <p:cNvPr id="572" name="Google Shape;572;p19"/>
            <p:cNvSpPr/>
            <p:nvPr/>
          </p:nvSpPr>
          <p:spPr>
            <a:xfrm>
              <a:off x="2658550" y="1898225"/>
              <a:ext cx="389400" cy="1572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2658550" y="2483388"/>
              <a:ext cx="730200" cy="1572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2658550" y="3907400"/>
              <a:ext cx="389400" cy="1572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2658550" y="4464600"/>
              <a:ext cx="606300" cy="1572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9"/>
            <p:cNvSpPr txBox="1"/>
            <p:nvPr/>
          </p:nvSpPr>
          <p:spPr>
            <a:xfrm>
              <a:off x="245025" y="2977850"/>
              <a:ext cx="7719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8761D"/>
                  </a:solidFill>
                </a:rPr>
                <a:t>modules</a:t>
              </a:r>
              <a:endParaRPr b="1" sz="1100">
                <a:solidFill>
                  <a:srgbClr val="38761D"/>
                </a:solidFill>
              </a:endParaRPr>
            </a:p>
          </p:txBody>
        </p:sp>
        <p:cxnSp>
          <p:nvCxnSpPr>
            <p:cNvPr id="577" name="Google Shape;577;p19"/>
            <p:cNvCxnSpPr>
              <a:stCxn id="572" idx="1"/>
              <a:endCxn id="576" idx="3"/>
            </p:cNvCxnSpPr>
            <p:nvPr/>
          </p:nvCxnSpPr>
          <p:spPr>
            <a:xfrm flipH="1">
              <a:off x="1016950" y="1976825"/>
              <a:ext cx="1641600" cy="11223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8" name="Google Shape;578;p19"/>
            <p:cNvCxnSpPr>
              <a:stCxn id="573" idx="1"/>
              <a:endCxn id="576" idx="3"/>
            </p:cNvCxnSpPr>
            <p:nvPr/>
          </p:nvCxnSpPr>
          <p:spPr>
            <a:xfrm flipH="1">
              <a:off x="1016950" y="2561988"/>
              <a:ext cx="1641600" cy="5373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79" name="Google Shape;579;p19"/>
            <p:cNvCxnSpPr>
              <a:stCxn id="574" idx="1"/>
              <a:endCxn id="576" idx="3"/>
            </p:cNvCxnSpPr>
            <p:nvPr/>
          </p:nvCxnSpPr>
          <p:spPr>
            <a:xfrm rot="10800000">
              <a:off x="1016950" y="3099200"/>
              <a:ext cx="1641600" cy="8868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80" name="Google Shape;580;p19"/>
            <p:cNvCxnSpPr>
              <a:stCxn id="575" idx="1"/>
              <a:endCxn id="576" idx="3"/>
            </p:cNvCxnSpPr>
            <p:nvPr/>
          </p:nvCxnSpPr>
          <p:spPr>
            <a:xfrm rot="10800000">
              <a:off x="1016950" y="3099300"/>
              <a:ext cx="1641600" cy="14439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81" name="Google Shape;581;p19"/>
          <p:cNvGrpSpPr/>
          <p:nvPr/>
        </p:nvGrpSpPr>
        <p:grpSpPr>
          <a:xfrm>
            <a:off x="4590125" y="1329675"/>
            <a:ext cx="342900" cy="2015150"/>
            <a:chOff x="2608925" y="1329675"/>
            <a:chExt cx="342900" cy="2015150"/>
          </a:xfrm>
        </p:grpSpPr>
        <p:cxnSp>
          <p:nvCxnSpPr>
            <p:cNvPr id="582" name="Google Shape;582;p19"/>
            <p:cNvCxnSpPr/>
            <p:nvPr/>
          </p:nvCxnSpPr>
          <p:spPr>
            <a:xfrm>
              <a:off x="2608925" y="1329675"/>
              <a:ext cx="342900" cy="0"/>
            </a:xfrm>
            <a:prstGeom prst="straightConnector1">
              <a:avLst/>
            </a:prstGeom>
            <a:noFill/>
            <a:ln cap="flat" cmpd="sng" w="28575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19"/>
            <p:cNvCxnSpPr/>
            <p:nvPr/>
          </p:nvCxnSpPr>
          <p:spPr>
            <a:xfrm>
              <a:off x="2608925" y="3344825"/>
              <a:ext cx="342900" cy="0"/>
            </a:xfrm>
            <a:prstGeom prst="straightConnector1">
              <a:avLst/>
            </a:prstGeom>
            <a:noFill/>
            <a:ln cap="flat" cmpd="sng" w="28575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4" name="Google Shape;584;p19"/>
          <p:cNvGrpSpPr/>
          <p:nvPr/>
        </p:nvGrpSpPr>
        <p:grpSpPr>
          <a:xfrm>
            <a:off x="1095400" y="783800"/>
            <a:ext cx="3516499" cy="1101223"/>
            <a:chOff x="104800" y="783800"/>
            <a:chExt cx="3516499" cy="1101223"/>
          </a:xfrm>
        </p:grpSpPr>
        <p:grpSp>
          <p:nvGrpSpPr>
            <p:cNvPr id="585" name="Google Shape;585;p19"/>
            <p:cNvGrpSpPr/>
            <p:nvPr/>
          </p:nvGrpSpPr>
          <p:grpSpPr>
            <a:xfrm>
              <a:off x="104800" y="783800"/>
              <a:ext cx="2146699" cy="1101223"/>
              <a:chOff x="104800" y="936200"/>
              <a:chExt cx="2146699" cy="1101223"/>
            </a:xfrm>
          </p:grpSpPr>
          <p:sp>
            <p:nvSpPr>
              <p:cNvPr id="586" name="Google Shape;586;p19"/>
              <p:cNvSpPr txBox="1"/>
              <p:nvPr/>
            </p:nvSpPr>
            <p:spPr>
              <a:xfrm>
                <a:off x="104800" y="936200"/>
                <a:ext cx="1267500" cy="24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1100"/>
                  <a:t>inventory.ini</a:t>
                </a:r>
                <a:endParaRPr b="1" sz="1100"/>
              </a:p>
            </p:txBody>
          </p:sp>
          <p:pic>
            <p:nvPicPr>
              <p:cNvPr id="587" name="Google Shape;587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4223" y="1138163"/>
                <a:ext cx="2087275" cy="8992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588" name="Google Shape;588;p19"/>
            <p:cNvCxnSpPr>
              <a:endCxn id="587" idx="3"/>
            </p:cNvCxnSpPr>
            <p:nvPr/>
          </p:nvCxnSpPr>
          <p:spPr>
            <a:xfrm flipH="1">
              <a:off x="2251499" y="1326793"/>
              <a:ext cx="1369800" cy="1086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594" name="Google Shape;594;p20"/>
          <p:cNvSpPr txBox="1"/>
          <p:nvPr>
            <p:ph type="title"/>
          </p:nvPr>
        </p:nvSpPr>
        <p:spPr>
          <a:xfrm>
            <a:off x="431799" y="173800"/>
            <a:ext cx="4992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Playbooks</a:t>
            </a: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 sz="4000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595" name="Google Shape;595;p20"/>
          <p:cNvSpPr/>
          <p:nvPr/>
        </p:nvSpPr>
        <p:spPr>
          <a:xfrm>
            <a:off x="64008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0"/>
          <p:cNvSpPr/>
          <p:nvPr/>
        </p:nvSpPr>
        <p:spPr>
          <a:xfrm>
            <a:off x="65532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7" name="Google Shape;5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145" y="889850"/>
            <a:ext cx="3415430" cy="4094892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20"/>
          <p:cNvSpPr txBox="1"/>
          <p:nvPr/>
        </p:nvSpPr>
        <p:spPr>
          <a:xfrm>
            <a:off x="4329950" y="693500"/>
            <a:ext cx="19215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300">
                <a:solidFill>
                  <a:srgbClr val="980000"/>
                </a:solidFill>
              </a:rPr>
              <a:t>playbook.yml </a:t>
            </a:r>
            <a:endParaRPr b="1" sz="1300">
              <a:solidFill>
                <a:srgbClr val="980000"/>
              </a:solidFill>
            </a:endParaRPr>
          </a:p>
        </p:txBody>
      </p:sp>
      <p:grpSp>
        <p:nvGrpSpPr>
          <p:cNvPr id="599" name="Google Shape;599;p20"/>
          <p:cNvGrpSpPr/>
          <p:nvPr/>
        </p:nvGrpSpPr>
        <p:grpSpPr>
          <a:xfrm>
            <a:off x="3293025" y="1031750"/>
            <a:ext cx="4577038" cy="3927300"/>
            <a:chOff x="1311825" y="1031750"/>
            <a:chExt cx="4577038" cy="3927300"/>
          </a:xfrm>
        </p:grpSpPr>
        <p:sp>
          <p:nvSpPr>
            <p:cNvPr id="600" name="Google Shape;600;p20"/>
            <p:cNvSpPr/>
            <p:nvPr/>
          </p:nvSpPr>
          <p:spPr>
            <a:xfrm>
              <a:off x="1881575" y="1064150"/>
              <a:ext cx="456900" cy="18813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1881575" y="3045350"/>
              <a:ext cx="456900" cy="18813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 txBox="1"/>
            <p:nvPr/>
          </p:nvSpPr>
          <p:spPr>
            <a:xfrm>
              <a:off x="1311825" y="18624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980000"/>
                  </a:solidFill>
                </a:rPr>
                <a:t>play-1</a:t>
              </a:r>
              <a:endParaRPr b="1" sz="1100">
                <a:solidFill>
                  <a:srgbClr val="980000"/>
                </a:solidFill>
              </a:endParaRPr>
            </a:p>
          </p:txBody>
        </p:sp>
        <p:sp>
          <p:nvSpPr>
            <p:cNvPr id="603" name="Google Shape;603;p20"/>
            <p:cNvSpPr txBox="1"/>
            <p:nvPr/>
          </p:nvSpPr>
          <p:spPr>
            <a:xfrm>
              <a:off x="1311825" y="38436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980000"/>
                  </a:solidFill>
                </a:rPr>
                <a:t>play-2</a:t>
              </a:r>
              <a:endParaRPr b="1" sz="1100">
                <a:solidFill>
                  <a:srgbClr val="980000"/>
                </a:solidFill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2376463" y="1031750"/>
              <a:ext cx="3512400" cy="1946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2376463" y="3012950"/>
              <a:ext cx="3512400" cy="1946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0"/>
          <p:cNvGrpSpPr/>
          <p:nvPr/>
        </p:nvGrpSpPr>
        <p:grpSpPr>
          <a:xfrm>
            <a:off x="4527675" y="1787000"/>
            <a:ext cx="4143750" cy="3128400"/>
            <a:chOff x="2546475" y="1787000"/>
            <a:chExt cx="4143750" cy="3128400"/>
          </a:xfrm>
        </p:grpSpPr>
        <p:sp>
          <p:nvSpPr>
            <p:cNvPr id="607" name="Google Shape;607;p20"/>
            <p:cNvSpPr/>
            <p:nvPr/>
          </p:nvSpPr>
          <p:spPr>
            <a:xfrm>
              <a:off x="2546475" y="1787000"/>
              <a:ext cx="3243600" cy="537600"/>
            </a:xfrm>
            <a:prstGeom prst="rect">
              <a:avLst/>
            </a:prstGeom>
            <a:noFill/>
            <a:ln cap="flat" cmpd="sng" w="9525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2546475" y="2388200"/>
              <a:ext cx="3243600" cy="537600"/>
            </a:xfrm>
            <a:prstGeom prst="rect">
              <a:avLst/>
            </a:prstGeom>
            <a:noFill/>
            <a:ln cap="flat" cmpd="sng" w="9525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2546475" y="4377800"/>
              <a:ext cx="3243600" cy="537600"/>
            </a:xfrm>
            <a:prstGeom prst="rect">
              <a:avLst/>
            </a:prstGeom>
            <a:noFill/>
            <a:ln cap="flat" cmpd="sng" w="9525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546475" y="3768200"/>
              <a:ext cx="3243600" cy="537600"/>
            </a:xfrm>
            <a:prstGeom prst="rect">
              <a:avLst/>
            </a:prstGeom>
            <a:noFill/>
            <a:ln cap="flat" cmpd="sng" w="9525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0"/>
            <p:cNvSpPr txBox="1"/>
            <p:nvPr/>
          </p:nvSpPr>
          <p:spPr>
            <a:xfrm>
              <a:off x="5960025" y="19386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C78D8"/>
                  </a:solidFill>
                </a:rPr>
                <a:t>task-1</a:t>
              </a:r>
              <a:endParaRPr b="1" sz="1100">
                <a:solidFill>
                  <a:srgbClr val="3C78D8"/>
                </a:solidFill>
              </a:endParaRPr>
            </a:p>
          </p:txBody>
        </p:sp>
        <p:sp>
          <p:nvSpPr>
            <p:cNvPr id="612" name="Google Shape;612;p20"/>
            <p:cNvSpPr txBox="1"/>
            <p:nvPr/>
          </p:nvSpPr>
          <p:spPr>
            <a:xfrm>
              <a:off x="5960025" y="25482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C78D8"/>
                  </a:solidFill>
                </a:rPr>
                <a:t>task-2</a:t>
              </a:r>
              <a:endParaRPr b="1" sz="1100">
                <a:solidFill>
                  <a:srgbClr val="3C78D8"/>
                </a:solidFill>
              </a:endParaRPr>
            </a:p>
          </p:txBody>
        </p:sp>
        <p:sp>
          <p:nvSpPr>
            <p:cNvPr id="613" name="Google Shape;613;p20"/>
            <p:cNvSpPr txBox="1"/>
            <p:nvPr/>
          </p:nvSpPr>
          <p:spPr>
            <a:xfrm>
              <a:off x="5960025" y="39960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C78D8"/>
                  </a:solidFill>
                </a:rPr>
                <a:t>task-1</a:t>
              </a:r>
              <a:endParaRPr b="1" sz="1100">
                <a:solidFill>
                  <a:srgbClr val="3C78D8"/>
                </a:solidFill>
              </a:endParaRPr>
            </a:p>
          </p:txBody>
        </p:sp>
        <p:sp>
          <p:nvSpPr>
            <p:cNvPr id="614" name="Google Shape;614;p20"/>
            <p:cNvSpPr txBox="1"/>
            <p:nvPr/>
          </p:nvSpPr>
          <p:spPr>
            <a:xfrm>
              <a:off x="5960025" y="46056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C78D8"/>
                  </a:solidFill>
                </a:rPr>
                <a:t>task-2</a:t>
              </a:r>
              <a:endParaRPr b="1" sz="1100">
                <a:solidFill>
                  <a:srgbClr val="3C78D8"/>
                </a:solidFill>
              </a:endParaRPr>
            </a:p>
          </p:txBody>
        </p:sp>
        <p:cxnSp>
          <p:nvCxnSpPr>
            <p:cNvPr id="615" name="Google Shape;615;p20"/>
            <p:cNvCxnSpPr/>
            <p:nvPr/>
          </p:nvCxnSpPr>
          <p:spPr>
            <a:xfrm>
              <a:off x="5646825" y="2055325"/>
              <a:ext cx="389400" cy="9300"/>
            </a:xfrm>
            <a:prstGeom prst="straightConnector1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6" name="Google Shape;616;p20"/>
            <p:cNvCxnSpPr/>
            <p:nvPr/>
          </p:nvCxnSpPr>
          <p:spPr>
            <a:xfrm>
              <a:off x="5646825" y="2664925"/>
              <a:ext cx="389400" cy="9300"/>
            </a:xfrm>
            <a:prstGeom prst="straightConnector1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7" name="Google Shape;617;p20"/>
            <p:cNvCxnSpPr/>
            <p:nvPr/>
          </p:nvCxnSpPr>
          <p:spPr>
            <a:xfrm>
              <a:off x="5646825" y="4112725"/>
              <a:ext cx="389400" cy="9300"/>
            </a:xfrm>
            <a:prstGeom prst="straightConnector1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8" name="Google Shape;618;p20"/>
            <p:cNvCxnSpPr/>
            <p:nvPr/>
          </p:nvCxnSpPr>
          <p:spPr>
            <a:xfrm>
              <a:off x="5646825" y="4722325"/>
              <a:ext cx="389400" cy="9300"/>
            </a:xfrm>
            <a:prstGeom prst="straightConnector1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19" name="Google Shape;619;p20"/>
          <p:cNvGrpSpPr/>
          <p:nvPr/>
        </p:nvGrpSpPr>
        <p:grpSpPr>
          <a:xfrm>
            <a:off x="2226225" y="1898225"/>
            <a:ext cx="3143725" cy="2723575"/>
            <a:chOff x="245025" y="1898225"/>
            <a:chExt cx="3143725" cy="2723575"/>
          </a:xfrm>
        </p:grpSpPr>
        <p:sp>
          <p:nvSpPr>
            <p:cNvPr id="620" name="Google Shape;620;p20"/>
            <p:cNvSpPr/>
            <p:nvPr/>
          </p:nvSpPr>
          <p:spPr>
            <a:xfrm>
              <a:off x="2658550" y="1898225"/>
              <a:ext cx="389400" cy="1572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2658550" y="2483388"/>
              <a:ext cx="730200" cy="1572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2658550" y="3907400"/>
              <a:ext cx="389400" cy="1572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2658550" y="4464600"/>
              <a:ext cx="606300" cy="1572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 txBox="1"/>
            <p:nvPr/>
          </p:nvSpPr>
          <p:spPr>
            <a:xfrm>
              <a:off x="245025" y="2977850"/>
              <a:ext cx="7719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8761D"/>
                  </a:solidFill>
                </a:rPr>
                <a:t>modules</a:t>
              </a:r>
              <a:endParaRPr b="1" sz="1100">
                <a:solidFill>
                  <a:srgbClr val="38761D"/>
                </a:solidFill>
              </a:endParaRPr>
            </a:p>
          </p:txBody>
        </p:sp>
        <p:cxnSp>
          <p:nvCxnSpPr>
            <p:cNvPr id="625" name="Google Shape;625;p20"/>
            <p:cNvCxnSpPr>
              <a:stCxn id="620" idx="1"/>
              <a:endCxn id="624" idx="3"/>
            </p:cNvCxnSpPr>
            <p:nvPr/>
          </p:nvCxnSpPr>
          <p:spPr>
            <a:xfrm flipH="1">
              <a:off x="1016950" y="1976825"/>
              <a:ext cx="1641600" cy="11223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6" name="Google Shape;626;p20"/>
            <p:cNvCxnSpPr>
              <a:stCxn id="621" idx="1"/>
              <a:endCxn id="624" idx="3"/>
            </p:cNvCxnSpPr>
            <p:nvPr/>
          </p:nvCxnSpPr>
          <p:spPr>
            <a:xfrm flipH="1">
              <a:off x="1016950" y="2561988"/>
              <a:ext cx="1641600" cy="5373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7" name="Google Shape;627;p20"/>
            <p:cNvCxnSpPr>
              <a:stCxn id="622" idx="1"/>
              <a:endCxn id="624" idx="3"/>
            </p:cNvCxnSpPr>
            <p:nvPr/>
          </p:nvCxnSpPr>
          <p:spPr>
            <a:xfrm rot="10800000">
              <a:off x="1016950" y="3099200"/>
              <a:ext cx="1641600" cy="8868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8" name="Google Shape;628;p20"/>
            <p:cNvCxnSpPr>
              <a:stCxn id="623" idx="1"/>
              <a:endCxn id="624" idx="3"/>
            </p:cNvCxnSpPr>
            <p:nvPr/>
          </p:nvCxnSpPr>
          <p:spPr>
            <a:xfrm rot="10800000">
              <a:off x="1016950" y="3099300"/>
              <a:ext cx="1641600" cy="14439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29" name="Google Shape;629;p20"/>
          <p:cNvGrpSpPr/>
          <p:nvPr/>
        </p:nvGrpSpPr>
        <p:grpSpPr>
          <a:xfrm>
            <a:off x="5757038" y="2037425"/>
            <a:ext cx="1561300" cy="2847988"/>
            <a:chOff x="3775838" y="2037425"/>
            <a:chExt cx="1561300" cy="2847988"/>
          </a:xfrm>
        </p:grpSpPr>
        <p:grpSp>
          <p:nvGrpSpPr>
            <p:cNvPr id="630" name="Google Shape;630;p20"/>
            <p:cNvGrpSpPr/>
            <p:nvPr/>
          </p:nvGrpSpPr>
          <p:grpSpPr>
            <a:xfrm>
              <a:off x="3775838" y="2037425"/>
              <a:ext cx="1143100" cy="263625"/>
              <a:chOff x="3750725" y="2063450"/>
              <a:chExt cx="1143100" cy="263625"/>
            </a:xfrm>
          </p:grpSpPr>
          <p:sp>
            <p:nvSpPr>
              <p:cNvPr id="631" name="Google Shape;631;p20"/>
              <p:cNvSpPr/>
              <p:nvPr/>
            </p:nvSpPr>
            <p:spPr>
              <a:xfrm>
                <a:off x="3750725" y="2084375"/>
                <a:ext cx="104700" cy="242700"/>
              </a:xfrm>
              <a:prstGeom prst="rightBrace">
                <a:avLst>
                  <a:gd fmla="val 50000" name="adj1"/>
                  <a:gd fmla="val 50000" name="adj2"/>
                </a:avLst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0"/>
              <p:cNvSpPr txBox="1"/>
              <p:nvPr/>
            </p:nvSpPr>
            <p:spPr>
              <a:xfrm>
                <a:off x="3826425" y="2063450"/>
                <a:ext cx="1067400" cy="24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200">
                    <a:solidFill>
                      <a:srgbClr val="FF9900"/>
                    </a:solidFill>
                  </a:rPr>
                  <a:t>arguments</a:t>
                </a:r>
                <a:endParaRPr b="1" sz="1100">
                  <a:solidFill>
                    <a:srgbClr val="FF9900"/>
                  </a:solidFill>
                </a:endParaRPr>
              </a:p>
            </p:txBody>
          </p:sp>
        </p:grpSp>
        <p:grpSp>
          <p:nvGrpSpPr>
            <p:cNvPr id="633" name="Google Shape;633;p20"/>
            <p:cNvGrpSpPr/>
            <p:nvPr/>
          </p:nvGrpSpPr>
          <p:grpSpPr>
            <a:xfrm>
              <a:off x="4194038" y="2640588"/>
              <a:ext cx="1143100" cy="263625"/>
              <a:chOff x="3750725" y="2063450"/>
              <a:chExt cx="1143100" cy="263625"/>
            </a:xfrm>
          </p:grpSpPr>
          <p:sp>
            <p:nvSpPr>
              <p:cNvPr id="634" name="Google Shape;634;p20"/>
              <p:cNvSpPr/>
              <p:nvPr/>
            </p:nvSpPr>
            <p:spPr>
              <a:xfrm>
                <a:off x="3750725" y="2084375"/>
                <a:ext cx="104700" cy="242700"/>
              </a:xfrm>
              <a:prstGeom prst="rightBrace">
                <a:avLst>
                  <a:gd fmla="val 50000" name="adj1"/>
                  <a:gd fmla="val 50000" name="adj2"/>
                </a:avLst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0"/>
              <p:cNvSpPr txBox="1"/>
              <p:nvPr/>
            </p:nvSpPr>
            <p:spPr>
              <a:xfrm>
                <a:off x="3826425" y="2063450"/>
                <a:ext cx="1067400" cy="24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200">
                    <a:solidFill>
                      <a:srgbClr val="FF9900"/>
                    </a:solidFill>
                  </a:rPr>
                  <a:t>arguments</a:t>
                </a:r>
                <a:endParaRPr b="1" sz="1100">
                  <a:solidFill>
                    <a:srgbClr val="FF9900"/>
                  </a:solidFill>
                </a:endParaRPr>
              </a:p>
            </p:txBody>
          </p:sp>
        </p:grpSp>
        <p:grpSp>
          <p:nvGrpSpPr>
            <p:cNvPr id="636" name="Google Shape;636;p20"/>
            <p:cNvGrpSpPr/>
            <p:nvPr/>
          </p:nvGrpSpPr>
          <p:grpSpPr>
            <a:xfrm>
              <a:off x="3889238" y="4012188"/>
              <a:ext cx="1143100" cy="263625"/>
              <a:chOff x="3750725" y="2063450"/>
              <a:chExt cx="1143100" cy="263625"/>
            </a:xfrm>
          </p:grpSpPr>
          <p:sp>
            <p:nvSpPr>
              <p:cNvPr id="637" name="Google Shape;637;p20"/>
              <p:cNvSpPr/>
              <p:nvPr/>
            </p:nvSpPr>
            <p:spPr>
              <a:xfrm>
                <a:off x="3750725" y="2084375"/>
                <a:ext cx="104700" cy="242700"/>
              </a:xfrm>
              <a:prstGeom prst="rightBrace">
                <a:avLst>
                  <a:gd fmla="val 50000" name="adj1"/>
                  <a:gd fmla="val 50000" name="adj2"/>
                </a:avLst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0"/>
              <p:cNvSpPr txBox="1"/>
              <p:nvPr/>
            </p:nvSpPr>
            <p:spPr>
              <a:xfrm>
                <a:off x="3826425" y="2063450"/>
                <a:ext cx="1067400" cy="24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200">
                    <a:solidFill>
                      <a:srgbClr val="FF9900"/>
                    </a:solidFill>
                  </a:rPr>
                  <a:t>arguments</a:t>
                </a:r>
                <a:endParaRPr b="1" sz="1100">
                  <a:solidFill>
                    <a:srgbClr val="FF9900"/>
                  </a:solidFill>
                </a:endParaRPr>
              </a:p>
            </p:txBody>
          </p:sp>
        </p:grpSp>
        <p:grpSp>
          <p:nvGrpSpPr>
            <p:cNvPr id="639" name="Google Shape;639;p20"/>
            <p:cNvGrpSpPr/>
            <p:nvPr/>
          </p:nvGrpSpPr>
          <p:grpSpPr>
            <a:xfrm>
              <a:off x="3889238" y="4621788"/>
              <a:ext cx="1143100" cy="263625"/>
              <a:chOff x="3750725" y="2063450"/>
              <a:chExt cx="1143100" cy="263625"/>
            </a:xfrm>
          </p:grpSpPr>
          <p:sp>
            <p:nvSpPr>
              <p:cNvPr id="640" name="Google Shape;640;p20"/>
              <p:cNvSpPr/>
              <p:nvPr/>
            </p:nvSpPr>
            <p:spPr>
              <a:xfrm>
                <a:off x="3750725" y="2084375"/>
                <a:ext cx="104700" cy="242700"/>
              </a:xfrm>
              <a:prstGeom prst="rightBrace">
                <a:avLst>
                  <a:gd fmla="val 50000" name="adj1"/>
                  <a:gd fmla="val 50000" name="adj2"/>
                </a:avLst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0"/>
              <p:cNvSpPr txBox="1"/>
              <p:nvPr/>
            </p:nvSpPr>
            <p:spPr>
              <a:xfrm>
                <a:off x="3826425" y="2063450"/>
                <a:ext cx="1067400" cy="24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200">
                    <a:solidFill>
                      <a:srgbClr val="FF9900"/>
                    </a:solidFill>
                  </a:rPr>
                  <a:t>arguments</a:t>
                </a:r>
                <a:endParaRPr b="1" sz="1100">
                  <a:solidFill>
                    <a:srgbClr val="FF9900"/>
                  </a:solidFill>
                </a:endParaRPr>
              </a:p>
            </p:txBody>
          </p:sp>
        </p:grpSp>
      </p:grpSp>
      <p:grpSp>
        <p:nvGrpSpPr>
          <p:cNvPr id="642" name="Google Shape;642;p20"/>
          <p:cNvGrpSpPr/>
          <p:nvPr/>
        </p:nvGrpSpPr>
        <p:grpSpPr>
          <a:xfrm>
            <a:off x="4590125" y="1329675"/>
            <a:ext cx="342900" cy="2015150"/>
            <a:chOff x="2608925" y="1329675"/>
            <a:chExt cx="342900" cy="2015150"/>
          </a:xfrm>
        </p:grpSpPr>
        <p:cxnSp>
          <p:nvCxnSpPr>
            <p:cNvPr id="643" name="Google Shape;643;p20"/>
            <p:cNvCxnSpPr/>
            <p:nvPr/>
          </p:nvCxnSpPr>
          <p:spPr>
            <a:xfrm>
              <a:off x="2608925" y="1329675"/>
              <a:ext cx="342900" cy="0"/>
            </a:xfrm>
            <a:prstGeom prst="straightConnector1">
              <a:avLst/>
            </a:prstGeom>
            <a:noFill/>
            <a:ln cap="flat" cmpd="sng" w="28575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20"/>
            <p:cNvCxnSpPr/>
            <p:nvPr/>
          </p:nvCxnSpPr>
          <p:spPr>
            <a:xfrm>
              <a:off x="2608925" y="3344825"/>
              <a:ext cx="342900" cy="0"/>
            </a:xfrm>
            <a:prstGeom prst="straightConnector1">
              <a:avLst/>
            </a:prstGeom>
            <a:noFill/>
            <a:ln cap="flat" cmpd="sng" w="28575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5" name="Google Shape;645;p20"/>
          <p:cNvGrpSpPr/>
          <p:nvPr/>
        </p:nvGrpSpPr>
        <p:grpSpPr>
          <a:xfrm>
            <a:off x="1095400" y="783800"/>
            <a:ext cx="3516499" cy="1101223"/>
            <a:chOff x="104800" y="783800"/>
            <a:chExt cx="3516499" cy="1101223"/>
          </a:xfrm>
        </p:grpSpPr>
        <p:grpSp>
          <p:nvGrpSpPr>
            <p:cNvPr id="646" name="Google Shape;646;p20"/>
            <p:cNvGrpSpPr/>
            <p:nvPr/>
          </p:nvGrpSpPr>
          <p:grpSpPr>
            <a:xfrm>
              <a:off x="104800" y="783800"/>
              <a:ext cx="2146699" cy="1101223"/>
              <a:chOff x="104800" y="936200"/>
              <a:chExt cx="2146699" cy="1101223"/>
            </a:xfrm>
          </p:grpSpPr>
          <p:sp>
            <p:nvSpPr>
              <p:cNvPr id="647" name="Google Shape;647;p20"/>
              <p:cNvSpPr txBox="1"/>
              <p:nvPr/>
            </p:nvSpPr>
            <p:spPr>
              <a:xfrm>
                <a:off x="104800" y="936200"/>
                <a:ext cx="1267500" cy="24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1100"/>
                  <a:t>inventory.ini</a:t>
                </a:r>
                <a:endParaRPr b="1" sz="1100"/>
              </a:p>
            </p:txBody>
          </p:sp>
          <p:pic>
            <p:nvPicPr>
              <p:cNvPr id="648" name="Google Shape;648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4223" y="1138163"/>
                <a:ext cx="2087275" cy="8992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649" name="Google Shape;649;p20"/>
            <p:cNvCxnSpPr>
              <a:endCxn id="648" idx="3"/>
            </p:cNvCxnSpPr>
            <p:nvPr/>
          </p:nvCxnSpPr>
          <p:spPr>
            <a:xfrm flipH="1">
              <a:off x="2251499" y="1326793"/>
              <a:ext cx="1369800" cy="1086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655" name="Google Shape;655;p21"/>
          <p:cNvSpPr txBox="1"/>
          <p:nvPr>
            <p:ph type="title"/>
          </p:nvPr>
        </p:nvSpPr>
        <p:spPr>
          <a:xfrm>
            <a:off x="431799" y="173800"/>
            <a:ext cx="4992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Playbooks</a:t>
            </a: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 sz="4000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656" name="Google Shape;656;p21"/>
          <p:cNvSpPr/>
          <p:nvPr/>
        </p:nvSpPr>
        <p:spPr>
          <a:xfrm>
            <a:off x="64008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1"/>
          <p:cNvSpPr/>
          <p:nvPr/>
        </p:nvSpPr>
        <p:spPr>
          <a:xfrm>
            <a:off x="65532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8" name="Google Shape;6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145" y="889850"/>
            <a:ext cx="3415430" cy="4094892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21"/>
          <p:cNvSpPr txBox="1"/>
          <p:nvPr/>
        </p:nvSpPr>
        <p:spPr>
          <a:xfrm>
            <a:off x="4329950" y="693500"/>
            <a:ext cx="19215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300">
                <a:solidFill>
                  <a:srgbClr val="980000"/>
                </a:solidFill>
              </a:rPr>
              <a:t>playbook.yml </a:t>
            </a:r>
            <a:endParaRPr b="1" sz="1300">
              <a:solidFill>
                <a:srgbClr val="980000"/>
              </a:solidFill>
            </a:endParaRPr>
          </a:p>
        </p:txBody>
      </p:sp>
      <p:grpSp>
        <p:nvGrpSpPr>
          <p:cNvPr id="660" name="Google Shape;660;p21"/>
          <p:cNvGrpSpPr/>
          <p:nvPr/>
        </p:nvGrpSpPr>
        <p:grpSpPr>
          <a:xfrm>
            <a:off x="3293025" y="1031750"/>
            <a:ext cx="4577038" cy="3927300"/>
            <a:chOff x="1311825" y="1031750"/>
            <a:chExt cx="4577038" cy="3927300"/>
          </a:xfrm>
        </p:grpSpPr>
        <p:sp>
          <p:nvSpPr>
            <p:cNvPr id="661" name="Google Shape;661;p21"/>
            <p:cNvSpPr/>
            <p:nvPr/>
          </p:nvSpPr>
          <p:spPr>
            <a:xfrm>
              <a:off x="1881575" y="1064150"/>
              <a:ext cx="456900" cy="18813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1881575" y="3045350"/>
              <a:ext cx="456900" cy="18813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1"/>
            <p:cNvSpPr txBox="1"/>
            <p:nvPr/>
          </p:nvSpPr>
          <p:spPr>
            <a:xfrm>
              <a:off x="1311825" y="18624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980000"/>
                  </a:solidFill>
                </a:rPr>
                <a:t>play-1</a:t>
              </a:r>
              <a:endParaRPr b="1" sz="1100">
                <a:solidFill>
                  <a:srgbClr val="980000"/>
                </a:solidFill>
              </a:endParaRPr>
            </a:p>
          </p:txBody>
        </p:sp>
        <p:sp>
          <p:nvSpPr>
            <p:cNvPr id="664" name="Google Shape;664;p21"/>
            <p:cNvSpPr txBox="1"/>
            <p:nvPr/>
          </p:nvSpPr>
          <p:spPr>
            <a:xfrm>
              <a:off x="1311825" y="38436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980000"/>
                  </a:solidFill>
                </a:rPr>
                <a:t>play-2</a:t>
              </a:r>
              <a:endParaRPr b="1" sz="1100">
                <a:solidFill>
                  <a:srgbClr val="980000"/>
                </a:solidFill>
              </a:endParaRPr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2376463" y="1031750"/>
              <a:ext cx="3512400" cy="1946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2376463" y="3012950"/>
              <a:ext cx="3512400" cy="1946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21"/>
          <p:cNvGrpSpPr/>
          <p:nvPr/>
        </p:nvGrpSpPr>
        <p:grpSpPr>
          <a:xfrm>
            <a:off x="4527675" y="1787000"/>
            <a:ext cx="4143750" cy="3128400"/>
            <a:chOff x="2546475" y="1787000"/>
            <a:chExt cx="4143750" cy="3128400"/>
          </a:xfrm>
        </p:grpSpPr>
        <p:sp>
          <p:nvSpPr>
            <p:cNvPr id="668" name="Google Shape;668;p21"/>
            <p:cNvSpPr/>
            <p:nvPr/>
          </p:nvSpPr>
          <p:spPr>
            <a:xfrm>
              <a:off x="2546475" y="1787000"/>
              <a:ext cx="3243600" cy="537600"/>
            </a:xfrm>
            <a:prstGeom prst="rect">
              <a:avLst/>
            </a:prstGeom>
            <a:noFill/>
            <a:ln cap="flat" cmpd="sng" w="9525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2546475" y="2388200"/>
              <a:ext cx="3243600" cy="537600"/>
            </a:xfrm>
            <a:prstGeom prst="rect">
              <a:avLst/>
            </a:prstGeom>
            <a:noFill/>
            <a:ln cap="flat" cmpd="sng" w="9525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2546475" y="4377800"/>
              <a:ext cx="3243600" cy="537600"/>
            </a:xfrm>
            <a:prstGeom prst="rect">
              <a:avLst/>
            </a:prstGeom>
            <a:noFill/>
            <a:ln cap="flat" cmpd="sng" w="9525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2546475" y="3768200"/>
              <a:ext cx="3243600" cy="537600"/>
            </a:xfrm>
            <a:prstGeom prst="rect">
              <a:avLst/>
            </a:prstGeom>
            <a:noFill/>
            <a:ln cap="flat" cmpd="sng" w="9525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1"/>
            <p:cNvSpPr txBox="1"/>
            <p:nvPr/>
          </p:nvSpPr>
          <p:spPr>
            <a:xfrm>
              <a:off x="5960025" y="19386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C78D8"/>
                  </a:solidFill>
                </a:rPr>
                <a:t>task-1</a:t>
              </a:r>
              <a:endParaRPr b="1" sz="1100">
                <a:solidFill>
                  <a:srgbClr val="3C78D8"/>
                </a:solidFill>
              </a:endParaRPr>
            </a:p>
          </p:txBody>
        </p:sp>
        <p:sp>
          <p:nvSpPr>
            <p:cNvPr id="673" name="Google Shape;673;p21"/>
            <p:cNvSpPr txBox="1"/>
            <p:nvPr/>
          </p:nvSpPr>
          <p:spPr>
            <a:xfrm>
              <a:off x="5960025" y="25482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C78D8"/>
                  </a:solidFill>
                </a:rPr>
                <a:t>task-2</a:t>
              </a:r>
              <a:endParaRPr b="1" sz="1100">
                <a:solidFill>
                  <a:srgbClr val="3C78D8"/>
                </a:solidFill>
              </a:endParaRPr>
            </a:p>
          </p:txBody>
        </p:sp>
        <p:sp>
          <p:nvSpPr>
            <p:cNvPr id="674" name="Google Shape;674;p21"/>
            <p:cNvSpPr txBox="1"/>
            <p:nvPr/>
          </p:nvSpPr>
          <p:spPr>
            <a:xfrm>
              <a:off x="5960025" y="39960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C78D8"/>
                  </a:solidFill>
                </a:rPr>
                <a:t>task-1</a:t>
              </a:r>
              <a:endParaRPr b="1" sz="1100">
                <a:solidFill>
                  <a:srgbClr val="3C78D8"/>
                </a:solidFill>
              </a:endParaRPr>
            </a:p>
          </p:txBody>
        </p:sp>
        <p:sp>
          <p:nvSpPr>
            <p:cNvPr id="675" name="Google Shape;675;p21"/>
            <p:cNvSpPr txBox="1"/>
            <p:nvPr/>
          </p:nvSpPr>
          <p:spPr>
            <a:xfrm>
              <a:off x="5960025" y="46056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C78D8"/>
                  </a:solidFill>
                </a:rPr>
                <a:t>task-2</a:t>
              </a:r>
              <a:endParaRPr b="1" sz="1100">
                <a:solidFill>
                  <a:srgbClr val="3C78D8"/>
                </a:solidFill>
              </a:endParaRPr>
            </a:p>
          </p:txBody>
        </p:sp>
        <p:cxnSp>
          <p:nvCxnSpPr>
            <p:cNvPr id="676" name="Google Shape;676;p21"/>
            <p:cNvCxnSpPr/>
            <p:nvPr/>
          </p:nvCxnSpPr>
          <p:spPr>
            <a:xfrm>
              <a:off x="5646825" y="2055325"/>
              <a:ext cx="389400" cy="9300"/>
            </a:xfrm>
            <a:prstGeom prst="straightConnector1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7" name="Google Shape;677;p21"/>
            <p:cNvCxnSpPr/>
            <p:nvPr/>
          </p:nvCxnSpPr>
          <p:spPr>
            <a:xfrm>
              <a:off x="5646825" y="2664925"/>
              <a:ext cx="389400" cy="9300"/>
            </a:xfrm>
            <a:prstGeom prst="straightConnector1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8" name="Google Shape;678;p21"/>
            <p:cNvCxnSpPr/>
            <p:nvPr/>
          </p:nvCxnSpPr>
          <p:spPr>
            <a:xfrm>
              <a:off x="5646825" y="4112725"/>
              <a:ext cx="389400" cy="9300"/>
            </a:xfrm>
            <a:prstGeom prst="straightConnector1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9" name="Google Shape;679;p21"/>
            <p:cNvCxnSpPr/>
            <p:nvPr/>
          </p:nvCxnSpPr>
          <p:spPr>
            <a:xfrm>
              <a:off x="5646825" y="4722325"/>
              <a:ext cx="389400" cy="9300"/>
            </a:xfrm>
            <a:prstGeom prst="straightConnector1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80" name="Google Shape;680;p21"/>
          <p:cNvGrpSpPr/>
          <p:nvPr/>
        </p:nvGrpSpPr>
        <p:grpSpPr>
          <a:xfrm>
            <a:off x="2226225" y="1898225"/>
            <a:ext cx="3143725" cy="2723575"/>
            <a:chOff x="245025" y="1898225"/>
            <a:chExt cx="3143725" cy="2723575"/>
          </a:xfrm>
        </p:grpSpPr>
        <p:sp>
          <p:nvSpPr>
            <p:cNvPr id="681" name="Google Shape;681;p21"/>
            <p:cNvSpPr/>
            <p:nvPr/>
          </p:nvSpPr>
          <p:spPr>
            <a:xfrm>
              <a:off x="2658550" y="1898225"/>
              <a:ext cx="389400" cy="1572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2658550" y="2483388"/>
              <a:ext cx="730200" cy="1572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2658550" y="3907400"/>
              <a:ext cx="389400" cy="1572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2658550" y="4464600"/>
              <a:ext cx="606300" cy="1572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1"/>
            <p:cNvSpPr txBox="1"/>
            <p:nvPr/>
          </p:nvSpPr>
          <p:spPr>
            <a:xfrm>
              <a:off x="245025" y="2977850"/>
              <a:ext cx="7719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8761D"/>
                  </a:solidFill>
                </a:rPr>
                <a:t>modules</a:t>
              </a:r>
              <a:endParaRPr b="1" sz="1100">
                <a:solidFill>
                  <a:srgbClr val="38761D"/>
                </a:solidFill>
              </a:endParaRPr>
            </a:p>
          </p:txBody>
        </p:sp>
        <p:cxnSp>
          <p:nvCxnSpPr>
            <p:cNvPr id="686" name="Google Shape;686;p21"/>
            <p:cNvCxnSpPr>
              <a:stCxn id="681" idx="1"/>
              <a:endCxn id="685" idx="3"/>
            </p:cNvCxnSpPr>
            <p:nvPr/>
          </p:nvCxnSpPr>
          <p:spPr>
            <a:xfrm flipH="1">
              <a:off x="1016950" y="1976825"/>
              <a:ext cx="1641600" cy="11223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7" name="Google Shape;687;p21"/>
            <p:cNvCxnSpPr>
              <a:stCxn id="682" idx="1"/>
              <a:endCxn id="685" idx="3"/>
            </p:cNvCxnSpPr>
            <p:nvPr/>
          </p:nvCxnSpPr>
          <p:spPr>
            <a:xfrm flipH="1">
              <a:off x="1016950" y="2561988"/>
              <a:ext cx="1641600" cy="5373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8" name="Google Shape;688;p21"/>
            <p:cNvCxnSpPr>
              <a:stCxn id="683" idx="1"/>
              <a:endCxn id="685" idx="3"/>
            </p:cNvCxnSpPr>
            <p:nvPr/>
          </p:nvCxnSpPr>
          <p:spPr>
            <a:xfrm rot="10800000">
              <a:off x="1016950" y="3099200"/>
              <a:ext cx="1641600" cy="8868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9" name="Google Shape;689;p21"/>
            <p:cNvCxnSpPr>
              <a:stCxn id="684" idx="1"/>
              <a:endCxn id="685" idx="3"/>
            </p:cNvCxnSpPr>
            <p:nvPr/>
          </p:nvCxnSpPr>
          <p:spPr>
            <a:xfrm rot="10800000">
              <a:off x="1016950" y="3099300"/>
              <a:ext cx="1641600" cy="14439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90" name="Google Shape;690;p21"/>
          <p:cNvGrpSpPr/>
          <p:nvPr/>
        </p:nvGrpSpPr>
        <p:grpSpPr>
          <a:xfrm>
            <a:off x="5757038" y="2037425"/>
            <a:ext cx="1561300" cy="2847988"/>
            <a:chOff x="3775838" y="2037425"/>
            <a:chExt cx="1561300" cy="2847988"/>
          </a:xfrm>
        </p:grpSpPr>
        <p:grpSp>
          <p:nvGrpSpPr>
            <p:cNvPr id="691" name="Google Shape;691;p21"/>
            <p:cNvGrpSpPr/>
            <p:nvPr/>
          </p:nvGrpSpPr>
          <p:grpSpPr>
            <a:xfrm>
              <a:off x="3775838" y="2037425"/>
              <a:ext cx="1143100" cy="263625"/>
              <a:chOff x="3750725" y="2063450"/>
              <a:chExt cx="1143100" cy="263625"/>
            </a:xfrm>
          </p:grpSpPr>
          <p:sp>
            <p:nvSpPr>
              <p:cNvPr id="692" name="Google Shape;692;p21"/>
              <p:cNvSpPr/>
              <p:nvPr/>
            </p:nvSpPr>
            <p:spPr>
              <a:xfrm>
                <a:off x="3750725" y="2084375"/>
                <a:ext cx="104700" cy="242700"/>
              </a:xfrm>
              <a:prstGeom prst="rightBrace">
                <a:avLst>
                  <a:gd fmla="val 50000" name="adj1"/>
                  <a:gd fmla="val 50000" name="adj2"/>
                </a:avLst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1"/>
              <p:cNvSpPr txBox="1"/>
              <p:nvPr/>
            </p:nvSpPr>
            <p:spPr>
              <a:xfrm>
                <a:off x="3826425" y="2063450"/>
                <a:ext cx="1067400" cy="24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200">
                    <a:solidFill>
                      <a:srgbClr val="FF9900"/>
                    </a:solidFill>
                  </a:rPr>
                  <a:t>arguments</a:t>
                </a:r>
                <a:endParaRPr b="1" sz="1100">
                  <a:solidFill>
                    <a:srgbClr val="FF9900"/>
                  </a:solidFill>
                </a:endParaRPr>
              </a:p>
            </p:txBody>
          </p:sp>
        </p:grpSp>
        <p:grpSp>
          <p:nvGrpSpPr>
            <p:cNvPr id="694" name="Google Shape;694;p21"/>
            <p:cNvGrpSpPr/>
            <p:nvPr/>
          </p:nvGrpSpPr>
          <p:grpSpPr>
            <a:xfrm>
              <a:off x="4194038" y="2640588"/>
              <a:ext cx="1143100" cy="263625"/>
              <a:chOff x="3750725" y="2063450"/>
              <a:chExt cx="1143100" cy="263625"/>
            </a:xfrm>
          </p:grpSpPr>
          <p:sp>
            <p:nvSpPr>
              <p:cNvPr id="695" name="Google Shape;695;p21"/>
              <p:cNvSpPr/>
              <p:nvPr/>
            </p:nvSpPr>
            <p:spPr>
              <a:xfrm>
                <a:off x="3750725" y="2084375"/>
                <a:ext cx="104700" cy="242700"/>
              </a:xfrm>
              <a:prstGeom prst="rightBrace">
                <a:avLst>
                  <a:gd fmla="val 50000" name="adj1"/>
                  <a:gd fmla="val 50000" name="adj2"/>
                </a:avLst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1"/>
              <p:cNvSpPr txBox="1"/>
              <p:nvPr/>
            </p:nvSpPr>
            <p:spPr>
              <a:xfrm>
                <a:off x="3826425" y="2063450"/>
                <a:ext cx="1067400" cy="24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200">
                    <a:solidFill>
                      <a:srgbClr val="FF9900"/>
                    </a:solidFill>
                  </a:rPr>
                  <a:t>arguments</a:t>
                </a:r>
                <a:endParaRPr b="1" sz="1100">
                  <a:solidFill>
                    <a:srgbClr val="FF9900"/>
                  </a:solidFill>
                </a:endParaRPr>
              </a:p>
            </p:txBody>
          </p:sp>
        </p:grpSp>
        <p:grpSp>
          <p:nvGrpSpPr>
            <p:cNvPr id="697" name="Google Shape;697;p21"/>
            <p:cNvGrpSpPr/>
            <p:nvPr/>
          </p:nvGrpSpPr>
          <p:grpSpPr>
            <a:xfrm>
              <a:off x="3889238" y="4012188"/>
              <a:ext cx="1143100" cy="263625"/>
              <a:chOff x="3750725" y="2063450"/>
              <a:chExt cx="1143100" cy="263625"/>
            </a:xfrm>
          </p:grpSpPr>
          <p:sp>
            <p:nvSpPr>
              <p:cNvPr id="698" name="Google Shape;698;p21"/>
              <p:cNvSpPr/>
              <p:nvPr/>
            </p:nvSpPr>
            <p:spPr>
              <a:xfrm>
                <a:off x="3750725" y="2084375"/>
                <a:ext cx="104700" cy="242700"/>
              </a:xfrm>
              <a:prstGeom prst="rightBrace">
                <a:avLst>
                  <a:gd fmla="val 50000" name="adj1"/>
                  <a:gd fmla="val 50000" name="adj2"/>
                </a:avLst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1"/>
              <p:cNvSpPr txBox="1"/>
              <p:nvPr/>
            </p:nvSpPr>
            <p:spPr>
              <a:xfrm>
                <a:off x="3826425" y="2063450"/>
                <a:ext cx="1067400" cy="24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200">
                    <a:solidFill>
                      <a:srgbClr val="FF9900"/>
                    </a:solidFill>
                  </a:rPr>
                  <a:t>arguments</a:t>
                </a:r>
                <a:endParaRPr b="1" sz="1100">
                  <a:solidFill>
                    <a:srgbClr val="FF9900"/>
                  </a:solidFill>
                </a:endParaRPr>
              </a:p>
            </p:txBody>
          </p:sp>
        </p:grpSp>
        <p:grpSp>
          <p:nvGrpSpPr>
            <p:cNvPr id="700" name="Google Shape;700;p21"/>
            <p:cNvGrpSpPr/>
            <p:nvPr/>
          </p:nvGrpSpPr>
          <p:grpSpPr>
            <a:xfrm>
              <a:off x="3889238" y="4621788"/>
              <a:ext cx="1143100" cy="263625"/>
              <a:chOff x="3750725" y="2063450"/>
              <a:chExt cx="1143100" cy="263625"/>
            </a:xfrm>
          </p:grpSpPr>
          <p:sp>
            <p:nvSpPr>
              <p:cNvPr id="701" name="Google Shape;701;p21"/>
              <p:cNvSpPr/>
              <p:nvPr/>
            </p:nvSpPr>
            <p:spPr>
              <a:xfrm>
                <a:off x="3750725" y="2084375"/>
                <a:ext cx="104700" cy="242700"/>
              </a:xfrm>
              <a:prstGeom prst="rightBrace">
                <a:avLst>
                  <a:gd fmla="val 50000" name="adj1"/>
                  <a:gd fmla="val 50000" name="adj2"/>
                </a:avLst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1"/>
              <p:cNvSpPr txBox="1"/>
              <p:nvPr/>
            </p:nvSpPr>
            <p:spPr>
              <a:xfrm>
                <a:off x="3826425" y="2063450"/>
                <a:ext cx="1067400" cy="24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200">
                    <a:solidFill>
                      <a:srgbClr val="FF9900"/>
                    </a:solidFill>
                  </a:rPr>
                  <a:t>arguments</a:t>
                </a:r>
                <a:endParaRPr b="1" sz="1100">
                  <a:solidFill>
                    <a:srgbClr val="FF9900"/>
                  </a:solidFill>
                </a:endParaRPr>
              </a:p>
            </p:txBody>
          </p:sp>
        </p:grpSp>
      </p:grpSp>
      <p:grpSp>
        <p:nvGrpSpPr>
          <p:cNvPr id="703" name="Google Shape;703;p21"/>
          <p:cNvGrpSpPr/>
          <p:nvPr/>
        </p:nvGrpSpPr>
        <p:grpSpPr>
          <a:xfrm>
            <a:off x="4590125" y="1329675"/>
            <a:ext cx="342900" cy="2015150"/>
            <a:chOff x="2608925" y="1329675"/>
            <a:chExt cx="342900" cy="2015150"/>
          </a:xfrm>
        </p:grpSpPr>
        <p:cxnSp>
          <p:nvCxnSpPr>
            <p:cNvPr id="704" name="Google Shape;704;p21"/>
            <p:cNvCxnSpPr/>
            <p:nvPr/>
          </p:nvCxnSpPr>
          <p:spPr>
            <a:xfrm>
              <a:off x="2608925" y="1329675"/>
              <a:ext cx="342900" cy="0"/>
            </a:xfrm>
            <a:prstGeom prst="straightConnector1">
              <a:avLst/>
            </a:prstGeom>
            <a:noFill/>
            <a:ln cap="flat" cmpd="sng" w="28575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21"/>
            <p:cNvCxnSpPr/>
            <p:nvPr/>
          </p:nvCxnSpPr>
          <p:spPr>
            <a:xfrm>
              <a:off x="2608925" y="3344825"/>
              <a:ext cx="342900" cy="0"/>
            </a:xfrm>
            <a:prstGeom prst="straightConnector1">
              <a:avLst/>
            </a:prstGeom>
            <a:noFill/>
            <a:ln cap="flat" cmpd="sng" w="28575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6" name="Google Shape;706;p21"/>
          <p:cNvGrpSpPr/>
          <p:nvPr/>
        </p:nvGrpSpPr>
        <p:grpSpPr>
          <a:xfrm>
            <a:off x="1095400" y="783800"/>
            <a:ext cx="3516499" cy="1101223"/>
            <a:chOff x="104800" y="783800"/>
            <a:chExt cx="3516499" cy="1101223"/>
          </a:xfrm>
        </p:grpSpPr>
        <p:grpSp>
          <p:nvGrpSpPr>
            <p:cNvPr id="707" name="Google Shape;707;p21"/>
            <p:cNvGrpSpPr/>
            <p:nvPr/>
          </p:nvGrpSpPr>
          <p:grpSpPr>
            <a:xfrm>
              <a:off x="104800" y="783800"/>
              <a:ext cx="2146699" cy="1101223"/>
              <a:chOff x="104800" y="936200"/>
              <a:chExt cx="2146699" cy="1101223"/>
            </a:xfrm>
          </p:grpSpPr>
          <p:sp>
            <p:nvSpPr>
              <p:cNvPr id="708" name="Google Shape;708;p21"/>
              <p:cNvSpPr txBox="1"/>
              <p:nvPr/>
            </p:nvSpPr>
            <p:spPr>
              <a:xfrm>
                <a:off x="104800" y="936200"/>
                <a:ext cx="1267500" cy="24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1100"/>
                  <a:t>inventory.ini</a:t>
                </a:r>
                <a:endParaRPr b="1" sz="1100"/>
              </a:p>
            </p:txBody>
          </p:sp>
          <p:pic>
            <p:nvPicPr>
              <p:cNvPr id="709" name="Google Shape;709;p2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4223" y="1138163"/>
                <a:ext cx="2087275" cy="8992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710" name="Google Shape;710;p21"/>
            <p:cNvCxnSpPr>
              <a:endCxn id="709" idx="3"/>
            </p:cNvCxnSpPr>
            <p:nvPr/>
          </p:nvCxnSpPr>
          <p:spPr>
            <a:xfrm flipH="1">
              <a:off x="2251499" y="1326793"/>
              <a:ext cx="1369800" cy="1086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11" name="Google Shape;711;p21"/>
          <p:cNvSpPr txBox="1"/>
          <p:nvPr/>
        </p:nvSpPr>
        <p:spPr>
          <a:xfrm>
            <a:off x="1167525" y="3617400"/>
            <a:ext cx="2125500" cy="100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</a:pPr>
            <a:r>
              <a:rPr b="1" lang="tr-TR" sz="1100">
                <a:solidFill>
                  <a:schemeClr val="accent2"/>
                </a:solidFill>
              </a:rPr>
              <a:t>Playbooks</a:t>
            </a:r>
            <a:r>
              <a:rPr lang="tr-TR" sz="1100">
                <a:solidFill>
                  <a:srgbClr val="373A3C"/>
                </a:solidFill>
              </a:rPr>
              <a:t> contain </a:t>
            </a:r>
            <a:r>
              <a:rPr b="1" lang="tr-TR" sz="1100">
                <a:solidFill>
                  <a:schemeClr val="accent2"/>
                </a:solidFill>
              </a:rPr>
              <a:t>plays</a:t>
            </a:r>
            <a:endParaRPr b="1" sz="1100">
              <a:solidFill>
                <a:schemeClr val="accent2"/>
              </a:solidFill>
            </a:endParaRPr>
          </a:p>
          <a:p>
            <a:pPr indent="-2857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</a:pPr>
            <a:r>
              <a:rPr lang="tr-TR" sz="1100"/>
              <a:t>Plays</a:t>
            </a:r>
            <a:r>
              <a:rPr lang="tr-TR" sz="1100">
                <a:solidFill>
                  <a:srgbClr val="373A3C"/>
                </a:solidFill>
              </a:rPr>
              <a:t> contain </a:t>
            </a:r>
            <a:r>
              <a:rPr b="1" lang="tr-TR" sz="1100">
                <a:solidFill>
                  <a:schemeClr val="accent2"/>
                </a:solidFill>
              </a:rPr>
              <a:t>tasks</a:t>
            </a:r>
            <a:endParaRPr b="1" sz="1100">
              <a:solidFill>
                <a:schemeClr val="accent2"/>
              </a:solidFill>
            </a:endParaRPr>
          </a:p>
          <a:p>
            <a:pPr indent="-2857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</a:pPr>
            <a:r>
              <a:rPr lang="tr-TR" sz="1100">
                <a:solidFill>
                  <a:srgbClr val="373A3C"/>
                </a:solidFill>
              </a:rPr>
              <a:t>Tasks call </a:t>
            </a:r>
            <a:r>
              <a:rPr b="1" lang="tr-TR" sz="1100">
                <a:solidFill>
                  <a:schemeClr val="accent2"/>
                </a:solidFill>
              </a:rPr>
              <a:t>modules</a:t>
            </a:r>
            <a:endParaRPr b="1" sz="1100">
              <a:solidFill>
                <a:schemeClr val="accent2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73A3C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100">
                <a:solidFill>
                  <a:srgbClr val="373A3C"/>
                </a:solidFill>
              </a:rPr>
              <a:t> -  </a:t>
            </a:r>
            <a:r>
              <a:rPr lang="tr-TR" sz="1100">
                <a:solidFill>
                  <a:srgbClr val="373A3C"/>
                </a:solidFill>
              </a:rPr>
              <a:t>    </a:t>
            </a:r>
            <a:r>
              <a:rPr b="1" lang="tr-TR" sz="1100">
                <a:solidFill>
                  <a:schemeClr val="accent2"/>
                </a:solidFill>
              </a:rPr>
              <a:t>Tasks</a:t>
            </a:r>
            <a:r>
              <a:rPr lang="tr-TR" sz="1100">
                <a:solidFill>
                  <a:srgbClr val="373A3C"/>
                </a:solidFill>
              </a:rPr>
              <a:t> run </a:t>
            </a:r>
            <a:r>
              <a:rPr b="1" lang="tr-TR" sz="1100">
                <a:solidFill>
                  <a:schemeClr val="accent2"/>
                </a:solidFill>
              </a:rPr>
              <a:t>sequentially</a:t>
            </a:r>
            <a:endParaRPr b="1" sz="1100">
              <a:solidFill>
                <a:schemeClr val="accent2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1"/>
          <p:cNvSpPr txBox="1"/>
          <p:nvPr/>
        </p:nvSpPr>
        <p:spPr>
          <a:xfrm>
            <a:off x="536725" y="2270025"/>
            <a:ext cx="12261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300">
                <a:solidFill>
                  <a:srgbClr val="980000"/>
                </a:solidFill>
              </a:rPr>
              <a:t>How to Run</a:t>
            </a:r>
            <a:endParaRPr b="1" sz="1300"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718" name="Google Shape;718;p22"/>
          <p:cNvSpPr txBox="1"/>
          <p:nvPr>
            <p:ph type="title"/>
          </p:nvPr>
        </p:nvSpPr>
        <p:spPr>
          <a:xfrm>
            <a:off x="431799" y="173800"/>
            <a:ext cx="4992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Playbooks</a:t>
            </a: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 sz="4000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19" name="Google Shape;719;p22"/>
          <p:cNvSpPr/>
          <p:nvPr/>
        </p:nvSpPr>
        <p:spPr>
          <a:xfrm>
            <a:off x="64008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2"/>
          <p:cNvSpPr/>
          <p:nvPr/>
        </p:nvSpPr>
        <p:spPr>
          <a:xfrm>
            <a:off x="65532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1" name="Google Shape;7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145" y="889850"/>
            <a:ext cx="3415430" cy="4094892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22"/>
          <p:cNvSpPr txBox="1"/>
          <p:nvPr/>
        </p:nvSpPr>
        <p:spPr>
          <a:xfrm>
            <a:off x="4329950" y="693500"/>
            <a:ext cx="19215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300">
                <a:solidFill>
                  <a:srgbClr val="980000"/>
                </a:solidFill>
              </a:rPr>
              <a:t>playbook.yml </a:t>
            </a:r>
            <a:endParaRPr b="1" sz="1300">
              <a:solidFill>
                <a:srgbClr val="980000"/>
              </a:solidFill>
            </a:endParaRPr>
          </a:p>
        </p:txBody>
      </p:sp>
      <p:grpSp>
        <p:nvGrpSpPr>
          <p:cNvPr id="723" name="Google Shape;723;p22"/>
          <p:cNvGrpSpPr/>
          <p:nvPr/>
        </p:nvGrpSpPr>
        <p:grpSpPr>
          <a:xfrm>
            <a:off x="3293025" y="1031750"/>
            <a:ext cx="4577038" cy="3927300"/>
            <a:chOff x="1311825" y="1031750"/>
            <a:chExt cx="4577038" cy="3927300"/>
          </a:xfrm>
        </p:grpSpPr>
        <p:sp>
          <p:nvSpPr>
            <p:cNvPr id="724" name="Google Shape;724;p22"/>
            <p:cNvSpPr/>
            <p:nvPr/>
          </p:nvSpPr>
          <p:spPr>
            <a:xfrm>
              <a:off x="1881575" y="1064150"/>
              <a:ext cx="456900" cy="18813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1881575" y="3045350"/>
              <a:ext cx="456900" cy="18813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2"/>
            <p:cNvSpPr txBox="1"/>
            <p:nvPr/>
          </p:nvSpPr>
          <p:spPr>
            <a:xfrm>
              <a:off x="1311825" y="18624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980000"/>
                  </a:solidFill>
                </a:rPr>
                <a:t>play-1</a:t>
              </a:r>
              <a:endParaRPr b="1" sz="1100">
                <a:solidFill>
                  <a:srgbClr val="980000"/>
                </a:solidFill>
              </a:endParaRPr>
            </a:p>
          </p:txBody>
        </p:sp>
        <p:sp>
          <p:nvSpPr>
            <p:cNvPr id="727" name="Google Shape;727;p22"/>
            <p:cNvSpPr txBox="1"/>
            <p:nvPr/>
          </p:nvSpPr>
          <p:spPr>
            <a:xfrm>
              <a:off x="1311825" y="38436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980000"/>
                  </a:solidFill>
                </a:rPr>
                <a:t>play-2</a:t>
              </a:r>
              <a:endParaRPr b="1" sz="1100">
                <a:solidFill>
                  <a:srgbClr val="980000"/>
                </a:solidFill>
              </a:endParaRPr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2376463" y="1031750"/>
              <a:ext cx="3512400" cy="1946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2376463" y="3012950"/>
              <a:ext cx="3512400" cy="1946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22"/>
          <p:cNvGrpSpPr/>
          <p:nvPr/>
        </p:nvGrpSpPr>
        <p:grpSpPr>
          <a:xfrm>
            <a:off x="4527675" y="1787000"/>
            <a:ext cx="4143750" cy="3128400"/>
            <a:chOff x="2546475" y="1787000"/>
            <a:chExt cx="4143750" cy="3128400"/>
          </a:xfrm>
        </p:grpSpPr>
        <p:sp>
          <p:nvSpPr>
            <p:cNvPr id="731" name="Google Shape;731;p22"/>
            <p:cNvSpPr/>
            <p:nvPr/>
          </p:nvSpPr>
          <p:spPr>
            <a:xfrm>
              <a:off x="2546475" y="1787000"/>
              <a:ext cx="3243600" cy="537600"/>
            </a:xfrm>
            <a:prstGeom prst="rect">
              <a:avLst/>
            </a:prstGeom>
            <a:noFill/>
            <a:ln cap="flat" cmpd="sng" w="9525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2546475" y="2388200"/>
              <a:ext cx="3243600" cy="537600"/>
            </a:xfrm>
            <a:prstGeom prst="rect">
              <a:avLst/>
            </a:prstGeom>
            <a:noFill/>
            <a:ln cap="flat" cmpd="sng" w="9525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2546475" y="4377800"/>
              <a:ext cx="3243600" cy="537600"/>
            </a:xfrm>
            <a:prstGeom prst="rect">
              <a:avLst/>
            </a:prstGeom>
            <a:noFill/>
            <a:ln cap="flat" cmpd="sng" w="9525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2546475" y="3768200"/>
              <a:ext cx="3243600" cy="537600"/>
            </a:xfrm>
            <a:prstGeom prst="rect">
              <a:avLst/>
            </a:prstGeom>
            <a:noFill/>
            <a:ln cap="flat" cmpd="sng" w="9525">
              <a:solidFill>
                <a:srgbClr val="00FFFF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2"/>
            <p:cNvSpPr txBox="1"/>
            <p:nvPr/>
          </p:nvSpPr>
          <p:spPr>
            <a:xfrm>
              <a:off x="5960025" y="19386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C78D8"/>
                  </a:solidFill>
                </a:rPr>
                <a:t>task-1</a:t>
              </a:r>
              <a:endParaRPr b="1" sz="1100">
                <a:solidFill>
                  <a:srgbClr val="3C78D8"/>
                </a:solidFill>
              </a:endParaRPr>
            </a:p>
          </p:txBody>
        </p:sp>
        <p:sp>
          <p:nvSpPr>
            <p:cNvPr id="736" name="Google Shape;736;p22"/>
            <p:cNvSpPr txBox="1"/>
            <p:nvPr/>
          </p:nvSpPr>
          <p:spPr>
            <a:xfrm>
              <a:off x="5960025" y="25482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C78D8"/>
                  </a:solidFill>
                </a:rPr>
                <a:t>task-2</a:t>
              </a:r>
              <a:endParaRPr b="1" sz="1100">
                <a:solidFill>
                  <a:srgbClr val="3C78D8"/>
                </a:solidFill>
              </a:endParaRPr>
            </a:p>
          </p:txBody>
        </p:sp>
        <p:sp>
          <p:nvSpPr>
            <p:cNvPr id="737" name="Google Shape;737;p22"/>
            <p:cNvSpPr txBox="1"/>
            <p:nvPr/>
          </p:nvSpPr>
          <p:spPr>
            <a:xfrm>
              <a:off x="5960025" y="39960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C78D8"/>
                  </a:solidFill>
                </a:rPr>
                <a:t>task-1</a:t>
              </a:r>
              <a:endParaRPr b="1" sz="1100">
                <a:solidFill>
                  <a:srgbClr val="3C78D8"/>
                </a:solidFill>
              </a:endParaRPr>
            </a:p>
          </p:txBody>
        </p:sp>
        <p:sp>
          <p:nvSpPr>
            <p:cNvPr id="738" name="Google Shape;738;p22"/>
            <p:cNvSpPr txBox="1"/>
            <p:nvPr/>
          </p:nvSpPr>
          <p:spPr>
            <a:xfrm>
              <a:off x="5960025" y="46056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C78D8"/>
                  </a:solidFill>
                </a:rPr>
                <a:t>task-2</a:t>
              </a:r>
              <a:endParaRPr b="1" sz="1100">
                <a:solidFill>
                  <a:srgbClr val="3C78D8"/>
                </a:solidFill>
              </a:endParaRPr>
            </a:p>
          </p:txBody>
        </p:sp>
        <p:cxnSp>
          <p:nvCxnSpPr>
            <p:cNvPr id="739" name="Google Shape;739;p22"/>
            <p:cNvCxnSpPr/>
            <p:nvPr/>
          </p:nvCxnSpPr>
          <p:spPr>
            <a:xfrm>
              <a:off x="5646825" y="2055325"/>
              <a:ext cx="389400" cy="9300"/>
            </a:xfrm>
            <a:prstGeom prst="straightConnector1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0" name="Google Shape;740;p22"/>
            <p:cNvCxnSpPr/>
            <p:nvPr/>
          </p:nvCxnSpPr>
          <p:spPr>
            <a:xfrm>
              <a:off x="5646825" y="2664925"/>
              <a:ext cx="389400" cy="9300"/>
            </a:xfrm>
            <a:prstGeom prst="straightConnector1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1" name="Google Shape;741;p22"/>
            <p:cNvCxnSpPr/>
            <p:nvPr/>
          </p:nvCxnSpPr>
          <p:spPr>
            <a:xfrm>
              <a:off x="5646825" y="4112725"/>
              <a:ext cx="389400" cy="9300"/>
            </a:xfrm>
            <a:prstGeom prst="straightConnector1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2" name="Google Shape;742;p22"/>
            <p:cNvCxnSpPr/>
            <p:nvPr/>
          </p:nvCxnSpPr>
          <p:spPr>
            <a:xfrm>
              <a:off x="5646825" y="4722325"/>
              <a:ext cx="389400" cy="9300"/>
            </a:xfrm>
            <a:prstGeom prst="straightConnector1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43" name="Google Shape;743;p22"/>
          <p:cNvGrpSpPr/>
          <p:nvPr/>
        </p:nvGrpSpPr>
        <p:grpSpPr>
          <a:xfrm>
            <a:off x="2226225" y="1898225"/>
            <a:ext cx="3143725" cy="2723575"/>
            <a:chOff x="245025" y="1898225"/>
            <a:chExt cx="3143725" cy="2723575"/>
          </a:xfrm>
        </p:grpSpPr>
        <p:sp>
          <p:nvSpPr>
            <p:cNvPr id="744" name="Google Shape;744;p22"/>
            <p:cNvSpPr/>
            <p:nvPr/>
          </p:nvSpPr>
          <p:spPr>
            <a:xfrm>
              <a:off x="2658550" y="1898225"/>
              <a:ext cx="389400" cy="1572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2658550" y="2483388"/>
              <a:ext cx="730200" cy="1572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2658550" y="3907400"/>
              <a:ext cx="389400" cy="1572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2658550" y="4464600"/>
              <a:ext cx="606300" cy="157200"/>
            </a:xfrm>
            <a:prstGeom prst="rect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2"/>
            <p:cNvSpPr txBox="1"/>
            <p:nvPr/>
          </p:nvSpPr>
          <p:spPr>
            <a:xfrm>
              <a:off x="245025" y="2977850"/>
              <a:ext cx="7719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38761D"/>
                  </a:solidFill>
                </a:rPr>
                <a:t>modules</a:t>
              </a:r>
              <a:endParaRPr b="1" sz="1100">
                <a:solidFill>
                  <a:srgbClr val="38761D"/>
                </a:solidFill>
              </a:endParaRPr>
            </a:p>
          </p:txBody>
        </p:sp>
        <p:cxnSp>
          <p:nvCxnSpPr>
            <p:cNvPr id="749" name="Google Shape;749;p22"/>
            <p:cNvCxnSpPr>
              <a:stCxn id="744" idx="1"/>
              <a:endCxn id="748" idx="3"/>
            </p:cNvCxnSpPr>
            <p:nvPr/>
          </p:nvCxnSpPr>
          <p:spPr>
            <a:xfrm flipH="1">
              <a:off x="1016950" y="1976825"/>
              <a:ext cx="1641600" cy="11223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0" name="Google Shape;750;p22"/>
            <p:cNvCxnSpPr>
              <a:stCxn id="745" idx="1"/>
              <a:endCxn id="748" idx="3"/>
            </p:cNvCxnSpPr>
            <p:nvPr/>
          </p:nvCxnSpPr>
          <p:spPr>
            <a:xfrm flipH="1">
              <a:off x="1016950" y="2561988"/>
              <a:ext cx="1641600" cy="5373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1" name="Google Shape;751;p22"/>
            <p:cNvCxnSpPr>
              <a:stCxn id="746" idx="1"/>
              <a:endCxn id="748" idx="3"/>
            </p:cNvCxnSpPr>
            <p:nvPr/>
          </p:nvCxnSpPr>
          <p:spPr>
            <a:xfrm rot="10800000">
              <a:off x="1016950" y="3099200"/>
              <a:ext cx="1641600" cy="8868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2" name="Google Shape;752;p22"/>
            <p:cNvCxnSpPr>
              <a:stCxn id="747" idx="1"/>
              <a:endCxn id="748" idx="3"/>
            </p:cNvCxnSpPr>
            <p:nvPr/>
          </p:nvCxnSpPr>
          <p:spPr>
            <a:xfrm rot="10800000">
              <a:off x="1016950" y="3099300"/>
              <a:ext cx="1641600" cy="14439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53" name="Google Shape;753;p22"/>
          <p:cNvGrpSpPr/>
          <p:nvPr/>
        </p:nvGrpSpPr>
        <p:grpSpPr>
          <a:xfrm>
            <a:off x="5757038" y="2037425"/>
            <a:ext cx="1561300" cy="2847988"/>
            <a:chOff x="3775838" y="2037425"/>
            <a:chExt cx="1561300" cy="2847988"/>
          </a:xfrm>
        </p:grpSpPr>
        <p:grpSp>
          <p:nvGrpSpPr>
            <p:cNvPr id="754" name="Google Shape;754;p22"/>
            <p:cNvGrpSpPr/>
            <p:nvPr/>
          </p:nvGrpSpPr>
          <p:grpSpPr>
            <a:xfrm>
              <a:off x="3775838" y="2037425"/>
              <a:ext cx="1143100" cy="263625"/>
              <a:chOff x="3750725" y="2063450"/>
              <a:chExt cx="1143100" cy="263625"/>
            </a:xfrm>
          </p:grpSpPr>
          <p:sp>
            <p:nvSpPr>
              <p:cNvPr id="755" name="Google Shape;755;p22"/>
              <p:cNvSpPr/>
              <p:nvPr/>
            </p:nvSpPr>
            <p:spPr>
              <a:xfrm>
                <a:off x="3750725" y="2084375"/>
                <a:ext cx="104700" cy="242700"/>
              </a:xfrm>
              <a:prstGeom prst="rightBrace">
                <a:avLst>
                  <a:gd fmla="val 50000" name="adj1"/>
                  <a:gd fmla="val 50000" name="adj2"/>
                </a:avLst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2"/>
              <p:cNvSpPr txBox="1"/>
              <p:nvPr/>
            </p:nvSpPr>
            <p:spPr>
              <a:xfrm>
                <a:off x="3826425" y="2063450"/>
                <a:ext cx="1067400" cy="24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200">
                    <a:solidFill>
                      <a:srgbClr val="FF9900"/>
                    </a:solidFill>
                  </a:rPr>
                  <a:t>arguments</a:t>
                </a:r>
                <a:endParaRPr b="1" sz="1100">
                  <a:solidFill>
                    <a:srgbClr val="FF9900"/>
                  </a:solidFill>
                </a:endParaRPr>
              </a:p>
            </p:txBody>
          </p:sp>
        </p:grpSp>
        <p:grpSp>
          <p:nvGrpSpPr>
            <p:cNvPr id="757" name="Google Shape;757;p22"/>
            <p:cNvGrpSpPr/>
            <p:nvPr/>
          </p:nvGrpSpPr>
          <p:grpSpPr>
            <a:xfrm>
              <a:off x="4194038" y="2640588"/>
              <a:ext cx="1143100" cy="263625"/>
              <a:chOff x="3750725" y="2063450"/>
              <a:chExt cx="1143100" cy="263625"/>
            </a:xfrm>
          </p:grpSpPr>
          <p:sp>
            <p:nvSpPr>
              <p:cNvPr id="758" name="Google Shape;758;p22"/>
              <p:cNvSpPr/>
              <p:nvPr/>
            </p:nvSpPr>
            <p:spPr>
              <a:xfrm>
                <a:off x="3750725" y="2084375"/>
                <a:ext cx="104700" cy="242700"/>
              </a:xfrm>
              <a:prstGeom prst="rightBrace">
                <a:avLst>
                  <a:gd fmla="val 50000" name="adj1"/>
                  <a:gd fmla="val 50000" name="adj2"/>
                </a:avLst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2"/>
              <p:cNvSpPr txBox="1"/>
              <p:nvPr/>
            </p:nvSpPr>
            <p:spPr>
              <a:xfrm>
                <a:off x="3826425" y="2063450"/>
                <a:ext cx="1067400" cy="24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200">
                    <a:solidFill>
                      <a:srgbClr val="FF9900"/>
                    </a:solidFill>
                  </a:rPr>
                  <a:t>arguments</a:t>
                </a:r>
                <a:endParaRPr b="1" sz="1100">
                  <a:solidFill>
                    <a:srgbClr val="FF9900"/>
                  </a:solidFill>
                </a:endParaRPr>
              </a:p>
            </p:txBody>
          </p:sp>
        </p:grpSp>
        <p:grpSp>
          <p:nvGrpSpPr>
            <p:cNvPr id="760" name="Google Shape;760;p22"/>
            <p:cNvGrpSpPr/>
            <p:nvPr/>
          </p:nvGrpSpPr>
          <p:grpSpPr>
            <a:xfrm>
              <a:off x="3889238" y="4012188"/>
              <a:ext cx="1143100" cy="263625"/>
              <a:chOff x="3750725" y="2063450"/>
              <a:chExt cx="1143100" cy="263625"/>
            </a:xfrm>
          </p:grpSpPr>
          <p:sp>
            <p:nvSpPr>
              <p:cNvPr id="761" name="Google Shape;761;p22"/>
              <p:cNvSpPr/>
              <p:nvPr/>
            </p:nvSpPr>
            <p:spPr>
              <a:xfrm>
                <a:off x="3750725" y="2084375"/>
                <a:ext cx="104700" cy="242700"/>
              </a:xfrm>
              <a:prstGeom prst="rightBrace">
                <a:avLst>
                  <a:gd fmla="val 50000" name="adj1"/>
                  <a:gd fmla="val 50000" name="adj2"/>
                </a:avLst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2"/>
              <p:cNvSpPr txBox="1"/>
              <p:nvPr/>
            </p:nvSpPr>
            <p:spPr>
              <a:xfrm>
                <a:off x="3826425" y="2063450"/>
                <a:ext cx="1067400" cy="24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200">
                    <a:solidFill>
                      <a:srgbClr val="FF9900"/>
                    </a:solidFill>
                  </a:rPr>
                  <a:t>arguments</a:t>
                </a:r>
                <a:endParaRPr b="1" sz="1100">
                  <a:solidFill>
                    <a:srgbClr val="FF9900"/>
                  </a:solidFill>
                </a:endParaRPr>
              </a:p>
            </p:txBody>
          </p:sp>
        </p:grpSp>
        <p:grpSp>
          <p:nvGrpSpPr>
            <p:cNvPr id="763" name="Google Shape;763;p22"/>
            <p:cNvGrpSpPr/>
            <p:nvPr/>
          </p:nvGrpSpPr>
          <p:grpSpPr>
            <a:xfrm>
              <a:off x="3889238" y="4621788"/>
              <a:ext cx="1143100" cy="263625"/>
              <a:chOff x="3750725" y="2063450"/>
              <a:chExt cx="1143100" cy="263625"/>
            </a:xfrm>
          </p:grpSpPr>
          <p:sp>
            <p:nvSpPr>
              <p:cNvPr id="764" name="Google Shape;764;p22"/>
              <p:cNvSpPr/>
              <p:nvPr/>
            </p:nvSpPr>
            <p:spPr>
              <a:xfrm>
                <a:off x="3750725" y="2084375"/>
                <a:ext cx="104700" cy="242700"/>
              </a:xfrm>
              <a:prstGeom prst="rightBrace">
                <a:avLst>
                  <a:gd fmla="val 50000" name="adj1"/>
                  <a:gd fmla="val 50000" name="adj2"/>
                </a:avLst>
              </a:prstGeom>
              <a:noFill/>
              <a:ln cap="flat" cmpd="sng" w="1905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2"/>
              <p:cNvSpPr txBox="1"/>
              <p:nvPr/>
            </p:nvSpPr>
            <p:spPr>
              <a:xfrm>
                <a:off x="3826425" y="2063450"/>
                <a:ext cx="1067400" cy="24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200">
                    <a:solidFill>
                      <a:srgbClr val="FF9900"/>
                    </a:solidFill>
                  </a:rPr>
                  <a:t>arguments</a:t>
                </a:r>
                <a:endParaRPr b="1" sz="1100">
                  <a:solidFill>
                    <a:srgbClr val="FF9900"/>
                  </a:solidFill>
                </a:endParaRPr>
              </a:p>
            </p:txBody>
          </p:sp>
        </p:grpSp>
      </p:grpSp>
      <p:grpSp>
        <p:nvGrpSpPr>
          <p:cNvPr id="766" name="Google Shape;766;p22"/>
          <p:cNvGrpSpPr/>
          <p:nvPr/>
        </p:nvGrpSpPr>
        <p:grpSpPr>
          <a:xfrm>
            <a:off x="4590125" y="1329675"/>
            <a:ext cx="342900" cy="2015150"/>
            <a:chOff x="2608925" y="1329675"/>
            <a:chExt cx="342900" cy="2015150"/>
          </a:xfrm>
        </p:grpSpPr>
        <p:cxnSp>
          <p:nvCxnSpPr>
            <p:cNvPr id="767" name="Google Shape;767;p22"/>
            <p:cNvCxnSpPr/>
            <p:nvPr/>
          </p:nvCxnSpPr>
          <p:spPr>
            <a:xfrm>
              <a:off x="2608925" y="1329675"/>
              <a:ext cx="342900" cy="0"/>
            </a:xfrm>
            <a:prstGeom prst="straightConnector1">
              <a:avLst/>
            </a:prstGeom>
            <a:noFill/>
            <a:ln cap="flat" cmpd="sng" w="28575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22"/>
            <p:cNvCxnSpPr/>
            <p:nvPr/>
          </p:nvCxnSpPr>
          <p:spPr>
            <a:xfrm>
              <a:off x="2608925" y="3344825"/>
              <a:ext cx="342900" cy="0"/>
            </a:xfrm>
            <a:prstGeom prst="straightConnector1">
              <a:avLst/>
            </a:prstGeom>
            <a:noFill/>
            <a:ln cap="flat" cmpd="sng" w="28575">
              <a:solidFill>
                <a:srgbClr val="A64D7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9" name="Google Shape;769;p22"/>
          <p:cNvGrpSpPr/>
          <p:nvPr/>
        </p:nvGrpSpPr>
        <p:grpSpPr>
          <a:xfrm>
            <a:off x="1095400" y="783800"/>
            <a:ext cx="3516499" cy="1101223"/>
            <a:chOff x="104800" y="783800"/>
            <a:chExt cx="3516499" cy="1101223"/>
          </a:xfrm>
        </p:grpSpPr>
        <p:grpSp>
          <p:nvGrpSpPr>
            <p:cNvPr id="770" name="Google Shape;770;p22"/>
            <p:cNvGrpSpPr/>
            <p:nvPr/>
          </p:nvGrpSpPr>
          <p:grpSpPr>
            <a:xfrm>
              <a:off x="104800" y="783800"/>
              <a:ext cx="2146699" cy="1101223"/>
              <a:chOff x="104800" y="936200"/>
              <a:chExt cx="2146699" cy="1101223"/>
            </a:xfrm>
          </p:grpSpPr>
          <p:sp>
            <p:nvSpPr>
              <p:cNvPr id="771" name="Google Shape;771;p22"/>
              <p:cNvSpPr txBox="1"/>
              <p:nvPr/>
            </p:nvSpPr>
            <p:spPr>
              <a:xfrm>
                <a:off x="104800" y="936200"/>
                <a:ext cx="1267500" cy="24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tr-TR" sz="1100"/>
                  <a:t>inventory.ini</a:t>
                </a:r>
                <a:endParaRPr b="1" sz="1100"/>
              </a:p>
            </p:txBody>
          </p:sp>
          <p:pic>
            <p:nvPicPr>
              <p:cNvPr id="772" name="Google Shape;772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64223" y="1138163"/>
                <a:ext cx="2087275" cy="8992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773" name="Google Shape;773;p22"/>
            <p:cNvCxnSpPr>
              <a:endCxn id="772" idx="3"/>
            </p:cNvCxnSpPr>
            <p:nvPr/>
          </p:nvCxnSpPr>
          <p:spPr>
            <a:xfrm flipH="1">
              <a:off x="2251499" y="1326793"/>
              <a:ext cx="1369800" cy="108600"/>
            </a:xfrm>
            <a:prstGeom prst="straightConnector1">
              <a:avLst/>
            </a:prstGeom>
            <a:noFill/>
            <a:ln cap="flat" cmpd="sng" w="9525">
              <a:solidFill>
                <a:srgbClr val="FF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74" name="Google Shape;774;p22"/>
          <p:cNvSpPr txBox="1"/>
          <p:nvPr/>
        </p:nvSpPr>
        <p:spPr>
          <a:xfrm>
            <a:off x="1167525" y="3617400"/>
            <a:ext cx="2125500" cy="100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</a:pPr>
            <a:r>
              <a:rPr b="1" lang="tr-TR" sz="1100">
                <a:solidFill>
                  <a:schemeClr val="accent2"/>
                </a:solidFill>
              </a:rPr>
              <a:t>Playbooks</a:t>
            </a:r>
            <a:r>
              <a:rPr lang="tr-TR" sz="1100">
                <a:solidFill>
                  <a:srgbClr val="373A3C"/>
                </a:solidFill>
              </a:rPr>
              <a:t> contain </a:t>
            </a:r>
            <a:r>
              <a:rPr b="1" lang="tr-TR" sz="1100">
                <a:solidFill>
                  <a:schemeClr val="accent2"/>
                </a:solidFill>
              </a:rPr>
              <a:t>plays</a:t>
            </a:r>
            <a:endParaRPr b="1" sz="1100">
              <a:solidFill>
                <a:schemeClr val="accent2"/>
              </a:solidFill>
            </a:endParaRPr>
          </a:p>
          <a:p>
            <a:pPr indent="-2857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</a:pPr>
            <a:r>
              <a:rPr lang="tr-TR" sz="1100"/>
              <a:t>Plays</a:t>
            </a:r>
            <a:r>
              <a:rPr lang="tr-TR" sz="1100">
                <a:solidFill>
                  <a:srgbClr val="373A3C"/>
                </a:solidFill>
              </a:rPr>
              <a:t> contain </a:t>
            </a:r>
            <a:r>
              <a:rPr b="1" lang="tr-TR" sz="1100">
                <a:solidFill>
                  <a:schemeClr val="accent2"/>
                </a:solidFill>
              </a:rPr>
              <a:t>tasks</a:t>
            </a:r>
            <a:endParaRPr b="1" sz="1100">
              <a:solidFill>
                <a:schemeClr val="accent2"/>
              </a:solidFill>
            </a:endParaRPr>
          </a:p>
          <a:p>
            <a:pPr indent="-2857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</a:pPr>
            <a:r>
              <a:rPr lang="tr-TR" sz="1100">
                <a:solidFill>
                  <a:srgbClr val="373A3C"/>
                </a:solidFill>
              </a:rPr>
              <a:t>Tasks call </a:t>
            </a:r>
            <a:r>
              <a:rPr b="1" lang="tr-TR" sz="1100">
                <a:solidFill>
                  <a:schemeClr val="accent2"/>
                </a:solidFill>
              </a:rPr>
              <a:t>modules</a:t>
            </a:r>
            <a:endParaRPr b="1" sz="1100">
              <a:solidFill>
                <a:schemeClr val="accent2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73A3C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100">
                <a:solidFill>
                  <a:srgbClr val="373A3C"/>
                </a:solidFill>
              </a:rPr>
              <a:t> -  </a:t>
            </a:r>
            <a:r>
              <a:rPr lang="tr-TR" sz="1100">
                <a:solidFill>
                  <a:srgbClr val="373A3C"/>
                </a:solidFill>
              </a:rPr>
              <a:t>    </a:t>
            </a:r>
            <a:r>
              <a:rPr b="1" lang="tr-TR" sz="1100">
                <a:solidFill>
                  <a:schemeClr val="accent2"/>
                </a:solidFill>
              </a:rPr>
              <a:t>Tasks</a:t>
            </a:r>
            <a:r>
              <a:rPr lang="tr-TR" sz="1100">
                <a:solidFill>
                  <a:srgbClr val="373A3C"/>
                </a:solidFill>
              </a:rPr>
              <a:t> run </a:t>
            </a:r>
            <a:r>
              <a:rPr b="1" lang="tr-TR" sz="1100">
                <a:solidFill>
                  <a:schemeClr val="accent2"/>
                </a:solidFill>
              </a:rPr>
              <a:t>sequentially</a:t>
            </a:r>
            <a:endParaRPr b="1" sz="1100">
              <a:solidFill>
                <a:schemeClr val="accent2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5" name="Google Shape;775;p22"/>
          <p:cNvGrpSpPr/>
          <p:nvPr/>
        </p:nvGrpSpPr>
        <p:grpSpPr>
          <a:xfrm>
            <a:off x="536725" y="2270025"/>
            <a:ext cx="2661900" cy="530325"/>
            <a:chOff x="536725" y="2270025"/>
            <a:chExt cx="2661900" cy="530325"/>
          </a:xfrm>
        </p:grpSpPr>
        <p:sp>
          <p:nvSpPr>
            <p:cNvPr id="776" name="Google Shape;776;p22"/>
            <p:cNvSpPr txBox="1"/>
            <p:nvPr/>
          </p:nvSpPr>
          <p:spPr>
            <a:xfrm>
              <a:off x="536725" y="2270025"/>
              <a:ext cx="12261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300">
                  <a:solidFill>
                    <a:srgbClr val="980000"/>
                  </a:solidFill>
                </a:rPr>
                <a:t>How to Run</a:t>
              </a:r>
              <a:endParaRPr b="1" sz="1300">
                <a:solidFill>
                  <a:srgbClr val="980000"/>
                </a:solidFill>
              </a:endParaRPr>
            </a:p>
          </p:txBody>
        </p:sp>
        <p:sp>
          <p:nvSpPr>
            <p:cNvPr id="777" name="Google Shape;777;p22"/>
            <p:cNvSpPr txBox="1"/>
            <p:nvPr/>
          </p:nvSpPr>
          <p:spPr>
            <a:xfrm>
              <a:off x="612925" y="2557650"/>
              <a:ext cx="2585700" cy="24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200">
                  <a:solidFill>
                    <a:srgbClr val="FFFFFF"/>
                  </a:solidFill>
                </a:rPr>
                <a:t>$</a:t>
              </a:r>
              <a:r>
                <a:rPr b="1" lang="tr-TR" sz="1200">
                  <a:solidFill>
                    <a:srgbClr val="980000"/>
                  </a:solidFill>
                </a:rPr>
                <a:t> </a:t>
              </a:r>
              <a:r>
                <a:rPr b="1" lang="tr-TR" sz="1200">
                  <a:solidFill>
                    <a:srgbClr val="FFD966"/>
                  </a:solidFill>
                </a:rPr>
                <a:t>ansible-playbook</a:t>
              </a:r>
              <a:r>
                <a:rPr b="1" lang="tr-TR" sz="1200">
                  <a:solidFill>
                    <a:srgbClr val="980000"/>
                  </a:solidFill>
                </a:rPr>
                <a:t> </a:t>
              </a:r>
              <a:r>
                <a:rPr b="1" lang="tr-TR" sz="1200">
                  <a:solidFill>
                    <a:srgbClr val="A64D79"/>
                  </a:solidFill>
                </a:rPr>
                <a:t>playbook.yml </a:t>
              </a:r>
              <a:endParaRPr b="1" sz="1200">
                <a:solidFill>
                  <a:srgbClr val="A64D79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3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tr-TR" sz="36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2</a:t>
            </a:r>
            <a:endParaRPr b="0" i="0" sz="36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83" name="Google Shape;783;p23"/>
          <p:cNvSpPr txBox="1"/>
          <p:nvPr/>
        </p:nvSpPr>
        <p:spPr>
          <a:xfrm>
            <a:off x="1048499" y="2268525"/>
            <a:ext cx="4264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r-TR" sz="4000" u="none" cap="none" strike="noStrike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Hosts and Users</a:t>
            </a:r>
            <a:endParaRPr b="0" i="0" sz="4000" u="none" cap="none" strike="noStrike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789" name="Google Shape;789;p24"/>
          <p:cNvSpPr txBox="1"/>
          <p:nvPr>
            <p:ph type="title"/>
          </p:nvPr>
        </p:nvSpPr>
        <p:spPr>
          <a:xfrm>
            <a:off x="431799" y="173800"/>
            <a:ext cx="4292601" cy="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Hosts and Users</a:t>
            </a: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 sz="4000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90" name="Google Shape;790;p24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24"/>
          <p:cNvSpPr/>
          <p:nvPr/>
        </p:nvSpPr>
        <p:spPr>
          <a:xfrm>
            <a:off x="45720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24"/>
          <p:cNvSpPr txBox="1"/>
          <p:nvPr/>
        </p:nvSpPr>
        <p:spPr>
          <a:xfrm>
            <a:off x="431799" y="824631"/>
            <a:ext cx="82851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tr-TR" sz="19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For each play in a playbook, you get to choose which machines in your infrastructure to target and what remote user to complete the steps (called tasks) as.</a:t>
            </a:r>
            <a:endParaRPr b="0" i="0" sz="1900" u="none" cap="none" strike="noStrik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tr-TR" sz="19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The host defined in the inventory file must match the host used in the playbook and all connection information for the host is retrieved from the inventory file.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3" name="Google Shape;7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650" y="2781525"/>
            <a:ext cx="3087000" cy="219528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94" name="Google Shape;794;p24"/>
          <p:cNvPicPr preferRelativeResize="0"/>
          <p:nvPr/>
        </p:nvPicPr>
        <p:blipFill rotWithShape="1">
          <a:blip r:embed="rId4">
            <a:alphaModFix/>
          </a:blip>
          <a:srcRect b="48138" l="0" r="0" t="0"/>
          <a:stretch/>
        </p:blipFill>
        <p:spPr>
          <a:xfrm>
            <a:off x="5098925" y="2781525"/>
            <a:ext cx="3415425" cy="21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24"/>
          <p:cNvSpPr/>
          <p:nvPr/>
        </p:nvSpPr>
        <p:spPr>
          <a:xfrm>
            <a:off x="5140650" y="3068500"/>
            <a:ext cx="1566900" cy="40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tr-TR" sz="3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3</a:t>
            </a:r>
            <a:endParaRPr b="0" i="0" sz="36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01" name="Google Shape;801;p25"/>
          <p:cNvSpPr txBox="1"/>
          <p:nvPr/>
        </p:nvSpPr>
        <p:spPr>
          <a:xfrm>
            <a:off x="1048512" y="2254101"/>
            <a:ext cx="3663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r-TR" sz="4000" u="none" cap="none" strike="noStrike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Inventory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24" name="Google Shape;324;p8"/>
          <p:cNvSpPr txBox="1"/>
          <p:nvPr>
            <p:ph idx="4294967295" type="ctrTitle"/>
          </p:nvPr>
        </p:nvSpPr>
        <p:spPr>
          <a:xfrm>
            <a:off x="1264525" y="0"/>
            <a:ext cx="66906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0" i="0" lang="tr-TR" sz="4800" u="none" cap="none" strike="noStrike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Table of Contents</a:t>
            </a:r>
            <a:endParaRPr b="0" i="0" sz="4800" u="none" cap="none" strike="noStrike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25" name="Google Shape;325;p8"/>
          <p:cNvSpPr txBox="1"/>
          <p:nvPr>
            <p:ph idx="4294967295" type="subTitle"/>
          </p:nvPr>
        </p:nvSpPr>
        <p:spPr>
          <a:xfrm>
            <a:off x="650850" y="661676"/>
            <a:ext cx="78423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3000"/>
              <a:buFont typeface="Raleway"/>
              <a:buChar char="▶"/>
            </a:pPr>
            <a:r>
              <a:rPr b="1" i="0" lang="tr-TR" sz="2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Playbooks</a:t>
            </a:r>
            <a:endParaRPr b="1" i="0" sz="2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4191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3000"/>
              <a:buFont typeface="Raleway"/>
              <a:buChar char="▶"/>
            </a:pPr>
            <a:r>
              <a:rPr b="1" i="0" lang="tr-TR" sz="2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Hosts and Users</a:t>
            </a:r>
            <a:endParaRPr b="1" i="0" sz="2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3000"/>
              <a:buFont typeface="Raleway"/>
              <a:buChar char="▶"/>
            </a:pPr>
            <a:r>
              <a:rPr b="1" lang="tr-TR" sz="2400">
                <a:latin typeface="Barlow"/>
                <a:ea typeface="Barlow"/>
                <a:cs typeface="Barlow"/>
                <a:sym typeface="Barlow"/>
              </a:rPr>
              <a:t>Inventory File</a:t>
            </a:r>
            <a:endParaRPr b="1" sz="2400">
              <a:latin typeface="Barlow"/>
              <a:ea typeface="Barlow"/>
              <a:cs typeface="Barlow"/>
              <a:sym typeface="Barlow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3000"/>
              <a:buFont typeface="Raleway"/>
              <a:buChar char="▶"/>
            </a:pPr>
            <a:r>
              <a:rPr b="1" lang="tr-TR" sz="2400">
                <a:latin typeface="Barlow"/>
                <a:ea typeface="Barlow"/>
                <a:cs typeface="Barlow"/>
                <a:sym typeface="Barlow"/>
              </a:rPr>
              <a:t>Modules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3000"/>
              <a:buFont typeface="Raleway"/>
              <a:buChar char="▶"/>
            </a:pPr>
            <a:r>
              <a:rPr b="1" lang="tr-TR" sz="2400">
                <a:latin typeface="Raleway"/>
                <a:ea typeface="Raleway"/>
                <a:cs typeface="Raleway"/>
                <a:sym typeface="Raleway"/>
              </a:rPr>
              <a:t>Tasks</a:t>
            </a:r>
            <a:endParaRPr b="1" i="0" sz="2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4191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3000"/>
              <a:buFont typeface="Raleway"/>
              <a:buChar char="▶"/>
            </a:pPr>
            <a:r>
              <a:rPr b="1" i="0" lang="tr-TR" sz="2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Handlers</a:t>
            </a:r>
            <a:endParaRPr b="1" i="0" sz="24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91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3000"/>
              <a:buFont typeface="Raleway"/>
              <a:buChar char="▶"/>
            </a:pPr>
            <a:r>
              <a:rPr b="1" lang="tr-TR" sz="2400">
                <a:latin typeface="Barlow"/>
                <a:ea typeface="Barlow"/>
                <a:cs typeface="Barlow"/>
                <a:sym typeface="Barlow"/>
              </a:rPr>
              <a:t>Conditionals and Loops</a:t>
            </a:r>
            <a:endParaRPr b="1" sz="2400"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41B47"/>
              </a:buClr>
              <a:buSzPts val="3600"/>
              <a:buFont typeface="Ralewa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807" name="Google Shape;807;p26"/>
          <p:cNvSpPr txBox="1"/>
          <p:nvPr>
            <p:ph type="title"/>
          </p:nvPr>
        </p:nvSpPr>
        <p:spPr>
          <a:xfrm>
            <a:off x="431799" y="173800"/>
            <a:ext cx="59064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Inventory File</a:t>
            </a:r>
            <a:endParaRPr/>
          </a:p>
        </p:txBody>
      </p:sp>
      <p:sp>
        <p:nvSpPr>
          <p:cNvPr id="808" name="Google Shape;808;p26"/>
          <p:cNvSpPr/>
          <p:nvPr/>
        </p:nvSpPr>
        <p:spPr>
          <a:xfrm>
            <a:off x="4419600" y="3304951"/>
            <a:ext cx="172289" cy="357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26"/>
          <p:cNvSpPr/>
          <p:nvPr/>
        </p:nvSpPr>
        <p:spPr>
          <a:xfrm>
            <a:off x="4572000" y="3457351"/>
            <a:ext cx="172289" cy="357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6"/>
          <p:cNvSpPr txBox="1"/>
          <p:nvPr/>
        </p:nvSpPr>
        <p:spPr>
          <a:xfrm>
            <a:off x="431800" y="941000"/>
            <a:ext cx="4266000" cy="3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tr-TR" sz="19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Ansible works against multiple managed nodes or “hosts” in your infrastructure at the same time, using a list or group of lists know as </a:t>
            </a:r>
            <a:r>
              <a:rPr b="1" i="0" lang="tr-TR" sz="1900" u="none" cap="none" strike="noStrike">
                <a:solidFill>
                  <a:srgbClr val="373A3C"/>
                </a:solidFill>
              </a:rPr>
              <a:t>inventory.</a:t>
            </a:r>
            <a:r>
              <a:rPr b="0" i="0" lang="tr-TR" sz="19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900" u="none" cap="none" strike="noStrik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tr-TR" sz="19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The default location for inventory is a file called </a:t>
            </a:r>
            <a:r>
              <a:rPr b="1" i="0" lang="tr-TR" sz="1900" u="none" cap="none" strike="noStrike">
                <a:solidFill>
                  <a:srgbClr val="373A3C"/>
                </a:solidFill>
              </a:rPr>
              <a:t>/etc/ansible/hosts.</a:t>
            </a:r>
            <a:r>
              <a:rPr b="0" i="0" lang="tr-TR" sz="19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900" u="none" cap="none" strike="noStrik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tr-TR" sz="19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You can specify a different inventory file at the command line using the </a:t>
            </a:r>
            <a:r>
              <a:rPr b="1" i="0" lang="tr-TR" sz="1900" u="none" cap="none" strike="noStrike">
                <a:solidFill>
                  <a:srgbClr val="373A3C"/>
                </a:solidFill>
              </a:rPr>
              <a:t>-i &lt; path &gt;</a:t>
            </a:r>
            <a:r>
              <a:rPr b="0" i="0" lang="tr-TR" sz="19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 option. </a:t>
            </a:r>
            <a:endParaRPr b="0" i="0" sz="1900" u="none" cap="none" strike="noStrik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1" name="Google Shape;811;p26"/>
          <p:cNvGrpSpPr/>
          <p:nvPr/>
        </p:nvGrpSpPr>
        <p:grpSpPr>
          <a:xfrm>
            <a:off x="4783988" y="827625"/>
            <a:ext cx="4114335" cy="2401125"/>
            <a:chOff x="4783988" y="1056225"/>
            <a:chExt cx="4114335" cy="2401125"/>
          </a:xfrm>
        </p:grpSpPr>
        <p:pic>
          <p:nvPicPr>
            <p:cNvPr id="812" name="Google Shape;81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60200" y="1262074"/>
              <a:ext cx="4038122" cy="219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3" name="Google Shape;813;p26"/>
            <p:cNvSpPr txBox="1"/>
            <p:nvPr/>
          </p:nvSpPr>
          <p:spPr>
            <a:xfrm>
              <a:off x="4783988" y="1056225"/>
              <a:ext cx="12675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/>
                <a:t>inventory.ini</a:t>
              </a:r>
              <a:endParaRPr b="1" sz="11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7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tr-TR" sz="3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4</a:t>
            </a:r>
            <a:endParaRPr b="0" i="0" sz="36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19" name="Google Shape;819;p27"/>
          <p:cNvSpPr txBox="1"/>
          <p:nvPr/>
        </p:nvSpPr>
        <p:spPr>
          <a:xfrm>
            <a:off x="1048512" y="2265614"/>
            <a:ext cx="22333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r-TR" sz="4000" u="none" cap="none" strike="noStrike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Tasks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825" name="Google Shape;825;p28"/>
          <p:cNvSpPr txBox="1"/>
          <p:nvPr>
            <p:ph type="title"/>
          </p:nvPr>
        </p:nvSpPr>
        <p:spPr>
          <a:xfrm>
            <a:off x="431800" y="173800"/>
            <a:ext cx="2762337" cy="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Tasks</a:t>
            </a:r>
            <a:endParaRPr sz="4000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26" name="Google Shape;826;p28"/>
          <p:cNvSpPr/>
          <p:nvPr/>
        </p:nvSpPr>
        <p:spPr>
          <a:xfrm>
            <a:off x="4419600" y="3304951"/>
            <a:ext cx="200871" cy="753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28"/>
          <p:cNvSpPr/>
          <p:nvPr/>
        </p:nvSpPr>
        <p:spPr>
          <a:xfrm>
            <a:off x="4572000" y="3457351"/>
            <a:ext cx="200871" cy="753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8"/>
          <p:cNvSpPr txBox="1"/>
          <p:nvPr/>
        </p:nvSpPr>
        <p:spPr>
          <a:xfrm>
            <a:off x="431798" y="1027638"/>
            <a:ext cx="5027904" cy="3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tr-TR" sz="20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Each play contains a list of tasks. Tasks are executed in order, one at a time, against all machines matched by the host pattern, before moving on to the next task.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tr-TR" sz="20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The goal of each task is to execute a module, with very specific arguments. Variables can be used in arguments to modules.</a:t>
            </a:r>
            <a:endParaRPr b="0" i="0" sz="2000" u="none" cap="none" strike="noStrike">
              <a:solidFill>
                <a:srgbClr val="4A1E1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9" name="Google Shape;829;p28"/>
          <p:cNvPicPr preferRelativeResize="0"/>
          <p:nvPr/>
        </p:nvPicPr>
        <p:blipFill rotWithShape="1">
          <a:blip r:embed="rId3">
            <a:alphaModFix/>
          </a:blip>
          <a:srcRect b="7320" l="11789" r="35480" t="2306"/>
          <a:stretch/>
        </p:blipFill>
        <p:spPr>
          <a:xfrm>
            <a:off x="6034036" y="1200007"/>
            <a:ext cx="2400551" cy="274348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9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tr-TR" sz="3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5</a:t>
            </a:r>
            <a:endParaRPr b="0" i="0" sz="36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35" name="Google Shape;835;p29"/>
          <p:cNvSpPr txBox="1"/>
          <p:nvPr/>
        </p:nvSpPr>
        <p:spPr>
          <a:xfrm>
            <a:off x="1048512" y="2268532"/>
            <a:ext cx="33481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r-TR" sz="4000" u="none" cap="none" strike="noStrike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Modules</a:t>
            </a:r>
            <a:endParaRPr b="0" i="0" sz="4000" u="none" cap="none" strike="noStrike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841" name="Google Shape;841;p30"/>
          <p:cNvSpPr txBox="1"/>
          <p:nvPr>
            <p:ph type="title"/>
          </p:nvPr>
        </p:nvSpPr>
        <p:spPr>
          <a:xfrm>
            <a:off x="431799" y="173800"/>
            <a:ext cx="32007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Modules</a:t>
            </a: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 sz="4000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42" name="Google Shape;842;p30"/>
          <p:cNvSpPr/>
          <p:nvPr/>
        </p:nvSpPr>
        <p:spPr>
          <a:xfrm>
            <a:off x="4419600" y="28953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0"/>
          <p:cNvSpPr/>
          <p:nvPr/>
        </p:nvSpPr>
        <p:spPr>
          <a:xfrm>
            <a:off x="4572000" y="3047738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0"/>
          <p:cNvSpPr txBox="1"/>
          <p:nvPr/>
        </p:nvSpPr>
        <p:spPr>
          <a:xfrm>
            <a:off x="431799" y="826719"/>
            <a:ext cx="45537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tr-TR" sz="19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Modules</a:t>
            </a:r>
            <a:r>
              <a:rPr b="0" i="0" lang="tr-TR" sz="19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 (also referred to as “task plugins” or “library plugins”) are discrete units of code that can be used from the command line or in a playbook task. </a:t>
            </a:r>
            <a:endParaRPr b="0" i="0" sz="1900" u="none" cap="none" strike="noStrik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tr-TR" sz="19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Ansible executes each module, usually on the remote target node, and collects return values.</a:t>
            </a:r>
            <a:endParaRPr b="0" i="0" sz="1900" u="none" cap="none" strike="noStrik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0" i="0" lang="tr-TR" sz="19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Modules should be </a:t>
            </a:r>
            <a:r>
              <a:rPr b="1" i="0" lang="tr-TR" sz="19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idempotent</a:t>
            </a:r>
            <a:r>
              <a:rPr b="0" i="0" lang="tr-TR" sz="19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, and should avoid making any changes if they detect that the current state matches the desired final state.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5" name="Google Shape;84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982" y="932616"/>
            <a:ext cx="2832008" cy="340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1"/>
          <p:cNvSpPr txBox="1"/>
          <p:nvPr/>
        </p:nvSpPr>
        <p:spPr>
          <a:xfrm>
            <a:off x="0" y="186135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tr-TR" sz="3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6</a:t>
            </a:r>
            <a:endParaRPr b="0" i="0" sz="36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51" name="Google Shape;851;p31"/>
          <p:cNvSpPr txBox="1"/>
          <p:nvPr/>
        </p:nvSpPr>
        <p:spPr>
          <a:xfrm>
            <a:off x="1048512" y="2254101"/>
            <a:ext cx="285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r-TR" sz="4000" u="none" cap="none" strike="noStrike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Handlers</a:t>
            </a:r>
            <a:endParaRPr b="0" i="0" sz="4000" u="none" cap="none" strike="noStrike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857" name="Google Shape;857;p32"/>
          <p:cNvSpPr txBox="1"/>
          <p:nvPr>
            <p:ph type="title"/>
          </p:nvPr>
        </p:nvSpPr>
        <p:spPr>
          <a:xfrm>
            <a:off x="431799" y="173800"/>
            <a:ext cx="34137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Handlers</a:t>
            </a:r>
            <a:endParaRPr sz="4000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58" name="Google Shape;858;p32"/>
          <p:cNvSpPr/>
          <p:nvPr/>
        </p:nvSpPr>
        <p:spPr>
          <a:xfrm>
            <a:off x="4419600" y="3304951"/>
            <a:ext cx="172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2"/>
          <p:cNvSpPr/>
          <p:nvPr/>
        </p:nvSpPr>
        <p:spPr>
          <a:xfrm>
            <a:off x="4572000" y="3457351"/>
            <a:ext cx="172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2"/>
          <p:cNvSpPr txBox="1"/>
          <p:nvPr/>
        </p:nvSpPr>
        <p:spPr>
          <a:xfrm>
            <a:off x="431798" y="1478574"/>
            <a:ext cx="48678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20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Handlers</a:t>
            </a:r>
            <a:r>
              <a:rPr b="0" i="0" lang="tr-TR" sz="20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 are lists of tasks, not really any different from regular tasks, that are referenced by a globally unique name, and are notified by notifiers. If nothing notifies a handler, it will not run.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1" name="Google Shape;86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6728" y="1567655"/>
            <a:ext cx="2945474" cy="1589887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32"/>
          <p:cNvSpPr/>
          <p:nvPr/>
        </p:nvSpPr>
        <p:spPr>
          <a:xfrm>
            <a:off x="5977700" y="2392800"/>
            <a:ext cx="1858800" cy="1788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3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tr-TR" sz="36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7</a:t>
            </a:r>
            <a:endParaRPr b="0" i="0" sz="36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68" name="Google Shape;868;p33"/>
          <p:cNvSpPr txBox="1"/>
          <p:nvPr/>
        </p:nvSpPr>
        <p:spPr>
          <a:xfrm>
            <a:off x="1048500" y="2254100"/>
            <a:ext cx="5149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Variables</a:t>
            </a:r>
            <a:endParaRPr b="0" i="0" sz="4000" u="none" cap="none" strike="noStrike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874" name="Google Shape;874;p34"/>
          <p:cNvSpPr txBox="1"/>
          <p:nvPr>
            <p:ph type="title"/>
          </p:nvPr>
        </p:nvSpPr>
        <p:spPr>
          <a:xfrm>
            <a:off x="431799" y="173800"/>
            <a:ext cx="51672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tr-TR" sz="4000">
                <a:solidFill>
                  <a:srgbClr val="741B47"/>
                </a:solidFill>
              </a:rPr>
              <a:t>Variables</a:t>
            </a: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 sz="4000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75" name="Google Shape;875;p34"/>
          <p:cNvSpPr/>
          <p:nvPr/>
        </p:nvSpPr>
        <p:spPr>
          <a:xfrm>
            <a:off x="4419600" y="3304951"/>
            <a:ext cx="172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4"/>
          <p:cNvSpPr/>
          <p:nvPr/>
        </p:nvSpPr>
        <p:spPr>
          <a:xfrm>
            <a:off x="4572000" y="3457351"/>
            <a:ext cx="172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4"/>
          <p:cNvSpPr txBox="1"/>
          <p:nvPr/>
        </p:nvSpPr>
        <p:spPr>
          <a:xfrm>
            <a:off x="431799" y="1027134"/>
            <a:ext cx="184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4"/>
          <p:cNvSpPr txBox="1"/>
          <p:nvPr/>
        </p:nvSpPr>
        <p:spPr>
          <a:xfrm>
            <a:off x="576950" y="685575"/>
            <a:ext cx="81624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900"/>
              <a:buChar char="•"/>
            </a:pPr>
            <a:r>
              <a:rPr b="1" lang="tr-TR" sz="1900">
                <a:solidFill>
                  <a:srgbClr val="373A3C"/>
                </a:solidFill>
              </a:rPr>
              <a:t>Variables</a:t>
            </a:r>
            <a:r>
              <a:rPr lang="tr-TR" sz="1900">
                <a:solidFill>
                  <a:srgbClr val="373A3C"/>
                </a:solidFill>
              </a:rPr>
              <a:t> are used to store values that varies with different items.</a:t>
            </a:r>
            <a:endParaRPr sz="1900">
              <a:solidFill>
                <a:srgbClr val="373A3C"/>
              </a:solidFill>
            </a:endParaRPr>
          </a:p>
        </p:txBody>
      </p:sp>
      <p:pic>
        <p:nvPicPr>
          <p:cNvPr id="879" name="Google Shape;8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24" y="1188263"/>
            <a:ext cx="5968019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925" y="2776576"/>
            <a:ext cx="3111500" cy="17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34"/>
          <p:cNvSpPr/>
          <p:nvPr/>
        </p:nvSpPr>
        <p:spPr>
          <a:xfrm>
            <a:off x="833375" y="3255375"/>
            <a:ext cx="2135400" cy="46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4"/>
          <p:cNvSpPr txBox="1"/>
          <p:nvPr/>
        </p:nvSpPr>
        <p:spPr>
          <a:xfrm>
            <a:off x="733075" y="2502050"/>
            <a:ext cx="1797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>
                <a:latin typeface="Barlow"/>
                <a:ea typeface="Barlow"/>
                <a:cs typeface="Barlow"/>
                <a:sym typeface="Barlow"/>
              </a:rPr>
              <a:t>Playbook.yml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83" name="Google Shape;883;p34"/>
          <p:cNvSpPr txBox="1"/>
          <p:nvPr/>
        </p:nvSpPr>
        <p:spPr>
          <a:xfrm>
            <a:off x="4138071" y="33811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>
                <a:latin typeface="Barlow"/>
                <a:ea typeface="Barlow"/>
                <a:cs typeface="Barlow"/>
                <a:sym typeface="Barlow"/>
              </a:rPr>
              <a:t>OR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884" name="Google Shape;884;p34"/>
          <p:cNvCxnSpPr>
            <a:stCxn id="883" idx="1"/>
            <a:endCxn id="881" idx="3"/>
          </p:cNvCxnSpPr>
          <p:nvPr/>
        </p:nvCxnSpPr>
        <p:spPr>
          <a:xfrm rot="10800000">
            <a:off x="2968671" y="3489750"/>
            <a:ext cx="1169400" cy="12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5" name="Google Shape;885;p34"/>
          <p:cNvCxnSpPr>
            <a:stCxn id="883" idx="3"/>
            <a:endCxn id="886" idx="1"/>
          </p:cNvCxnSpPr>
          <p:nvPr/>
        </p:nvCxnSpPr>
        <p:spPr>
          <a:xfrm flipH="1" rot="10800000">
            <a:off x="4594971" y="3552450"/>
            <a:ext cx="696300" cy="6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87" name="Google Shape;88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8575" y="3040650"/>
            <a:ext cx="3509575" cy="10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tr-TR" sz="3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8</a:t>
            </a:r>
            <a:endParaRPr b="0" i="0" sz="36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893" name="Google Shape;893;p35"/>
          <p:cNvSpPr txBox="1"/>
          <p:nvPr/>
        </p:nvSpPr>
        <p:spPr>
          <a:xfrm>
            <a:off x="1048500" y="2254100"/>
            <a:ext cx="5149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Conditionals</a:t>
            </a:r>
            <a:endParaRPr b="0" i="0" sz="4000" u="none" cap="none" strike="noStrike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"/>
          <p:cNvSpPr/>
          <p:nvPr/>
        </p:nvSpPr>
        <p:spPr>
          <a:xfrm>
            <a:off x="68028" y="373105"/>
            <a:ext cx="7005300" cy="30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9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332" name="Google Shape;33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28" y="700605"/>
            <a:ext cx="2587594" cy="11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28" y="1822830"/>
            <a:ext cx="3691275" cy="15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2120" y="700605"/>
            <a:ext cx="3197819" cy="27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9"/>
          <p:cNvSpPr/>
          <p:nvPr/>
        </p:nvSpPr>
        <p:spPr>
          <a:xfrm>
            <a:off x="2909002" y="1546330"/>
            <a:ext cx="892800" cy="276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inventory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9"/>
          <p:cNvSpPr/>
          <p:nvPr/>
        </p:nvSpPr>
        <p:spPr>
          <a:xfrm>
            <a:off x="6127138" y="425957"/>
            <a:ext cx="892800" cy="276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playbook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9"/>
          <p:cNvSpPr/>
          <p:nvPr/>
        </p:nvSpPr>
        <p:spPr>
          <a:xfrm>
            <a:off x="1813839" y="425957"/>
            <a:ext cx="892800" cy="276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ansible cfg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8" name="Google Shape;338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08995" y="700596"/>
            <a:ext cx="847350" cy="8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9"/>
          <p:cNvSpPr/>
          <p:nvPr/>
        </p:nvSpPr>
        <p:spPr>
          <a:xfrm>
            <a:off x="7489953" y="1267480"/>
            <a:ext cx="468600" cy="4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9"/>
          <p:cNvSpPr/>
          <p:nvPr/>
        </p:nvSpPr>
        <p:spPr>
          <a:xfrm>
            <a:off x="8059578" y="1267480"/>
            <a:ext cx="468600" cy="4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9"/>
          <p:cNvSpPr/>
          <p:nvPr/>
        </p:nvSpPr>
        <p:spPr>
          <a:xfrm>
            <a:off x="8629203" y="1267480"/>
            <a:ext cx="468600" cy="4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9"/>
          <p:cNvSpPr/>
          <p:nvPr/>
        </p:nvSpPr>
        <p:spPr>
          <a:xfrm>
            <a:off x="7489953" y="1820105"/>
            <a:ext cx="468600" cy="4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9"/>
          <p:cNvSpPr/>
          <p:nvPr/>
        </p:nvSpPr>
        <p:spPr>
          <a:xfrm>
            <a:off x="8059578" y="1820105"/>
            <a:ext cx="468600" cy="4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9"/>
          <p:cNvSpPr/>
          <p:nvPr/>
        </p:nvSpPr>
        <p:spPr>
          <a:xfrm>
            <a:off x="8629203" y="1820105"/>
            <a:ext cx="468600" cy="4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9"/>
          <p:cNvSpPr/>
          <p:nvPr/>
        </p:nvSpPr>
        <p:spPr>
          <a:xfrm>
            <a:off x="7489953" y="2372730"/>
            <a:ext cx="468600" cy="4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9"/>
          <p:cNvSpPr/>
          <p:nvPr/>
        </p:nvSpPr>
        <p:spPr>
          <a:xfrm>
            <a:off x="8059578" y="2372730"/>
            <a:ext cx="468600" cy="4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9"/>
          <p:cNvSpPr/>
          <p:nvPr/>
        </p:nvSpPr>
        <p:spPr>
          <a:xfrm>
            <a:off x="8629203" y="2372730"/>
            <a:ext cx="468600" cy="4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p9"/>
          <p:cNvCxnSpPr>
            <a:endCxn id="339" idx="1"/>
          </p:cNvCxnSpPr>
          <p:nvPr/>
        </p:nvCxnSpPr>
        <p:spPr>
          <a:xfrm flipH="1" rot="10800000">
            <a:off x="7019853" y="1501780"/>
            <a:ext cx="470100" cy="557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9"/>
          <p:cNvCxnSpPr>
            <a:stCxn id="334" idx="3"/>
            <a:endCxn id="345" idx="1"/>
          </p:cNvCxnSpPr>
          <p:nvPr/>
        </p:nvCxnSpPr>
        <p:spPr>
          <a:xfrm>
            <a:off x="7019938" y="2054405"/>
            <a:ext cx="470100" cy="552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9"/>
          <p:cNvSpPr/>
          <p:nvPr/>
        </p:nvSpPr>
        <p:spPr>
          <a:xfrm>
            <a:off x="7847488" y="906857"/>
            <a:ext cx="892800" cy="276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NODES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1" name="Google Shape;351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8469" y="1312004"/>
            <a:ext cx="379551" cy="37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73728" y="2417254"/>
            <a:ext cx="379551" cy="37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8469" y="1864629"/>
            <a:ext cx="379551" cy="37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51341" y="1398275"/>
            <a:ext cx="345825" cy="20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20966" y="1398275"/>
            <a:ext cx="345825" cy="20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51341" y="1950900"/>
            <a:ext cx="345825" cy="20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01653" y="2464254"/>
            <a:ext cx="456900" cy="285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04105" y="2462667"/>
            <a:ext cx="379551" cy="28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20966" y="1950900"/>
            <a:ext cx="345825" cy="207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63578" y="1774101"/>
            <a:ext cx="470100" cy="470083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9"/>
          <p:cNvSpPr/>
          <p:nvPr/>
        </p:nvSpPr>
        <p:spPr>
          <a:xfrm>
            <a:off x="3213795" y="204905"/>
            <a:ext cx="1681800" cy="276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CONTROL NODE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2" name="Google Shape;362;p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9028" y="3649463"/>
            <a:ext cx="2746675" cy="115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3" name="Google Shape;363;p9"/>
          <p:cNvSpPr txBox="1"/>
          <p:nvPr/>
        </p:nvSpPr>
        <p:spPr>
          <a:xfrm>
            <a:off x="3612378" y="3836488"/>
            <a:ext cx="2746800" cy="72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latin typeface="Montserrat Light"/>
                <a:ea typeface="Montserrat Light"/>
                <a:cs typeface="Montserrat Light"/>
                <a:sym typeface="Montserrat Light"/>
              </a:rPr>
              <a:t>-   /etc/ansible/hosts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>
                <a:latin typeface="Montserrat Light"/>
                <a:ea typeface="Montserrat Light"/>
                <a:cs typeface="Montserrat Light"/>
                <a:sym typeface="Montserrat Light"/>
              </a:rPr>
              <a:t>-   /etc/ansible/ansible.cfg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364" name="Google Shape;364;p9"/>
          <p:cNvCxnSpPr/>
          <p:nvPr/>
        </p:nvCxnSpPr>
        <p:spPr>
          <a:xfrm>
            <a:off x="2994960" y="4227563"/>
            <a:ext cx="55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365" name="Google Shape;365;p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05850" y="3865578"/>
            <a:ext cx="892800" cy="8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9"/>
          <p:cNvSpPr/>
          <p:nvPr/>
        </p:nvSpPr>
        <p:spPr>
          <a:xfrm>
            <a:off x="7096138" y="3532569"/>
            <a:ext cx="892800" cy="276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9"/>
          <p:cNvSpPr/>
          <p:nvPr/>
        </p:nvSpPr>
        <p:spPr>
          <a:xfrm>
            <a:off x="144525" y="3995775"/>
            <a:ext cx="2587500" cy="207000"/>
          </a:xfrm>
          <a:prstGeom prst="rect">
            <a:avLst/>
          </a:prstGeom>
          <a:solidFill>
            <a:srgbClr val="3E7EFF">
              <a:alpha val="78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9"/>
          <p:cNvSpPr/>
          <p:nvPr/>
        </p:nvSpPr>
        <p:spPr>
          <a:xfrm>
            <a:off x="6850700" y="4797917"/>
            <a:ext cx="1616100" cy="276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PUSH Architecture</a:t>
            </a:r>
            <a:endParaRPr b="1"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9" name="Google Shape;369;p9">
            <a:hlinkClick r:id="rId14"/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551350" y="12501"/>
            <a:ext cx="1616101" cy="76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899" name="Google Shape;899;p36"/>
          <p:cNvSpPr txBox="1"/>
          <p:nvPr>
            <p:ph type="title"/>
          </p:nvPr>
        </p:nvSpPr>
        <p:spPr>
          <a:xfrm>
            <a:off x="431799" y="173800"/>
            <a:ext cx="51672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tr-TR" sz="4000">
                <a:solidFill>
                  <a:srgbClr val="741B47"/>
                </a:solidFill>
              </a:rPr>
              <a:t>Conditionals</a:t>
            </a: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 sz="4000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900" name="Google Shape;900;p36"/>
          <p:cNvSpPr/>
          <p:nvPr/>
        </p:nvSpPr>
        <p:spPr>
          <a:xfrm>
            <a:off x="4419600" y="3304951"/>
            <a:ext cx="172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36"/>
          <p:cNvSpPr/>
          <p:nvPr/>
        </p:nvSpPr>
        <p:spPr>
          <a:xfrm>
            <a:off x="4572000" y="3457351"/>
            <a:ext cx="172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36"/>
          <p:cNvSpPr txBox="1"/>
          <p:nvPr/>
        </p:nvSpPr>
        <p:spPr>
          <a:xfrm>
            <a:off x="431799" y="1027134"/>
            <a:ext cx="184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3" name="Google Shape;9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026" y="1163350"/>
            <a:ext cx="7112375" cy="29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36"/>
          <p:cNvSpPr/>
          <p:nvPr/>
        </p:nvSpPr>
        <p:spPr>
          <a:xfrm>
            <a:off x="1080775" y="2539200"/>
            <a:ext cx="2982000" cy="260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1119850" y="3606950"/>
            <a:ext cx="6289500" cy="260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971575" y="3606950"/>
            <a:ext cx="273300" cy="2604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912" name="Google Shape;912;p37"/>
          <p:cNvSpPr txBox="1"/>
          <p:nvPr>
            <p:ph type="title"/>
          </p:nvPr>
        </p:nvSpPr>
        <p:spPr>
          <a:xfrm>
            <a:off x="431799" y="173800"/>
            <a:ext cx="51672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tr-TR" sz="4000">
                <a:solidFill>
                  <a:srgbClr val="741B47"/>
                </a:solidFill>
              </a:rPr>
              <a:t>Conditionals</a:t>
            </a: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 sz="4000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aphicFrame>
        <p:nvGraphicFramePr>
          <p:cNvPr id="913" name="Google Shape;913;p37"/>
          <p:cNvGraphicFramePr/>
          <p:nvPr/>
        </p:nvGraphicFramePr>
        <p:xfrm>
          <a:off x="108875" y="122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{33CDCDF0-A145-4019-B392-6325C1A74FA8}</a:tableStyleId>
              </a:tblPr>
              <a:tblGrid>
                <a:gridCol w="1171125"/>
                <a:gridCol w="2282500"/>
                <a:gridCol w="2408450"/>
                <a:gridCol w="3021550"/>
              </a:tblGrid>
              <a:tr h="48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OS_FAMILY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ansible_os_family == "RedHat"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ansible_os_family == "SUSE"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ansible_os_family == "Debian" or ansible_distribution_version == "20.04"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81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USER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recep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alex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James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Oliver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David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polat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tomy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robin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56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NODES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Node1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Node2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-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Node3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8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tr-TR" sz="3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9</a:t>
            </a:r>
            <a:endParaRPr b="0" i="0" sz="36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919" name="Google Shape;919;p38"/>
          <p:cNvSpPr txBox="1"/>
          <p:nvPr/>
        </p:nvSpPr>
        <p:spPr>
          <a:xfrm>
            <a:off x="1048500" y="2254100"/>
            <a:ext cx="5149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Loops</a:t>
            </a:r>
            <a:endParaRPr b="0" i="0" sz="4000" u="none" cap="none" strike="noStrike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925" name="Google Shape;925;p39"/>
          <p:cNvSpPr txBox="1"/>
          <p:nvPr>
            <p:ph type="title"/>
          </p:nvPr>
        </p:nvSpPr>
        <p:spPr>
          <a:xfrm>
            <a:off x="431799" y="173800"/>
            <a:ext cx="51672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tr-TR" sz="4000">
                <a:solidFill>
                  <a:srgbClr val="741B47"/>
                </a:solidFill>
              </a:rPr>
              <a:t>Loops</a:t>
            </a: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 sz="4000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926" name="Google Shape;926;p39"/>
          <p:cNvSpPr/>
          <p:nvPr/>
        </p:nvSpPr>
        <p:spPr>
          <a:xfrm>
            <a:off x="4419600" y="3304951"/>
            <a:ext cx="172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9"/>
          <p:cNvSpPr/>
          <p:nvPr/>
        </p:nvSpPr>
        <p:spPr>
          <a:xfrm>
            <a:off x="4572000" y="3457351"/>
            <a:ext cx="172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9"/>
          <p:cNvSpPr txBox="1"/>
          <p:nvPr/>
        </p:nvSpPr>
        <p:spPr>
          <a:xfrm>
            <a:off x="431799" y="1027134"/>
            <a:ext cx="184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9" name="Google Shape;9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725" y="865300"/>
            <a:ext cx="4496300" cy="3620721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39"/>
          <p:cNvSpPr/>
          <p:nvPr/>
        </p:nvSpPr>
        <p:spPr>
          <a:xfrm>
            <a:off x="3216325" y="2096475"/>
            <a:ext cx="1067700" cy="24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9"/>
          <p:cNvSpPr/>
          <p:nvPr/>
        </p:nvSpPr>
        <p:spPr>
          <a:xfrm>
            <a:off x="2330850" y="2513150"/>
            <a:ext cx="1171800" cy="174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0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grpSp>
        <p:nvGrpSpPr>
          <p:cNvPr id="937" name="Google Shape;937;p40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938" name="Google Shape;938;p40"/>
            <p:cNvSpPr/>
            <p:nvPr/>
          </p:nvSpPr>
          <p:spPr>
            <a:xfrm>
              <a:off x="3677747" y="776267"/>
              <a:ext cx="2670951" cy="3350306"/>
            </a:xfrm>
            <a:custGeom>
              <a:rect b="b" l="l" r="r" t="t"/>
              <a:pathLst>
                <a:path extrusionOk="0" h="3350306" w="2670951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3662233" y="794118"/>
              <a:ext cx="2655076" cy="3335369"/>
            </a:xfrm>
            <a:custGeom>
              <a:rect b="b" l="l" r="r" t="t"/>
              <a:pathLst>
                <a:path extrusionOk="0" h="3335369" w="2655076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3763407" y="1012375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3763407" y="1170775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3763407" y="1252119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3763407" y="1333558"/>
              <a:ext cx="1235786" cy="759428"/>
            </a:xfrm>
            <a:custGeom>
              <a:rect b="b" l="l" r="r" t="t"/>
              <a:pathLst>
                <a:path extrusionOk="0" h="759428" w="1235786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5632982" y="2768594"/>
              <a:ext cx="578775" cy="425291"/>
            </a:xfrm>
            <a:custGeom>
              <a:rect b="b" l="l" r="r" t="t"/>
              <a:pathLst>
                <a:path extrusionOk="0" h="425291" w="578775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5632982" y="2926995"/>
              <a:ext cx="548794" cy="362521"/>
            </a:xfrm>
            <a:custGeom>
              <a:rect b="b" l="l" r="r" t="t"/>
              <a:pathLst>
                <a:path extrusionOk="0" h="362521" w="548794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5632982" y="3008338"/>
              <a:ext cx="484930" cy="325659"/>
            </a:xfrm>
            <a:custGeom>
              <a:rect b="b" l="l" r="r" t="t"/>
              <a:pathLst>
                <a:path extrusionOk="0" h="325659" w="48493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5632982" y="3089777"/>
              <a:ext cx="454092" cy="307752"/>
            </a:xfrm>
            <a:custGeom>
              <a:rect b="b" l="l" r="r" t="t"/>
              <a:pathLst>
                <a:path extrusionOk="0" h="307752" w="454092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3763407" y="1505008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3763407" y="1663408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3763407" y="1744847"/>
              <a:ext cx="1319638" cy="807910"/>
            </a:xfrm>
            <a:custGeom>
              <a:rect b="b" l="l" r="r" t="t"/>
              <a:pathLst>
                <a:path extrusionOk="0" h="807910" w="1319638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3763407" y="1826191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3763407" y="1997641"/>
              <a:ext cx="1575095" cy="1001077"/>
            </a:xfrm>
            <a:custGeom>
              <a:rect b="b" l="l" r="r" t="t"/>
              <a:pathLst>
                <a:path extrusionOk="0" h="1001077" w="1575095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3763407" y="2156137"/>
              <a:ext cx="1493432" cy="908399"/>
            </a:xfrm>
            <a:custGeom>
              <a:rect b="b" l="l" r="r" t="t"/>
              <a:pathLst>
                <a:path extrusionOk="0" h="908399" w="1493432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3763407" y="2237480"/>
              <a:ext cx="1319638" cy="808005"/>
            </a:xfrm>
            <a:custGeom>
              <a:rect b="b" l="l" r="r" t="t"/>
              <a:pathLst>
                <a:path extrusionOk="0" h="808005" w="1319638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3763407" y="2318824"/>
              <a:ext cx="1235786" cy="759523"/>
            </a:xfrm>
            <a:custGeom>
              <a:rect b="b" l="l" r="r" t="t"/>
              <a:pathLst>
                <a:path extrusionOk="0" h="759523" w="1235786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3763407" y="2490369"/>
              <a:ext cx="1575095" cy="1000982"/>
            </a:xfrm>
            <a:custGeom>
              <a:rect b="b" l="l" r="r" t="t"/>
              <a:pathLst>
                <a:path extrusionOk="0" h="1000982" w="1575095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3763407" y="2648770"/>
              <a:ext cx="1493528" cy="887920"/>
            </a:xfrm>
            <a:custGeom>
              <a:rect b="b" l="l" r="r" t="t"/>
              <a:pathLst>
                <a:path extrusionOk="0" h="887920" w="1493528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5633267" y="2100963"/>
              <a:ext cx="578489" cy="901329"/>
            </a:xfrm>
            <a:custGeom>
              <a:rect b="b" l="l" r="r" t="t"/>
              <a:pathLst>
                <a:path extrusionOk="0" h="901329" w="578489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3680697" y="317054"/>
              <a:ext cx="2667830" cy="1909376"/>
            </a:xfrm>
            <a:custGeom>
              <a:rect b="b" l="l" r="r" t="t"/>
              <a:pathLst>
                <a:path extrusionOk="0" h="1909376" w="266783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3662233" y="334831"/>
              <a:ext cx="2655171" cy="1893451"/>
            </a:xfrm>
            <a:custGeom>
              <a:rect b="b" l="l" r="r" t="t"/>
              <a:pathLst>
                <a:path extrusionOk="0" h="1893451" w="2655171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3763692" y="506668"/>
              <a:ext cx="2448064" cy="1546988"/>
            </a:xfrm>
            <a:custGeom>
              <a:rect b="b" l="l" r="r" t="t"/>
              <a:pathLst>
                <a:path extrusionOk="0" h="1546988" w="2448064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6042246" y="1815046"/>
              <a:ext cx="173984" cy="241344"/>
            </a:xfrm>
            <a:custGeom>
              <a:rect b="b" l="l" r="r" t="t"/>
              <a:pathLst>
                <a:path extrusionOk="0" h="241344" w="173984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3824606" y="578160"/>
              <a:ext cx="40165" cy="72472"/>
            </a:xfrm>
            <a:custGeom>
              <a:rect b="b" l="l" r="r" t="t"/>
              <a:pathLst>
                <a:path extrusionOk="0" h="72472" w="40165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3871213" y="621212"/>
              <a:ext cx="35348" cy="54941"/>
            </a:xfrm>
            <a:custGeom>
              <a:rect b="b" l="l" r="r" t="t"/>
              <a:pathLst>
                <a:path extrusionOk="0" h="54941" w="35348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3913502" y="644554"/>
              <a:ext cx="33883" cy="60925"/>
            </a:xfrm>
            <a:custGeom>
              <a:rect b="b" l="l" r="r" t="t"/>
              <a:pathLst>
                <a:path extrusionOk="0" h="60925" w="33883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3956522" y="663093"/>
              <a:ext cx="19892" cy="51720"/>
            </a:xfrm>
            <a:custGeom>
              <a:rect b="b" l="l" r="r" t="t"/>
              <a:pathLst>
                <a:path extrusionOk="0" h="51720" w="19892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3980286" y="683824"/>
              <a:ext cx="34675" cy="54516"/>
            </a:xfrm>
            <a:custGeom>
              <a:rect b="b" l="l" r="r" t="t"/>
              <a:pathLst>
                <a:path extrusionOk="0" h="54516" w="34675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4022575" y="681666"/>
              <a:ext cx="32718" cy="85915"/>
            </a:xfrm>
            <a:custGeom>
              <a:rect b="b" l="l" r="r" t="t"/>
              <a:pathLst>
                <a:path extrusionOk="0" h="85915" w="32718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4065860" y="766513"/>
              <a:ext cx="8800" cy="10615"/>
            </a:xfrm>
            <a:custGeom>
              <a:rect b="b" l="l" r="r" t="t"/>
              <a:pathLst>
                <a:path extrusionOk="0" h="10615" w="880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4086317" y="778377"/>
              <a:ext cx="8807" cy="10445"/>
            </a:xfrm>
            <a:custGeom>
              <a:rect b="b" l="l" r="r" t="t"/>
              <a:pathLst>
                <a:path extrusionOk="0" h="10445" w="8807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4106781" y="790188"/>
              <a:ext cx="8804" cy="10445"/>
            </a:xfrm>
            <a:custGeom>
              <a:rect b="b" l="l" r="r" t="t"/>
              <a:pathLst>
                <a:path extrusionOk="0" h="10445" w="8804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6091738" y="1886219"/>
              <a:ext cx="73770" cy="113063"/>
            </a:xfrm>
            <a:custGeom>
              <a:rect b="b" l="l" r="r" t="t"/>
              <a:pathLst>
                <a:path extrusionOk="0" h="113063" w="7377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5099606" y="2084115"/>
              <a:ext cx="833576" cy="1053763"/>
            </a:xfrm>
            <a:custGeom>
              <a:rect b="b" l="l" r="r" t="t"/>
              <a:pathLst>
                <a:path extrusionOk="0" h="1053763" w="833576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4974070" y="2163744"/>
              <a:ext cx="820424" cy="1006964"/>
            </a:xfrm>
            <a:custGeom>
              <a:rect b="b" l="l" r="r" t="t"/>
              <a:pathLst>
                <a:path extrusionOk="0" h="1006964" w="820424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5034477" y="2242227"/>
              <a:ext cx="618491" cy="852150"/>
            </a:xfrm>
            <a:custGeom>
              <a:rect b="b" l="l" r="r" t="t"/>
              <a:pathLst>
                <a:path extrusionOk="0" h="852150" w="618491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5108865" y="2242623"/>
              <a:ext cx="621582" cy="807149"/>
            </a:xfrm>
            <a:custGeom>
              <a:rect b="b" l="l" r="r" t="t"/>
              <a:pathLst>
                <a:path extrusionOk="0" h="807149" w="621582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78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5831808" y="2838412"/>
              <a:ext cx="311135" cy="259746"/>
            </a:xfrm>
            <a:custGeom>
              <a:rect b="b" l="l" r="r" t="t"/>
              <a:pathLst>
                <a:path extrusionOk="0" h="259746" w="311135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5831808" y="2798312"/>
              <a:ext cx="380520" cy="219646"/>
            </a:xfrm>
            <a:custGeom>
              <a:rect b="b" l="l" r="r" t="t"/>
              <a:pathLst>
                <a:path extrusionOk="0" h="219646" w="38052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6056214" y="2910510"/>
              <a:ext cx="696628" cy="514166"/>
            </a:xfrm>
            <a:custGeom>
              <a:rect b="b" l="l" r="r" t="t"/>
              <a:pathLst>
                <a:path extrusionOk="0" h="514166" w="696628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6620145" y="3238764"/>
              <a:ext cx="156663" cy="192193"/>
            </a:xfrm>
            <a:custGeom>
              <a:rect b="b" l="l" r="r" t="t"/>
              <a:pathLst>
                <a:path extrusionOk="0" h="192193" w="156663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3797207" y="2991392"/>
              <a:ext cx="2353338" cy="1403876"/>
            </a:xfrm>
            <a:custGeom>
              <a:rect b="b" l="l" r="r" t="t"/>
              <a:pathLst>
                <a:path extrusionOk="0" h="1403876" w="2353338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78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2602525" y="4569200"/>
              <a:ext cx="891148" cy="510349"/>
            </a:xfrm>
            <a:custGeom>
              <a:rect b="b" l="l" r="r" t="t"/>
              <a:pathLst>
                <a:path extrusionOk="0" h="510349" w="891148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671243" y="4325932"/>
              <a:ext cx="591243" cy="341661"/>
            </a:xfrm>
            <a:custGeom>
              <a:rect b="b" l="l" r="r" t="t"/>
              <a:pathLst>
                <a:path extrusionOk="0" h="341661" w="591243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2671243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2966865" y="4496715"/>
              <a:ext cx="295621" cy="512444"/>
            </a:xfrm>
            <a:custGeom>
              <a:rect b="b" l="l" r="r" t="t"/>
              <a:pathLst>
                <a:path extrusionOk="0" h="512444" w="295621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352925" y="4700698"/>
              <a:ext cx="220640" cy="124389"/>
            </a:xfrm>
            <a:custGeom>
              <a:rect b="b" l="l" r="r" t="t"/>
              <a:pathLst>
                <a:path extrusionOk="0" h="124389" w="22064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3356617" y="4721600"/>
              <a:ext cx="217074" cy="103773"/>
            </a:xfrm>
            <a:custGeom>
              <a:rect b="b" l="l" r="r" t="t"/>
              <a:pathLst>
                <a:path extrusionOk="0" h="103773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3173533" y="4605067"/>
              <a:ext cx="220687" cy="124551"/>
            </a:xfrm>
            <a:custGeom>
              <a:rect b="b" l="l" r="r" t="t"/>
              <a:pathLst>
                <a:path extrusionOk="0" h="124551" w="220687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3177588" y="4625969"/>
              <a:ext cx="217074" cy="103649"/>
            </a:xfrm>
            <a:custGeom>
              <a:rect b="b" l="l" r="r" t="t"/>
              <a:pathLst>
                <a:path extrusionOk="0" h="103649" w="217074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766014" y="4132721"/>
              <a:ext cx="711887" cy="612953"/>
            </a:xfrm>
            <a:custGeom>
              <a:rect b="b" l="l" r="r" t="t"/>
              <a:pathLst>
                <a:path extrusionOk="0" h="612953" w="711887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2706078" y="4012750"/>
              <a:ext cx="153426" cy="268033"/>
            </a:xfrm>
            <a:custGeom>
              <a:rect b="b" l="l" r="r" t="t"/>
              <a:pathLst>
                <a:path extrusionOk="0" h="268033" w="153426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2694181" y="3854621"/>
              <a:ext cx="102411" cy="197244"/>
            </a:xfrm>
            <a:custGeom>
              <a:rect b="b" l="l" r="r" t="t"/>
              <a:pathLst>
                <a:path extrusionOk="0" h="197244" w="102411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2799755" y="3593223"/>
              <a:ext cx="234442" cy="375527"/>
            </a:xfrm>
            <a:custGeom>
              <a:rect b="b" l="l" r="r" t="t"/>
              <a:pathLst>
                <a:path extrusionOk="0" h="375527" w="234442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5" name="Google Shape;995;p40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996" name="Google Shape;996;p40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997" name="Google Shape;997;p40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rect b="b" l="l" r="r" t="t"/>
                  <a:pathLst>
                    <a:path extrusionOk="0" h="167618" w="474083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40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rect b="b" l="l" r="r" t="t"/>
                  <a:pathLst>
                    <a:path extrusionOk="0" h="123825" w="200539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40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rect b="b" l="l" r="r" t="t"/>
                  <a:pathLst>
                    <a:path extrusionOk="0" h="274003" w="474198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00" name="Google Shape;1000;p40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1001" name="Google Shape;1001;p40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rect b="b" l="l" r="r" t="t"/>
                    <a:pathLst>
                      <a:path extrusionOk="0" h="77247" w="133724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2" name="Google Shape;1002;p40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rect b="b" l="l" r="r" t="t"/>
                    <a:pathLst>
                      <a:path extrusionOk="0" h="75723" w="131154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03" name="Google Shape;1003;p40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40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rect b="b" l="l" r="r" t="t"/>
                  <a:pathLst>
                    <a:path extrusionOk="0" h="16916" w="29303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40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40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rect b="b" l="l" r="r" t="t"/>
                  <a:pathLst>
                    <a:path extrusionOk="0" h="17487" w="29345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40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rect b="b" l="l" r="r" t="t"/>
                  <a:pathLst>
                    <a:path extrusionOk="0" h="17487" w="29372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40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40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rect b="b" l="l" r="r" t="t"/>
                  <a:pathLst>
                    <a:path extrusionOk="0" h="17011" w="2927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40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40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40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40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40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rect b="b" l="l" r="r" t="t"/>
                  <a:pathLst>
                    <a:path extrusionOk="0" h="16983" w="29387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40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rect b="b" l="l" r="r" t="t"/>
                  <a:pathLst>
                    <a:path extrusionOk="0" h="17011" w="29458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40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rect b="b" l="l" r="r" t="t"/>
                  <a:pathLst>
                    <a:path extrusionOk="0" h="21809" w="3768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40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40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1019;p40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0" name="Google Shape;1020;p40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rect b="b" l="l" r="r" t="t"/>
                  <a:pathLst>
                    <a:path extrusionOk="0" h="16916" w="29434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1" name="Google Shape;1021;p40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rect b="b" l="l" r="r" t="t"/>
                  <a:pathLst>
                    <a:path extrusionOk="0" h="17047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2" name="Google Shape;1022;p40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rect b="b" l="l" r="r" t="t"/>
                  <a:pathLst>
                    <a:path extrusionOk="0" h="17106" w="29341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3" name="Google Shape;1023;p40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1024;p40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rect b="b" l="l" r="r" t="t"/>
                  <a:pathLst>
                    <a:path extrusionOk="0" h="17011" w="29291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25;p40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rect b="b" l="l" r="r" t="t"/>
                  <a:pathLst>
                    <a:path extrusionOk="0" h="17011" w="2939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40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rect b="b" l="l" r="r" t="t"/>
                  <a:pathLst>
                    <a:path extrusionOk="0" h="17011" w="29326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1027;p40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40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9" name="Google Shape;1029;p40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rect b="b" l="l" r="r" t="t"/>
                  <a:pathLst>
                    <a:path extrusionOk="0" h="21745" w="3768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0" name="Google Shape;1030;p40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rect b="b" l="l" r="r" t="t"/>
                  <a:pathLst>
                    <a:path extrusionOk="0" h="24112" w="46109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1031;p40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32;p40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rect b="b" l="l" r="r" t="t"/>
                  <a:pathLst>
                    <a:path extrusionOk="0" h="17011" w="28938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40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1034;p40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rect b="b" l="l" r="r" t="t"/>
                  <a:pathLst>
                    <a:path extrusionOk="0" h="17011" w="29352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5" name="Google Shape;1035;p40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6" name="Google Shape;1036;p40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7" name="Google Shape;1037;p40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rect b="b" l="l" r="r" t="t"/>
                  <a:pathLst>
                    <a:path extrusionOk="0" h="17202" w="29387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8" name="Google Shape;1038;p40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rect b="b" l="l" r="r" t="t"/>
                  <a:pathLst>
                    <a:path extrusionOk="0" h="19393" w="34098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9" name="Google Shape;1039;p40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rect b="b" l="l" r="r" t="t"/>
                  <a:pathLst>
                    <a:path extrusionOk="0" h="19392" w="33778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0" name="Google Shape;1040;p40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rect b="b" l="l" r="r" t="t"/>
                  <a:pathLst>
                    <a:path extrusionOk="0" h="56826" w="98308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1" name="Google Shape;1041;p40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rect b="b" l="l" r="r" t="t"/>
                  <a:pathLst>
                    <a:path extrusionOk="0" h="16916" w="29387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2" name="Google Shape;1042;p40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rect b="b" l="l" r="r" t="t"/>
                  <a:pathLst>
                    <a:path extrusionOk="0" h="17106" w="29374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3" name="Google Shape;1043;p40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rect b="b" l="l" r="r" t="t"/>
                  <a:pathLst>
                    <a:path extrusionOk="0" h="17011" w="29313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4" name="Google Shape;1044;p40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5" name="Google Shape;1045;p40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6" name="Google Shape;1046;p40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rect b="b" l="l" r="r" t="t"/>
                  <a:pathLst>
                    <a:path extrusionOk="0" h="16916" w="29541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7" name="Google Shape;1047;p40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rect b="b" l="l" r="r" t="t"/>
                  <a:pathLst>
                    <a:path extrusionOk="0" h="17106" w="29308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8" name="Google Shape;1048;p40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rect b="b" l="l" r="r" t="t"/>
                  <a:pathLst>
                    <a:path extrusionOk="0" h="16916" w="29375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9" name="Google Shape;1049;p40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rect b="b" l="l" r="r" t="t"/>
                  <a:pathLst>
                    <a:path extrusionOk="0" h="17487" w="29333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0" name="Google Shape;1050;p40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rect b="b" l="l" r="r" t="t"/>
                  <a:pathLst>
                    <a:path extrusionOk="0" h="16630" w="29313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1" name="Google Shape;1051;p40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rect b="b" l="l" r="r" t="t"/>
                  <a:pathLst>
                    <a:path extrusionOk="0" h="17011" w="29041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2" name="Google Shape;1052;p40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3" name="Google Shape;1053;p40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rect b="b" l="l" r="r" t="t"/>
                  <a:pathLst>
                    <a:path extrusionOk="0" h="24441" w="42331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4" name="Google Shape;1054;p40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rect b="b" l="l" r="r" t="t"/>
                  <a:pathLst>
                    <a:path extrusionOk="0" h="17142" w="29345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5" name="Google Shape;1055;p40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6" name="Google Shape;1056;p40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rect b="b" l="l" r="r" t="t"/>
                  <a:pathLst>
                    <a:path extrusionOk="0" h="16916" w="29341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7" name="Google Shape;1057;p40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rect b="b" l="l" r="r" t="t"/>
                  <a:pathLst>
                    <a:path extrusionOk="0" h="17011" w="29363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8" name="Google Shape;1058;p40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rect b="b" l="l" r="r" t="t"/>
                  <a:pathLst>
                    <a:path extrusionOk="0" h="17106" w="29244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9" name="Google Shape;1059;p40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rect b="b" l="l" r="r" t="t"/>
                  <a:pathLst>
                    <a:path extrusionOk="0" h="16916" w="29376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0" name="Google Shape;1060;p40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1" name="Google Shape;1061;p40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rect b="b" l="l" r="r" t="t"/>
                  <a:pathLst>
                    <a:path extrusionOk="0" h="17011" w="29341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2" name="Google Shape;1062;p40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rect b="b" l="l" r="r" t="t"/>
                  <a:pathLst>
                    <a:path extrusionOk="0" h="16916" w="29363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3" name="Google Shape;1063;p40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rect b="b" l="l" r="r" t="t"/>
                  <a:pathLst>
                    <a:path extrusionOk="0" h="16916" w="29291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4" name="Google Shape;1064;p40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rect b="b" l="l" r="r" t="t"/>
                  <a:pathLst>
                    <a:path extrusionOk="0" h="17011" w="29376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5" name="Google Shape;1065;p40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rect b="b" l="l" r="r" t="t"/>
                  <a:pathLst>
                    <a:path extrusionOk="0" h="28917" w="50834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6" name="Google Shape;1066;p40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rect b="b" l="l" r="r" t="t"/>
                  <a:pathLst>
                    <a:path extrusionOk="0" h="19459" w="33968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67" name="Google Shape;1067;p40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068" name="Google Shape;1068;p40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069" name="Google Shape;1069;p40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rect b="b" l="l" r="r" t="t"/>
                    <a:pathLst>
                      <a:path extrusionOk="0" h="386884" w="286484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0" name="Google Shape;1070;p40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rect b="b" l="l" r="r" t="t"/>
                    <a:pathLst>
                      <a:path extrusionOk="0" h="175524" w="284295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1" name="Google Shape;1071;p4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2" name="Google Shape;1072;p40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rect b="b" l="l" r="r" t="t"/>
                    <a:pathLst>
                      <a:path extrusionOk="0" h="383687" w="277444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3" name="Google Shape;1073;p40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rect b="b" l="l" r="r" t="t"/>
                    <a:pathLst>
                      <a:path extrusionOk="0" h="168020" w="277062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74" name="Google Shape;1074;p40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rect b="b" l="l" r="r" t="t"/>
                  <a:pathLst>
                    <a:path extrusionOk="0" h="199929" w="3426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5" name="Google Shape;1075;p40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rect b="b" l="l" r="r" t="t"/>
                  <a:pathLst>
                    <a:path extrusionOk="0" h="344805" w="257645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6" name="Google Shape;1076;p40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rect b="b" l="l" r="r" t="t"/>
                  <a:pathLst>
                    <a:path extrusionOk="0" h="152400" w="261072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77" name="Google Shape;1077;p40"/>
            <p:cNvSpPr/>
            <p:nvPr/>
          </p:nvSpPr>
          <p:spPr>
            <a:xfrm>
              <a:off x="2723181" y="3858886"/>
              <a:ext cx="360479" cy="597446"/>
            </a:xfrm>
            <a:custGeom>
              <a:rect b="b" l="l" r="r" t="t"/>
              <a:pathLst>
                <a:path extrusionOk="0" h="597446" w="360479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2983060" y="3959444"/>
              <a:ext cx="457273" cy="356362"/>
            </a:xfrm>
            <a:custGeom>
              <a:rect b="b" l="l" r="r" t="t"/>
              <a:pathLst>
                <a:path extrusionOk="0" h="356362" w="457273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2966834" y="3952080"/>
              <a:ext cx="139371" cy="203905"/>
            </a:xfrm>
            <a:custGeom>
              <a:rect b="b" l="l" r="r" t="t"/>
              <a:pathLst>
                <a:path extrusionOk="0" h="203905" w="139371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2806828" y="3576743"/>
              <a:ext cx="227254" cy="250802"/>
            </a:xfrm>
            <a:custGeom>
              <a:rect b="b" l="l" r="r" t="t"/>
              <a:pathLst>
                <a:path extrusionOk="0" h="250802" w="227254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3061186" y="4495381"/>
              <a:ext cx="201300" cy="278129"/>
            </a:xfrm>
            <a:custGeom>
              <a:rect b="b" l="l" r="r" t="t"/>
              <a:pathLst>
                <a:path extrusionOk="0" h="278129" w="20130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3130570" y="4465187"/>
              <a:ext cx="131916" cy="77057"/>
            </a:xfrm>
            <a:custGeom>
              <a:rect b="b" l="l" r="r" t="t"/>
              <a:pathLst>
                <a:path extrusionOk="0" h="77057" w="131916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3" name="Google Shape;1083;p40"/>
          <p:cNvSpPr txBox="1"/>
          <p:nvPr>
            <p:ph idx="4294967295" type="ctrTitle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0" i="0" lang="tr-TR" sz="7200" u="none" cap="none" strike="noStrike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THANKS!</a:t>
            </a:r>
            <a:endParaRPr b="0" i="0" sz="7200" u="none" cap="none" strike="noStrike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84" name="Google Shape;1084;p40"/>
          <p:cNvSpPr txBox="1"/>
          <p:nvPr>
            <p:ph idx="4294967295" type="subTitle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1" i="0" lang="tr-TR" sz="36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1085" name="Google Shape;10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2147" y="623245"/>
            <a:ext cx="2361997" cy="2583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091" name="Google Shape;1091;p41"/>
          <p:cNvSpPr txBox="1"/>
          <p:nvPr>
            <p:ph type="title"/>
          </p:nvPr>
        </p:nvSpPr>
        <p:spPr>
          <a:xfrm>
            <a:off x="431799" y="173800"/>
            <a:ext cx="34137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Handlers</a:t>
            </a:r>
            <a:endParaRPr sz="4000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092" name="Google Shape;1092;p41"/>
          <p:cNvSpPr/>
          <p:nvPr/>
        </p:nvSpPr>
        <p:spPr>
          <a:xfrm>
            <a:off x="4419600" y="3304951"/>
            <a:ext cx="172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1"/>
          <p:cNvSpPr/>
          <p:nvPr/>
        </p:nvSpPr>
        <p:spPr>
          <a:xfrm>
            <a:off x="4572000" y="3457351"/>
            <a:ext cx="172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1"/>
          <p:cNvSpPr txBox="1"/>
          <p:nvPr/>
        </p:nvSpPr>
        <p:spPr>
          <a:xfrm>
            <a:off x="431798" y="1478574"/>
            <a:ext cx="48678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20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Handlers</a:t>
            </a:r>
            <a:r>
              <a:rPr b="0" i="0" lang="tr-TR" sz="2000" u="none" cap="none" strike="noStrike">
                <a:solidFill>
                  <a:srgbClr val="373A3C"/>
                </a:solidFill>
                <a:latin typeface="Arial"/>
                <a:ea typeface="Arial"/>
                <a:cs typeface="Arial"/>
                <a:sym typeface="Arial"/>
              </a:rPr>
              <a:t> are lists of tasks, not really any different from regular tasks, that are referenced by a globally unique name, and are notified by notifiers. If nothing notifies a handler, it will not run.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5" name="Google Shape;109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6728" y="1567655"/>
            <a:ext cx="2945474" cy="158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925" y="259375"/>
            <a:ext cx="3136250" cy="471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41"/>
          <p:cNvSpPr/>
          <p:nvPr/>
        </p:nvSpPr>
        <p:spPr>
          <a:xfrm>
            <a:off x="5883775" y="2947050"/>
            <a:ext cx="1287600" cy="357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2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1103" name="Google Shape;11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25" y="1534775"/>
            <a:ext cx="847574" cy="7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8725" y="970248"/>
            <a:ext cx="642563" cy="642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4950" y="189450"/>
            <a:ext cx="628400" cy="6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1775" y="341850"/>
            <a:ext cx="628400" cy="6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" name="Google Shape;110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225" y="732850"/>
            <a:ext cx="628400" cy="6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42"/>
          <p:cNvPicPr preferRelativeResize="0"/>
          <p:nvPr/>
        </p:nvPicPr>
        <p:blipFill rotWithShape="1">
          <a:blip r:embed="rId6">
            <a:alphaModFix/>
          </a:blip>
          <a:srcRect b="16212" l="0" r="12165" t="0"/>
          <a:stretch/>
        </p:blipFill>
        <p:spPr>
          <a:xfrm>
            <a:off x="6927425" y="2571750"/>
            <a:ext cx="932450" cy="6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42"/>
          <p:cNvPicPr preferRelativeResize="0"/>
          <p:nvPr/>
        </p:nvPicPr>
        <p:blipFill rotWithShape="1">
          <a:blip r:embed="rId6">
            <a:alphaModFix/>
          </a:blip>
          <a:srcRect b="16212" l="0" r="12165" t="0"/>
          <a:stretch/>
        </p:blipFill>
        <p:spPr>
          <a:xfrm>
            <a:off x="6208975" y="2913600"/>
            <a:ext cx="932450" cy="6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42"/>
          <p:cNvPicPr preferRelativeResize="0"/>
          <p:nvPr/>
        </p:nvPicPr>
        <p:blipFill rotWithShape="1">
          <a:blip r:embed="rId6">
            <a:alphaModFix/>
          </a:blip>
          <a:srcRect b="16212" l="0" r="12165" t="0"/>
          <a:stretch/>
        </p:blipFill>
        <p:spPr>
          <a:xfrm>
            <a:off x="7113350" y="3457000"/>
            <a:ext cx="932450" cy="6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42"/>
          <p:cNvSpPr txBox="1"/>
          <p:nvPr/>
        </p:nvSpPr>
        <p:spPr>
          <a:xfrm>
            <a:off x="7304750" y="1010450"/>
            <a:ext cx="106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">
                <a:latin typeface="Barlow Light"/>
                <a:ea typeface="Barlow Light"/>
                <a:cs typeface="Barlow Light"/>
                <a:sym typeface="Barlow Light"/>
              </a:rPr>
              <a:t>Bird Street No:14</a:t>
            </a:r>
            <a:endParaRPr sz="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12" name="Google Shape;1112;p42"/>
          <p:cNvSpPr txBox="1"/>
          <p:nvPr/>
        </p:nvSpPr>
        <p:spPr>
          <a:xfrm>
            <a:off x="7046325" y="349750"/>
            <a:ext cx="106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">
                <a:latin typeface="Barlow Light"/>
                <a:ea typeface="Barlow Light"/>
                <a:cs typeface="Barlow Light"/>
                <a:sym typeface="Barlow Light"/>
              </a:rPr>
              <a:t>Bird Street No:15</a:t>
            </a:r>
            <a:endParaRPr sz="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13" name="Google Shape;1113;p42"/>
          <p:cNvSpPr txBox="1"/>
          <p:nvPr/>
        </p:nvSpPr>
        <p:spPr>
          <a:xfrm>
            <a:off x="7772925" y="2524150"/>
            <a:ext cx="106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">
                <a:latin typeface="Barlow Light"/>
                <a:ea typeface="Barlow Light"/>
                <a:cs typeface="Barlow Light"/>
                <a:sym typeface="Barlow Light"/>
              </a:rPr>
              <a:t>Cat Street No:19</a:t>
            </a:r>
            <a:endParaRPr sz="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14" name="Google Shape;1114;p42"/>
          <p:cNvSpPr txBox="1"/>
          <p:nvPr/>
        </p:nvSpPr>
        <p:spPr>
          <a:xfrm>
            <a:off x="7113350" y="4276450"/>
            <a:ext cx="106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">
                <a:latin typeface="Barlow Light"/>
                <a:ea typeface="Barlow Light"/>
                <a:cs typeface="Barlow Light"/>
                <a:sym typeface="Barlow Light"/>
              </a:rPr>
              <a:t>Cat Street No:20</a:t>
            </a:r>
            <a:endParaRPr sz="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15" name="Google Shape;1115;p42"/>
          <p:cNvSpPr txBox="1"/>
          <p:nvPr/>
        </p:nvSpPr>
        <p:spPr>
          <a:xfrm>
            <a:off x="5772725" y="3641463"/>
            <a:ext cx="106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">
                <a:latin typeface="Barlow Light"/>
                <a:ea typeface="Barlow Light"/>
                <a:cs typeface="Barlow Light"/>
                <a:sym typeface="Barlow Light"/>
              </a:rPr>
              <a:t>Cat Street No:21</a:t>
            </a:r>
            <a:endParaRPr sz="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1116" name="Google Shape;1116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9638" y="2265338"/>
            <a:ext cx="847575" cy="1058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7" name="Google Shape;111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8725" y="2764648"/>
            <a:ext cx="642563" cy="642563"/>
          </a:xfrm>
          <a:prstGeom prst="rect">
            <a:avLst/>
          </a:prstGeom>
          <a:noFill/>
          <a:ln>
            <a:noFill/>
          </a:ln>
        </p:spPr>
      </p:pic>
      <p:sp>
        <p:nvSpPr>
          <p:cNvPr id="1118" name="Google Shape;1118;p42"/>
          <p:cNvSpPr txBox="1"/>
          <p:nvPr/>
        </p:nvSpPr>
        <p:spPr>
          <a:xfrm flipH="1">
            <a:off x="3593425" y="3407200"/>
            <a:ext cx="77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900">
                <a:latin typeface="Barlow Light"/>
                <a:ea typeface="Barlow Light"/>
                <a:cs typeface="Barlow Light"/>
                <a:sym typeface="Barlow Light"/>
              </a:rPr>
              <a:t>painter Ansi 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19" name="Google Shape;1119;p42"/>
          <p:cNvSpPr txBox="1"/>
          <p:nvPr/>
        </p:nvSpPr>
        <p:spPr>
          <a:xfrm>
            <a:off x="2838725" y="3457000"/>
            <a:ext cx="74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900">
                <a:latin typeface="Barlow Light"/>
                <a:ea typeface="Barlow Light"/>
                <a:cs typeface="Barlow Light"/>
                <a:sym typeface="Barlow Light"/>
              </a:rPr>
              <a:t>check-lists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20" name="Google Shape;1120;p42"/>
          <p:cNvSpPr txBox="1"/>
          <p:nvPr/>
        </p:nvSpPr>
        <p:spPr>
          <a:xfrm>
            <a:off x="659600" y="2410200"/>
            <a:ext cx="642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900">
                <a:latin typeface="Barlow Light"/>
                <a:ea typeface="Barlow Light"/>
                <a:cs typeface="Barlow Light"/>
                <a:sym typeface="Barlow Light"/>
              </a:rPr>
              <a:t>Manager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1121" name="Google Shape;1121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91150" y="2733300"/>
            <a:ext cx="475651" cy="4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22838" y="660250"/>
            <a:ext cx="559675" cy="5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9638" y="410863"/>
            <a:ext cx="847575" cy="1058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42"/>
          <p:cNvSpPr txBox="1"/>
          <p:nvPr/>
        </p:nvSpPr>
        <p:spPr>
          <a:xfrm>
            <a:off x="4554075" y="3417300"/>
            <a:ext cx="84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900">
                <a:latin typeface="Barlow Light"/>
                <a:ea typeface="Barlow Light"/>
                <a:cs typeface="Barlow Light"/>
                <a:sym typeface="Barlow Light"/>
              </a:rPr>
              <a:t>address lists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3"/>
          <p:cNvSpPr txBox="1"/>
          <p:nvPr>
            <p:ph idx="12" type="sldNum"/>
          </p:nvPr>
        </p:nvSpPr>
        <p:spPr>
          <a:xfrm>
            <a:off x="8960475" y="4903875"/>
            <a:ext cx="145500" cy="20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1130" name="Google Shape;11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25" y="1534775"/>
            <a:ext cx="847574" cy="7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113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8725" y="970248"/>
            <a:ext cx="642563" cy="642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113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4950" y="189450"/>
            <a:ext cx="628400" cy="6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3" name="Google Shape;113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1775" y="341850"/>
            <a:ext cx="628400" cy="6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9225" y="732850"/>
            <a:ext cx="628400" cy="6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43"/>
          <p:cNvPicPr preferRelativeResize="0"/>
          <p:nvPr/>
        </p:nvPicPr>
        <p:blipFill rotWithShape="1">
          <a:blip r:embed="rId6">
            <a:alphaModFix/>
          </a:blip>
          <a:srcRect b="16212" l="0" r="12165" t="0"/>
          <a:stretch/>
        </p:blipFill>
        <p:spPr>
          <a:xfrm>
            <a:off x="6927425" y="2571750"/>
            <a:ext cx="932450" cy="6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" name="Google Shape;1136;p43"/>
          <p:cNvPicPr preferRelativeResize="0"/>
          <p:nvPr/>
        </p:nvPicPr>
        <p:blipFill rotWithShape="1">
          <a:blip r:embed="rId6">
            <a:alphaModFix/>
          </a:blip>
          <a:srcRect b="16212" l="0" r="12165" t="0"/>
          <a:stretch/>
        </p:blipFill>
        <p:spPr>
          <a:xfrm>
            <a:off x="6208975" y="2913600"/>
            <a:ext cx="932450" cy="6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43"/>
          <p:cNvPicPr preferRelativeResize="0"/>
          <p:nvPr/>
        </p:nvPicPr>
        <p:blipFill rotWithShape="1">
          <a:blip r:embed="rId6">
            <a:alphaModFix/>
          </a:blip>
          <a:srcRect b="16212" l="0" r="12165" t="0"/>
          <a:stretch/>
        </p:blipFill>
        <p:spPr>
          <a:xfrm>
            <a:off x="7113350" y="3457000"/>
            <a:ext cx="932450" cy="6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43"/>
          <p:cNvSpPr txBox="1"/>
          <p:nvPr/>
        </p:nvSpPr>
        <p:spPr>
          <a:xfrm>
            <a:off x="7304750" y="1010450"/>
            <a:ext cx="106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">
                <a:latin typeface="Barlow Light"/>
                <a:ea typeface="Barlow Light"/>
                <a:cs typeface="Barlow Light"/>
                <a:sym typeface="Barlow Light"/>
              </a:rPr>
              <a:t>Host Address: 145.4.32.129</a:t>
            </a:r>
            <a:endParaRPr sz="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39" name="Google Shape;1139;p43"/>
          <p:cNvSpPr txBox="1"/>
          <p:nvPr/>
        </p:nvSpPr>
        <p:spPr>
          <a:xfrm>
            <a:off x="7046325" y="349750"/>
            <a:ext cx="106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">
                <a:latin typeface="Barlow Light"/>
                <a:ea typeface="Barlow Light"/>
                <a:cs typeface="Barlow Light"/>
                <a:sym typeface="Barlow Light"/>
              </a:rPr>
              <a:t>Host Address: 34.67.58.125</a:t>
            </a:r>
            <a:endParaRPr sz="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40" name="Google Shape;1140;p43"/>
          <p:cNvSpPr txBox="1"/>
          <p:nvPr/>
        </p:nvSpPr>
        <p:spPr>
          <a:xfrm>
            <a:off x="7772925" y="2524150"/>
            <a:ext cx="106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">
                <a:latin typeface="Barlow Light"/>
                <a:ea typeface="Barlow Light"/>
                <a:cs typeface="Barlow Light"/>
                <a:sym typeface="Barlow Light"/>
              </a:rPr>
              <a:t>Host Address: 45.78.16.4</a:t>
            </a:r>
            <a:endParaRPr sz="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41" name="Google Shape;1141;p43"/>
          <p:cNvSpPr txBox="1"/>
          <p:nvPr/>
        </p:nvSpPr>
        <p:spPr>
          <a:xfrm>
            <a:off x="7113350" y="4276450"/>
            <a:ext cx="106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">
                <a:latin typeface="Barlow Light"/>
                <a:ea typeface="Barlow Light"/>
                <a:cs typeface="Barlow Light"/>
                <a:sym typeface="Barlow Light"/>
              </a:rPr>
              <a:t>Host Address: 47.7.6.87</a:t>
            </a:r>
            <a:endParaRPr sz="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42" name="Google Shape;1142;p43"/>
          <p:cNvSpPr txBox="1"/>
          <p:nvPr/>
        </p:nvSpPr>
        <p:spPr>
          <a:xfrm>
            <a:off x="5772725" y="3641463"/>
            <a:ext cx="106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">
                <a:latin typeface="Barlow Light"/>
                <a:ea typeface="Barlow Light"/>
                <a:cs typeface="Barlow Light"/>
                <a:sym typeface="Barlow Light"/>
              </a:rPr>
              <a:t>Host Address: 65.16.45.7</a:t>
            </a:r>
            <a:endParaRPr sz="8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1143" name="Google Shape;1143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9638" y="2265338"/>
            <a:ext cx="847575" cy="1058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4" name="Google Shape;114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8725" y="2764648"/>
            <a:ext cx="642563" cy="642563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43"/>
          <p:cNvSpPr txBox="1"/>
          <p:nvPr/>
        </p:nvSpPr>
        <p:spPr>
          <a:xfrm flipH="1">
            <a:off x="3593425" y="3407200"/>
            <a:ext cx="54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46" name="Google Shape;1146;p43"/>
          <p:cNvSpPr txBox="1"/>
          <p:nvPr/>
        </p:nvSpPr>
        <p:spPr>
          <a:xfrm>
            <a:off x="2838725" y="3457000"/>
            <a:ext cx="74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900">
                <a:latin typeface="Barlow Light"/>
                <a:ea typeface="Barlow Light"/>
                <a:cs typeface="Barlow Light"/>
                <a:sym typeface="Barlow Light"/>
              </a:rPr>
              <a:t>Playbook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47" name="Google Shape;1147;p43"/>
          <p:cNvSpPr txBox="1"/>
          <p:nvPr/>
        </p:nvSpPr>
        <p:spPr>
          <a:xfrm>
            <a:off x="659600" y="2410200"/>
            <a:ext cx="64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900">
                <a:latin typeface="Barlow Light"/>
                <a:ea typeface="Barlow Light"/>
                <a:cs typeface="Barlow Light"/>
                <a:sym typeface="Barlow Light"/>
              </a:rPr>
              <a:t>Control Node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1148" name="Google Shape;1148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91150" y="2733300"/>
            <a:ext cx="475651" cy="4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22838" y="660250"/>
            <a:ext cx="559675" cy="55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9638" y="410863"/>
            <a:ext cx="847575" cy="1058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43"/>
          <p:cNvSpPr txBox="1"/>
          <p:nvPr/>
        </p:nvSpPr>
        <p:spPr>
          <a:xfrm>
            <a:off x="4554075" y="3417300"/>
            <a:ext cx="778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900">
                <a:latin typeface="Barlow Light"/>
                <a:ea typeface="Barlow Light"/>
                <a:cs typeface="Barlow Light"/>
                <a:sym typeface="Barlow Light"/>
              </a:rPr>
              <a:t>Inventory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152" name="Google Shape;1152;p43"/>
          <p:cNvSpPr txBox="1"/>
          <p:nvPr/>
        </p:nvSpPr>
        <p:spPr>
          <a:xfrm>
            <a:off x="6755450" y="1906575"/>
            <a:ext cx="1017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900">
                <a:latin typeface="Barlow Light"/>
                <a:ea typeface="Barlow Light"/>
                <a:cs typeface="Barlow Light"/>
                <a:sym typeface="Barlow Light"/>
              </a:rPr>
              <a:t>Managed Nodes</a:t>
            </a:r>
            <a:endParaRPr sz="9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75" name="Google Shape;375;p10"/>
          <p:cNvSpPr txBox="1"/>
          <p:nvPr>
            <p:ph type="title"/>
          </p:nvPr>
        </p:nvSpPr>
        <p:spPr>
          <a:xfrm>
            <a:off x="431799" y="192750"/>
            <a:ext cx="4992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Playbooks</a:t>
            </a: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 sz="4000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376" name="Google Shape;37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325" y="1076588"/>
            <a:ext cx="626400" cy="6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50" y="760162"/>
            <a:ext cx="1615974" cy="161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7175" y="2423100"/>
            <a:ext cx="1415175" cy="176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1275" y="9976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30625" y="3034779"/>
            <a:ext cx="1904999" cy="1231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89038" y="3211462"/>
            <a:ext cx="1097100" cy="10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88250" y="997675"/>
            <a:ext cx="1829125" cy="1682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225" y="2537450"/>
            <a:ext cx="1904999" cy="1858528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0"/>
          <p:cNvSpPr txBox="1"/>
          <p:nvPr/>
        </p:nvSpPr>
        <p:spPr>
          <a:xfrm>
            <a:off x="539688" y="2186850"/>
            <a:ext cx="80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>
                <a:latin typeface="Barlow Light"/>
                <a:ea typeface="Barlow Light"/>
                <a:cs typeface="Barlow Light"/>
                <a:sym typeface="Barlow Light"/>
              </a:rPr>
              <a:t>Manager</a:t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5" name="Google Shape;385;p10"/>
          <p:cNvSpPr txBox="1"/>
          <p:nvPr/>
        </p:nvSpPr>
        <p:spPr>
          <a:xfrm>
            <a:off x="1347002" y="4308550"/>
            <a:ext cx="95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>
                <a:latin typeface="Barlow Light"/>
                <a:ea typeface="Barlow Light"/>
                <a:cs typeface="Barlow Light"/>
                <a:sym typeface="Barlow Light"/>
              </a:rPr>
              <a:t>Checklist</a:t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6" name="Google Shape;386;p10"/>
          <p:cNvSpPr txBox="1"/>
          <p:nvPr/>
        </p:nvSpPr>
        <p:spPr>
          <a:xfrm>
            <a:off x="3447575" y="4192075"/>
            <a:ext cx="58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>
                <a:latin typeface="Barlow Light"/>
                <a:ea typeface="Barlow Light"/>
                <a:cs typeface="Barlow Light"/>
                <a:sym typeface="Barlow Light"/>
              </a:rPr>
              <a:t>ANSI</a:t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7" name="Google Shape;387;p10"/>
          <p:cNvSpPr txBox="1"/>
          <p:nvPr/>
        </p:nvSpPr>
        <p:spPr>
          <a:xfrm>
            <a:off x="3518725" y="1757725"/>
            <a:ext cx="109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>
                <a:latin typeface="Barlow Light"/>
                <a:ea typeface="Barlow Light"/>
                <a:cs typeface="Barlow Light"/>
                <a:sym typeface="Barlow Light"/>
              </a:rPr>
              <a:t>Address List</a:t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8" name="Google Shape;388;p10"/>
          <p:cNvSpPr txBox="1"/>
          <p:nvPr/>
        </p:nvSpPr>
        <p:spPr>
          <a:xfrm>
            <a:off x="5127130" y="4266050"/>
            <a:ext cx="179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>
                <a:latin typeface="Barlow Light"/>
                <a:ea typeface="Barlow Light"/>
                <a:cs typeface="Barlow Light"/>
                <a:sym typeface="Barlow Light"/>
              </a:rPr>
              <a:t>Faringdon Road, 4</a:t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9" name="Google Shape;389;p10"/>
          <p:cNvSpPr txBox="1"/>
          <p:nvPr/>
        </p:nvSpPr>
        <p:spPr>
          <a:xfrm>
            <a:off x="4905367" y="2649875"/>
            <a:ext cx="179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>
                <a:latin typeface="Barlow Light"/>
                <a:ea typeface="Barlow Light"/>
                <a:cs typeface="Barlow Light"/>
                <a:sym typeface="Barlow Light"/>
              </a:rPr>
              <a:t>Hillroad Road, 43</a:t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0" name="Google Shape;390;p10"/>
          <p:cNvSpPr txBox="1"/>
          <p:nvPr/>
        </p:nvSpPr>
        <p:spPr>
          <a:xfrm>
            <a:off x="6971367" y="2649875"/>
            <a:ext cx="179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>
                <a:latin typeface="Barlow Light"/>
                <a:ea typeface="Barlow Light"/>
                <a:cs typeface="Barlow Light"/>
                <a:sym typeface="Barlow Light"/>
              </a:rPr>
              <a:t>Oxford Square, 15</a:t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1" name="Google Shape;391;p10"/>
          <p:cNvSpPr txBox="1"/>
          <p:nvPr/>
        </p:nvSpPr>
        <p:spPr>
          <a:xfrm>
            <a:off x="6971367" y="4251850"/>
            <a:ext cx="179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>
                <a:latin typeface="Barlow Light"/>
                <a:ea typeface="Barlow Light"/>
                <a:cs typeface="Barlow Light"/>
                <a:sym typeface="Barlow Light"/>
              </a:rPr>
              <a:t>Roman Walk, 9</a:t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397" name="Google Shape;397;p11"/>
          <p:cNvSpPr txBox="1"/>
          <p:nvPr>
            <p:ph type="title"/>
          </p:nvPr>
        </p:nvSpPr>
        <p:spPr>
          <a:xfrm>
            <a:off x="431799" y="192750"/>
            <a:ext cx="4992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Playbooks</a:t>
            </a: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 sz="4000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398" name="Google Shape;39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225" y="1161788"/>
            <a:ext cx="626400" cy="6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50" y="760162"/>
            <a:ext cx="1615974" cy="161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7175" y="2423100"/>
            <a:ext cx="1415175" cy="176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1275" y="9976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30625" y="3034779"/>
            <a:ext cx="1904999" cy="1231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89038" y="3211462"/>
            <a:ext cx="1097100" cy="10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88250" y="997675"/>
            <a:ext cx="1829125" cy="1682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225" y="2537450"/>
            <a:ext cx="1904999" cy="1858528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1"/>
          <p:cNvSpPr txBox="1"/>
          <p:nvPr/>
        </p:nvSpPr>
        <p:spPr>
          <a:xfrm>
            <a:off x="539688" y="2186850"/>
            <a:ext cx="80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>
                <a:latin typeface="Barlow Light"/>
                <a:ea typeface="Barlow Light"/>
                <a:cs typeface="Barlow Light"/>
                <a:sym typeface="Barlow Light"/>
              </a:rPr>
              <a:t>Control Node</a:t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7" name="Google Shape;407;p11"/>
          <p:cNvSpPr txBox="1"/>
          <p:nvPr/>
        </p:nvSpPr>
        <p:spPr>
          <a:xfrm>
            <a:off x="1347002" y="4308550"/>
            <a:ext cx="95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>
                <a:latin typeface="Barlow Light"/>
                <a:ea typeface="Barlow Light"/>
                <a:cs typeface="Barlow Light"/>
                <a:sym typeface="Barlow Light"/>
              </a:rPr>
              <a:t>Playbook</a:t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8" name="Google Shape;408;p11"/>
          <p:cNvSpPr txBox="1"/>
          <p:nvPr/>
        </p:nvSpPr>
        <p:spPr>
          <a:xfrm>
            <a:off x="3447575" y="4192075"/>
            <a:ext cx="109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>
                <a:latin typeface="Barlow Light"/>
                <a:ea typeface="Barlow Light"/>
                <a:cs typeface="Barlow Light"/>
                <a:sym typeface="Barlow Light"/>
              </a:rPr>
              <a:t>Ansible</a:t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9" name="Google Shape;409;p11"/>
          <p:cNvSpPr txBox="1"/>
          <p:nvPr/>
        </p:nvSpPr>
        <p:spPr>
          <a:xfrm>
            <a:off x="3518725" y="1757725"/>
            <a:ext cx="109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>
                <a:latin typeface="Barlow Light"/>
                <a:ea typeface="Barlow Light"/>
                <a:cs typeface="Barlow Light"/>
                <a:sym typeface="Barlow Light"/>
              </a:rPr>
              <a:t>Inventory</a:t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0" name="Google Shape;410;p11"/>
          <p:cNvSpPr txBox="1"/>
          <p:nvPr/>
        </p:nvSpPr>
        <p:spPr>
          <a:xfrm>
            <a:off x="5127130" y="4266050"/>
            <a:ext cx="179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>
                <a:latin typeface="Barlow Light"/>
                <a:ea typeface="Barlow Light"/>
                <a:cs typeface="Barlow Light"/>
                <a:sym typeface="Barlow Light"/>
              </a:rPr>
              <a:t>Faringdon Road, 4</a:t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1" name="Google Shape;411;p11"/>
          <p:cNvSpPr txBox="1"/>
          <p:nvPr/>
        </p:nvSpPr>
        <p:spPr>
          <a:xfrm>
            <a:off x="4905367" y="2649875"/>
            <a:ext cx="179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>
                <a:latin typeface="Barlow Light"/>
                <a:ea typeface="Barlow Light"/>
                <a:cs typeface="Barlow Light"/>
                <a:sym typeface="Barlow Light"/>
              </a:rPr>
              <a:t>Hillroad Road, 43</a:t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11"/>
          <p:cNvSpPr txBox="1"/>
          <p:nvPr/>
        </p:nvSpPr>
        <p:spPr>
          <a:xfrm>
            <a:off x="6971367" y="2649875"/>
            <a:ext cx="179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>
                <a:latin typeface="Barlow Light"/>
                <a:ea typeface="Barlow Light"/>
                <a:cs typeface="Barlow Light"/>
                <a:sym typeface="Barlow Light"/>
              </a:rPr>
              <a:t>Oxford Square, 15</a:t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3" name="Google Shape;413;p11"/>
          <p:cNvSpPr txBox="1"/>
          <p:nvPr/>
        </p:nvSpPr>
        <p:spPr>
          <a:xfrm>
            <a:off x="6971367" y="4251850"/>
            <a:ext cx="179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300">
                <a:latin typeface="Barlow Light"/>
                <a:ea typeface="Barlow Light"/>
                <a:cs typeface="Barlow Light"/>
                <a:sym typeface="Barlow Light"/>
              </a:rPr>
              <a:t>Roman Walk, 9</a:t>
            </a:r>
            <a:endParaRPr sz="13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2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tr-TR" sz="3600" u="none" cap="none" strike="noStrike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1</a:t>
            </a:r>
            <a:endParaRPr b="0" i="0" sz="3600" u="none" cap="none" strike="noStrike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19" name="Google Shape;419;p12"/>
          <p:cNvSpPr txBox="1"/>
          <p:nvPr/>
        </p:nvSpPr>
        <p:spPr>
          <a:xfrm>
            <a:off x="1048512" y="2315718"/>
            <a:ext cx="502661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tr-TR" sz="4000" u="none" cap="none" strike="noStrike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Playbooks</a:t>
            </a:r>
            <a:endParaRPr b="0" i="0" sz="4000" u="none" cap="none" strike="noStrike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25" name="Google Shape;425;p13"/>
          <p:cNvSpPr txBox="1"/>
          <p:nvPr>
            <p:ph type="title"/>
          </p:nvPr>
        </p:nvSpPr>
        <p:spPr>
          <a:xfrm>
            <a:off x="431799" y="192750"/>
            <a:ext cx="4992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Playbooks</a:t>
            </a: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 sz="4000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26" name="Google Shape;426;p13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3"/>
          <p:cNvSpPr/>
          <p:nvPr/>
        </p:nvSpPr>
        <p:spPr>
          <a:xfrm>
            <a:off x="45720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3"/>
          <p:cNvSpPr txBox="1"/>
          <p:nvPr/>
        </p:nvSpPr>
        <p:spPr>
          <a:xfrm>
            <a:off x="211500" y="1213100"/>
            <a:ext cx="4992000" cy="2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•"/>
            </a:pPr>
            <a:r>
              <a:rPr lang="tr-TR" sz="1900">
                <a:solidFill>
                  <a:srgbClr val="373A3C"/>
                </a:solidFill>
              </a:rPr>
              <a:t>Plain-text </a:t>
            </a:r>
            <a:r>
              <a:rPr b="1" lang="tr-TR" sz="1900">
                <a:solidFill>
                  <a:srgbClr val="373A3C"/>
                </a:solidFill>
              </a:rPr>
              <a:t>YAML</a:t>
            </a:r>
            <a:r>
              <a:rPr lang="tr-TR" sz="1900">
                <a:solidFill>
                  <a:srgbClr val="373A3C"/>
                </a:solidFill>
              </a:rPr>
              <a:t> files that defines a set of activities (tasks) to be run on hosts.</a:t>
            </a:r>
            <a:endParaRPr sz="1900">
              <a:solidFill>
                <a:srgbClr val="373A3C"/>
              </a:solidFill>
            </a:endParaRPr>
          </a:p>
          <a:p>
            <a:pPr indent="-33655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900"/>
              <a:buChar char="•"/>
            </a:pPr>
            <a:r>
              <a:rPr lang="tr-TR" sz="1900">
                <a:solidFill>
                  <a:srgbClr val="373A3C"/>
                </a:solidFill>
              </a:rPr>
              <a:t>Human and machine readable.</a:t>
            </a:r>
            <a:endParaRPr sz="1900">
              <a:solidFill>
                <a:srgbClr val="373A3C"/>
              </a:solidFill>
            </a:endParaRPr>
          </a:p>
          <a:p>
            <a:pPr indent="-33655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A3C"/>
              </a:buClr>
              <a:buSzPts val="1900"/>
              <a:buChar char="•"/>
            </a:pPr>
            <a:r>
              <a:rPr lang="tr-TR" sz="1900">
                <a:solidFill>
                  <a:srgbClr val="373A3C"/>
                </a:solidFill>
              </a:rPr>
              <a:t>Can be used to build and configure entire application environments.</a:t>
            </a:r>
            <a:endParaRPr sz="1900">
              <a:solidFill>
                <a:srgbClr val="373A3C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373A3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7695" y="600500"/>
            <a:ext cx="3415430" cy="4094892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3"/>
          <p:cNvSpPr txBox="1"/>
          <p:nvPr/>
        </p:nvSpPr>
        <p:spPr>
          <a:xfrm>
            <a:off x="363900" y="875063"/>
            <a:ext cx="1415700" cy="282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000">
                <a:solidFill>
                  <a:srgbClr val="CC8B09"/>
                </a:solidFill>
                <a:latin typeface="Barlow"/>
                <a:ea typeface="Barlow"/>
                <a:cs typeface="Barlow"/>
                <a:sym typeface="Barlow"/>
              </a:rPr>
              <a:t>Playbooks</a:t>
            </a:r>
            <a:endParaRPr b="1" sz="2000">
              <a:solidFill>
                <a:srgbClr val="CC8B0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36" name="Google Shape;436;p14"/>
          <p:cNvSpPr txBox="1"/>
          <p:nvPr>
            <p:ph type="title"/>
          </p:nvPr>
        </p:nvSpPr>
        <p:spPr>
          <a:xfrm>
            <a:off x="431799" y="173800"/>
            <a:ext cx="4992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Playbooks</a:t>
            </a: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 sz="4000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37" name="Google Shape;437;p14"/>
          <p:cNvSpPr/>
          <p:nvPr/>
        </p:nvSpPr>
        <p:spPr>
          <a:xfrm>
            <a:off x="64008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4"/>
          <p:cNvSpPr/>
          <p:nvPr/>
        </p:nvSpPr>
        <p:spPr>
          <a:xfrm>
            <a:off x="65532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145" y="889850"/>
            <a:ext cx="3415430" cy="4094892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14"/>
          <p:cNvSpPr txBox="1"/>
          <p:nvPr/>
        </p:nvSpPr>
        <p:spPr>
          <a:xfrm>
            <a:off x="4329950" y="693500"/>
            <a:ext cx="19215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300">
                <a:solidFill>
                  <a:srgbClr val="980000"/>
                </a:solidFill>
              </a:rPr>
              <a:t>playbook.yml </a:t>
            </a:r>
            <a:endParaRPr b="1" sz="13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446" name="Google Shape;446;p15"/>
          <p:cNvSpPr txBox="1"/>
          <p:nvPr>
            <p:ph type="title"/>
          </p:nvPr>
        </p:nvSpPr>
        <p:spPr>
          <a:xfrm>
            <a:off x="431799" y="173800"/>
            <a:ext cx="4992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  <a:t>Playbooks</a:t>
            </a: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br>
              <a:rPr lang="tr-TR" sz="4000">
                <a:solidFill>
                  <a:srgbClr val="741B47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endParaRPr sz="4000">
              <a:solidFill>
                <a:srgbClr val="741B47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447" name="Google Shape;447;p15"/>
          <p:cNvSpPr/>
          <p:nvPr/>
        </p:nvSpPr>
        <p:spPr>
          <a:xfrm>
            <a:off x="64008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5"/>
          <p:cNvSpPr/>
          <p:nvPr/>
        </p:nvSpPr>
        <p:spPr>
          <a:xfrm>
            <a:off x="6553200" y="25717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145" y="889850"/>
            <a:ext cx="3415430" cy="4094892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15"/>
          <p:cNvSpPr txBox="1"/>
          <p:nvPr/>
        </p:nvSpPr>
        <p:spPr>
          <a:xfrm>
            <a:off x="4329950" y="693500"/>
            <a:ext cx="19215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300">
                <a:solidFill>
                  <a:srgbClr val="980000"/>
                </a:solidFill>
              </a:rPr>
              <a:t>playbook.yml </a:t>
            </a:r>
            <a:endParaRPr b="1" sz="1300">
              <a:solidFill>
                <a:srgbClr val="980000"/>
              </a:solidFill>
            </a:endParaRPr>
          </a:p>
        </p:txBody>
      </p:sp>
      <p:grpSp>
        <p:nvGrpSpPr>
          <p:cNvPr id="451" name="Google Shape;451;p15"/>
          <p:cNvGrpSpPr/>
          <p:nvPr/>
        </p:nvGrpSpPr>
        <p:grpSpPr>
          <a:xfrm>
            <a:off x="3293025" y="1031750"/>
            <a:ext cx="4577038" cy="3927300"/>
            <a:chOff x="1311825" y="1031750"/>
            <a:chExt cx="4577038" cy="3927300"/>
          </a:xfrm>
        </p:grpSpPr>
        <p:sp>
          <p:nvSpPr>
            <p:cNvPr id="452" name="Google Shape;452;p15"/>
            <p:cNvSpPr/>
            <p:nvPr/>
          </p:nvSpPr>
          <p:spPr>
            <a:xfrm>
              <a:off x="1881575" y="1064150"/>
              <a:ext cx="456900" cy="18813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1881575" y="3045350"/>
              <a:ext cx="456900" cy="18813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5"/>
            <p:cNvSpPr txBox="1"/>
            <p:nvPr/>
          </p:nvSpPr>
          <p:spPr>
            <a:xfrm>
              <a:off x="1311825" y="18624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980000"/>
                  </a:solidFill>
                </a:rPr>
                <a:t>play-1</a:t>
              </a:r>
              <a:endParaRPr b="1" sz="1100">
                <a:solidFill>
                  <a:srgbClr val="980000"/>
                </a:solidFill>
              </a:endParaRPr>
            </a:p>
          </p:txBody>
        </p:sp>
        <p:sp>
          <p:nvSpPr>
            <p:cNvPr id="455" name="Google Shape;455;p15"/>
            <p:cNvSpPr txBox="1"/>
            <p:nvPr/>
          </p:nvSpPr>
          <p:spPr>
            <a:xfrm>
              <a:off x="1311825" y="3843625"/>
              <a:ext cx="730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-TR" sz="1100">
                  <a:solidFill>
                    <a:srgbClr val="980000"/>
                  </a:solidFill>
                </a:rPr>
                <a:t>play-2</a:t>
              </a:r>
              <a:endParaRPr b="1" sz="1100">
                <a:solidFill>
                  <a:srgbClr val="980000"/>
                </a:solidFill>
              </a:endParaRPr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2376463" y="1031750"/>
              <a:ext cx="3512400" cy="1946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2376463" y="3012950"/>
              <a:ext cx="3512400" cy="19461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