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DD92F-950C-DAB0-4B9C-FEDEAB4A15E7}" v="232" dt="2025-02-10T15:14:07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E083DA-9E4A-4E54-A565-069F87F0D9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D66FAC-D39E-43DC-85C0-D0286BD60F42}">
      <dgm:prSet/>
      <dgm:spPr/>
      <dgm:t>
        <a:bodyPr/>
        <a:lstStyle/>
        <a:p>
          <a:r>
            <a:rPr lang="en-US"/>
            <a:t>Definition: On-call system where team members address incidents outside business hours.</a:t>
          </a:r>
        </a:p>
      </dgm:t>
    </dgm:pt>
    <dgm:pt modelId="{4B86677B-94C9-410F-9F73-86F6F4FC8EF4}" type="parTrans" cxnId="{7E6EB7CF-20D6-45A6-B653-9E1A283D2182}">
      <dgm:prSet/>
      <dgm:spPr/>
      <dgm:t>
        <a:bodyPr/>
        <a:lstStyle/>
        <a:p>
          <a:endParaRPr lang="en-US"/>
        </a:p>
      </dgm:t>
    </dgm:pt>
    <dgm:pt modelId="{A944552E-49D6-4B70-8DA2-68A2E7B212CB}" type="sibTrans" cxnId="{7E6EB7CF-20D6-45A6-B653-9E1A283D2182}">
      <dgm:prSet/>
      <dgm:spPr/>
      <dgm:t>
        <a:bodyPr/>
        <a:lstStyle/>
        <a:p>
          <a:endParaRPr lang="en-US"/>
        </a:p>
      </dgm:t>
    </dgm:pt>
    <dgm:pt modelId="{7713AE2E-63FE-46C1-AA39-880543D9DFBD}">
      <dgm:prSet/>
      <dgm:spPr/>
      <dgm:t>
        <a:bodyPr/>
        <a:lstStyle/>
        <a:p>
          <a:r>
            <a:rPr lang="en-US"/>
            <a:t>DevOps Context: Combines development and operations responsibilities for rapid resolution.</a:t>
          </a:r>
        </a:p>
      </dgm:t>
    </dgm:pt>
    <dgm:pt modelId="{013FCCDF-717A-42E6-9774-65A3DC65ECA9}" type="parTrans" cxnId="{32CCAD1E-DE38-40D4-A99A-167802E449D8}">
      <dgm:prSet/>
      <dgm:spPr/>
      <dgm:t>
        <a:bodyPr/>
        <a:lstStyle/>
        <a:p>
          <a:endParaRPr lang="en-US"/>
        </a:p>
      </dgm:t>
    </dgm:pt>
    <dgm:pt modelId="{51F40617-9435-4ED7-946B-126CA7508D11}" type="sibTrans" cxnId="{32CCAD1E-DE38-40D4-A99A-167802E449D8}">
      <dgm:prSet/>
      <dgm:spPr/>
      <dgm:t>
        <a:bodyPr/>
        <a:lstStyle/>
        <a:p>
          <a:endParaRPr lang="en-US"/>
        </a:p>
      </dgm:t>
    </dgm:pt>
    <dgm:pt modelId="{5F9F2B20-A0C8-43F2-B21B-7ECAF36FE46D}">
      <dgm:prSet/>
      <dgm:spPr/>
      <dgm:t>
        <a:bodyPr/>
        <a:lstStyle/>
        <a:p>
          <a:r>
            <a:rPr lang="en-US"/>
            <a:t>Objective: Minimize downtime while maintaining team health.</a:t>
          </a:r>
        </a:p>
      </dgm:t>
    </dgm:pt>
    <dgm:pt modelId="{2153D1C9-973F-455D-B6ED-ED3D681B5F6F}" type="parTrans" cxnId="{8663EFB8-FDBC-408F-B1F9-763E1B902007}">
      <dgm:prSet/>
      <dgm:spPr/>
      <dgm:t>
        <a:bodyPr/>
        <a:lstStyle/>
        <a:p>
          <a:endParaRPr lang="en-US"/>
        </a:p>
      </dgm:t>
    </dgm:pt>
    <dgm:pt modelId="{10B000B6-6694-4397-A5AC-50C8D54061AD}" type="sibTrans" cxnId="{8663EFB8-FDBC-408F-B1F9-763E1B902007}">
      <dgm:prSet/>
      <dgm:spPr/>
      <dgm:t>
        <a:bodyPr/>
        <a:lstStyle/>
        <a:p>
          <a:endParaRPr lang="en-US"/>
        </a:p>
      </dgm:t>
    </dgm:pt>
    <dgm:pt modelId="{583EDB26-A2DD-434C-A0E5-E15F82394E75}" type="pres">
      <dgm:prSet presAssocID="{F1E083DA-9E4A-4E54-A565-069F87F0D9BF}" presName="root" presStyleCnt="0">
        <dgm:presLayoutVars>
          <dgm:dir/>
          <dgm:resizeHandles val="exact"/>
        </dgm:presLayoutVars>
      </dgm:prSet>
      <dgm:spPr/>
    </dgm:pt>
    <dgm:pt modelId="{BA64E210-2E04-4EAC-8EF0-9097D8AC34C2}" type="pres">
      <dgm:prSet presAssocID="{ACD66FAC-D39E-43DC-85C0-D0286BD60F42}" presName="compNode" presStyleCnt="0"/>
      <dgm:spPr/>
    </dgm:pt>
    <dgm:pt modelId="{A14F8A11-DF26-45AD-A8D5-10AA5A4996A7}" type="pres">
      <dgm:prSet presAssocID="{ACD66FAC-D39E-43DC-85C0-D0286BD60F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2581CBFF-042C-42B4-80BA-3750FC2727C1}" type="pres">
      <dgm:prSet presAssocID="{ACD66FAC-D39E-43DC-85C0-D0286BD60F42}" presName="spaceRect" presStyleCnt="0"/>
      <dgm:spPr/>
    </dgm:pt>
    <dgm:pt modelId="{3F4B1D26-B440-476A-8798-5B8C6F7BF970}" type="pres">
      <dgm:prSet presAssocID="{ACD66FAC-D39E-43DC-85C0-D0286BD60F42}" presName="textRect" presStyleLbl="revTx" presStyleIdx="0" presStyleCnt="3">
        <dgm:presLayoutVars>
          <dgm:chMax val="1"/>
          <dgm:chPref val="1"/>
        </dgm:presLayoutVars>
      </dgm:prSet>
      <dgm:spPr/>
    </dgm:pt>
    <dgm:pt modelId="{D44EFF8E-712C-4F24-BE98-DCF463F1650F}" type="pres">
      <dgm:prSet presAssocID="{A944552E-49D6-4B70-8DA2-68A2E7B212CB}" presName="sibTrans" presStyleCnt="0"/>
      <dgm:spPr/>
    </dgm:pt>
    <dgm:pt modelId="{B4F03101-1FAE-4922-AEB8-1816AE3D6891}" type="pres">
      <dgm:prSet presAssocID="{7713AE2E-63FE-46C1-AA39-880543D9DFBD}" presName="compNode" presStyleCnt="0"/>
      <dgm:spPr/>
    </dgm:pt>
    <dgm:pt modelId="{E766A939-634E-4F1B-AD01-5D6C8FEB9E72}" type="pres">
      <dgm:prSet presAssocID="{7713AE2E-63FE-46C1-AA39-880543D9DF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6871841-6302-44BE-8B8F-4F721B807E50}" type="pres">
      <dgm:prSet presAssocID="{7713AE2E-63FE-46C1-AA39-880543D9DFBD}" presName="spaceRect" presStyleCnt="0"/>
      <dgm:spPr/>
    </dgm:pt>
    <dgm:pt modelId="{F132ACA6-865F-4915-9AC7-9BBFABFBA777}" type="pres">
      <dgm:prSet presAssocID="{7713AE2E-63FE-46C1-AA39-880543D9DFBD}" presName="textRect" presStyleLbl="revTx" presStyleIdx="1" presStyleCnt="3">
        <dgm:presLayoutVars>
          <dgm:chMax val="1"/>
          <dgm:chPref val="1"/>
        </dgm:presLayoutVars>
      </dgm:prSet>
      <dgm:spPr/>
    </dgm:pt>
    <dgm:pt modelId="{95C8F946-45E1-402A-848E-73C7C81237F6}" type="pres">
      <dgm:prSet presAssocID="{51F40617-9435-4ED7-946B-126CA7508D11}" presName="sibTrans" presStyleCnt="0"/>
      <dgm:spPr/>
    </dgm:pt>
    <dgm:pt modelId="{43F167F9-2EAF-46E0-BC0E-064867F4CA03}" type="pres">
      <dgm:prSet presAssocID="{5F9F2B20-A0C8-43F2-B21B-7ECAF36FE46D}" presName="compNode" presStyleCnt="0"/>
      <dgm:spPr/>
    </dgm:pt>
    <dgm:pt modelId="{D5B1A9DA-8E42-4FD2-A242-9E71020895F4}" type="pres">
      <dgm:prSet presAssocID="{5F9F2B20-A0C8-43F2-B21B-7ECAF36FE4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44E3442-A833-4F8A-B7D5-96C31B21B088}" type="pres">
      <dgm:prSet presAssocID="{5F9F2B20-A0C8-43F2-B21B-7ECAF36FE46D}" presName="spaceRect" presStyleCnt="0"/>
      <dgm:spPr/>
    </dgm:pt>
    <dgm:pt modelId="{7F4B8990-E594-4C87-8ABF-61ACBECF4097}" type="pres">
      <dgm:prSet presAssocID="{5F9F2B20-A0C8-43F2-B21B-7ECAF36FE4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CCAD1E-DE38-40D4-A99A-167802E449D8}" srcId="{F1E083DA-9E4A-4E54-A565-069F87F0D9BF}" destId="{7713AE2E-63FE-46C1-AA39-880543D9DFBD}" srcOrd="1" destOrd="0" parTransId="{013FCCDF-717A-42E6-9774-65A3DC65ECA9}" sibTransId="{51F40617-9435-4ED7-946B-126CA7508D11}"/>
    <dgm:cxn modelId="{9D12323B-4212-4EC3-979F-458DEE3EF80C}" type="presOf" srcId="{ACD66FAC-D39E-43DC-85C0-D0286BD60F42}" destId="{3F4B1D26-B440-476A-8798-5B8C6F7BF970}" srcOrd="0" destOrd="0" presId="urn:microsoft.com/office/officeart/2018/2/layout/IconLabelList"/>
    <dgm:cxn modelId="{90BC6585-2FB7-453B-AC2C-A34740F9B9C8}" type="presOf" srcId="{F1E083DA-9E4A-4E54-A565-069F87F0D9BF}" destId="{583EDB26-A2DD-434C-A0E5-E15F82394E75}" srcOrd="0" destOrd="0" presId="urn:microsoft.com/office/officeart/2018/2/layout/IconLabelList"/>
    <dgm:cxn modelId="{1AD27FAD-DA6F-4D3D-A8B3-5D5B65196DF4}" type="presOf" srcId="{5F9F2B20-A0C8-43F2-B21B-7ECAF36FE46D}" destId="{7F4B8990-E594-4C87-8ABF-61ACBECF4097}" srcOrd="0" destOrd="0" presId="urn:microsoft.com/office/officeart/2018/2/layout/IconLabelList"/>
    <dgm:cxn modelId="{8663EFB8-FDBC-408F-B1F9-763E1B902007}" srcId="{F1E083DA-9E4A-4E54-A565-069F87F0D9BF}" destId="{5F9F2B20-A0C8-43F2-B21B-7ECAF36FE46D}" srcOrd="2" destOrd="0" parTransId="{2153D1C9-973F-455D-B6ED-ED3D681B5F6F}" sibTransId="{10B000B6-6694-4397-A5AC-50C8D54061AD}"/>
    <dgm:cxn modelId="{0960FCBF-74B5-4195-8A5C-F140D4390FD6}" type="presOf" srcId="{7713AE2E-63FE-46C1-AA39-880543D9DFBD}" destId="{F132ACA6-865F-4915-9AC7-9BBFABFBA777}" srcOrd="0" destOrd="0" presId="urn:microsoft.com/office/officeart/2018/2/layout/IconLabelList"/>
    <dgm:cxn modelId="{7E6EB7CF-20D6-45A6-B653-9E1A283D2182}" srcId="{F1E083DA-9E4A-4E54-A565-069F87F0D9BF}" destId="{ACD66FAC-D39E-43DC-85C0-D0286BD60F42}" srcOrd="0" destOrd="0" parTransId="{4B86677B-94C9-410F-9F73-86F6F4FC8EF4}" sibTransId="{A944552E-49D6-4B70-8DA2-68A2E7B212CB}"/>
    <dgm:cxn modelId="{3684B806-5617-4568-98B2-099B57F65182}" type="presParOf" srcId="{583EDB26-A2DD-434C-A0E5-E15F82394E75}" destId="{BA64E210-2E04-4EAC-8EF0-9097D8AC34C2}" srcOrd="0" destOrd="0" presId="urn:microsoft.com/office/officeart/2018/2/layout/IconLabelList"/>
    <dgm:cxn modelId="{50BD0126-7438-4A78-A2B3-E8C813C7EF4E}" type="presParOf" srcId="{BA64E210-2E04-4EAC-8EF0-9097D8AC34C2}" destId="{A14F8A11-DF26-45AD-A8D5-10AA5A4996A7}" srcOrd="0" destOrd="0" presId="urn:microsoft.com/office/officeart/2018/2/layout/IconLabelList"/>
    <dgm:cxn modelId="{915FB110-6A08-4697-B53B-3EC26F48BCB5}" type="presParOf" srcId="{BA64E210-2E04-4EAC-8EF0-9097D8AC34C2}" destId="{2581CBFF-042C-42B4-80BA-3750FC2727C1}" srcOrd="1" destOrd="0" presId="urn:microsoft.com/office/officeart/2018/2/layout/IconLabelList"/>
    <dgm:cxn modelId="{AD0FBD31-6FCB-4061-A50A-E46EB3578434}" type="presParOf" srcId="{BA64E210-2E04-4EAC-8EF0-9097D8AC34C2}" destId="{3F4B1D26-B440-476A-8798-5B8C6F7BF970}" srcOrd="2" destOrd="0" presId="urn:microsoft.com/office/officeart/2018/2/layout/IconLabelList"/>
    <dgm:cxn modelId="{563CF5CD-0DFF-4F4C-B1B5-BA5507701538}" type="presParOf" srcId="{583EDB26-A2DD-434C-A0E5-E15F82394E75}" destId="{D44EFF8E-712C-4F24-BE98-DCF463F1650F}" srcOrd="1" destOrd="0" presId="urn:microsoft.com/office/officeart/2018/2/layout/IconLabelList"/>
    <dgm:cxn modelId="{10ABFBEE-F275-4FAD-BE97-1F9040028A18}" type="presParOf" srcId="{583EDB26-A2DD-434C-A0E5-E15F82394E75}" destId="{B4F03101-1FAE-4922-AEB8-1816AE3D6891}" srcOrd="2" destOrd="0" presId="urn:microsoft.com/office/officeart/2018/2/layout/IconLabelList"/>
    <dgm:cxn modelId="{51F14E21-0122-428F-9DED-15407EA4621E}" type="presParOf" srcId="{B4F03101-1FAE-4922-AEB8-1816AE3D6891}" destId="{E766A939-634E-4F1B-AD01-5D6C8FEB9E72}" srcOrd="0" destOrd="0" presId="urn:microsoft.com/office/officeart/2018/2/layout/IconLabelList"/>
    <dgm:cxn modelId="{48578637-4884-46FF-988E-C7AF4B4CD442}" type="presParOf" srcId="{B4F03101-1FAE-4922-AEB8-1816AE3D6891}" destId="{16871841-6302-44BE-8B8F-4F721B807E50}" srcOrd="1" destOrd="0" presId="urn:microsoft.com/office/officeart/2018/2/layout/IconLabelList"/>
    <dgm:cxn modelId="{1339AC78-BF8C-4DC1-A689-995DC95F9227}" type="presParOf" srcId="{B4F03101-1FAE-4922-AEB8-1816AE3D6891}" destId="{F132ACA6-865F-4915-9AC7-9BBFABFBA777}" srcOrd="2" destOrd="0" presId="urn:microsoft.com/office/officeart/2018/2/layout/IconLabelList"/>
    <dgm:cxn modelId="{8D5175A6-E45C-4D6F-87B4-05A5938B1BBF}" type="presParOf" srcId="{583EDB26-A2DD-434C-A0E5-E15F82394E75}" destId="{95C8F946-45E1-402A-848E-73C7C81237F6}" srcOrd="3" destOrd="0" presId="urn:microsoft.com/office/officeart/2018/2/layout/IconLabelList"/>
    <dgm:cxn modelId="{A413467B-E32A-4968-A67A-049FEAE0FEA5}" type="presParOf" srcId="{583EDB26-A2DD-434C-A0E5-E15F82394E75}" destId="{43F167F9-2EAF-46E0-BC0E-064867F4CA03}" srcOrd="4" destOrd="0" presId="urn:microsoft.com/office/officeart/2018/2/layout/IconLabelList"/>
    <dgm:cxn modelId="{5AFE9342-EE3C-4C2E-AB5B-8F0FAC57B9FE}" type="presParOf" srcId="{43F167F9-2EAF-46E0-BC0E-064867F4CA03}" destId="{D5B1A9DA-8E42-4FD2-A242-9E71020895F4}" srcOrd="0" destOrd="0" presId="urn:microsoft.com/office/officeart/2018/2/layout/IconLabelList"/>
    <dgm:cxn modelId="{472D707E-FC19-4BE2-B140-E3CC6BDD886A}" type="presParOf" srcId="{43F167F9-2EAF-46E0-BC0E-064867F4CA03}" destId="{444E3442-A833-4F8A-B7D5-96C31B21B088}" srcOrd="1" destOrd="0" presId="urn:microsoft.com/office/officeart/2018/2/layout/IconLabelList"/>
    <dgm:cxn modelId="{5785F57E-027D-4A54-B4A0-D7E765695D8C}" type="presParOf" srcId="{43F167F9-2EAF-46E0-BC0E-064867F4CA03}" destId="{7F4B8990-E594-4C87-8ABF-61ACBECF40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E1852-7E46-456C-8E3E-D2A7B5A64B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6A75567-54B0-4BF7-ACC8-27F2EAB3212B}">
      <dgm:prSet/>
      <dgm:spPr/>
      <dgm:t>
        <a:bodyPr/>
        <a:lstStyle/>
        <a:p>
          <a:pPr>
            <a:defRPr cap="all"/>
          </a:pPr>
          <a:r>
            <a:rPr lang="en-US"/>
            <a:t>Shared Ownership: Developers and operations collaborate on-call.</a:t>
          </a:r>
        </a:p>
      </dgm:t>
    </dgm:pt>
    <dgm:pt modelId="{0BE10473-2426-486D-884F-696D0F136682}" type="parTrans" cxnId="{416FD637-D260-4EF8-BBE0-83DC120CE6ED}">
      <dgm:prSet/>
      <dgm:spPr/>
      <dgm:t>
        <a:bodyPr/>
        <a:lstStyle/>
        <a:p>
          <a:endParaRPr lang="en-US"/>
        </a:p>
      </dgm:t>
    </dgm:pt>
    <dgm:pt modelId="{7C9ED84F-DDE0-46AF-A583-D3CA9853FC4C}" type="sibTrans" cxnId="{416FD637-D260-4EF8-BBE0-83DC120CE6ED}">
      <dgm:prSet/>
      <dgm:spPr/>
      <dgm:t>
        <a:bodyPr/>
        <a:lstStyle/>
        <a:p>
          <a:endParaRPr lang="en-US"/>
        </a:p>
      </dgm:t>
    </dgm:pt>
    <dgm:pt modelId="{A22B15F2-F5C7-4519-9765-A930D00718E7}">
      <dgm:prSet/>
      <dgm:spPr/>
      <dgm:t>
        <a:bodyPr/>
        <a:lstStyle/>
        <a:p>
          <a:pPr>
            <a:defRPr cap="all"/>
          </a:pPr>
          <a:r>
            <a:rPr lang="en-US"/>
            <a:t>Automation First: Reduce manual intervention through tooling.</a:t>
          </a:r>
        </a:p>
      </dgm:t>
    </dgm:pt>
    <dgm:pt modelId="{474153EA-614A-479F-B927-CDDC47A87465}" type="parTrans" cxnId="{20161485-DB77-45C9-AD3E-08BB73EA0E74}">
      <dgm:prSet/>
      <dgm:spPr/>
      <dgm:t>
        <a:bodyPr/>
        <a:lstStyle/>
        <a:p>
          <a:endParaRPr lang="en-US"/>
        </a:p>
      </dgm:t>
    </dgm:pt>
    <dgm:pt modelId="{3F67694F-D6AC-43D9-BA64-0859E7A2AC94}" type="sibTrans" cxnId="{20161485-DB77-45C9-AD3E-08BB73EA0E74}">
      <dgm:prSet/>
      <dgm:spPr/>
      <dgm:t>
        <a:bodyPr/>
        <a:lstStyle/>
        <a:p>
          <a:endParaRPr lang="en-US"/>
        </a:p>
      </dgm:t>
    </dgm:pt>
    <dgm:pt modelId="{24D070CE-94AC-40A2-AA63-96258F12A09E}">
      <dgm:prSet/>
      <dgm:spPr/>
      <dgm:t>
        <a:bodyPr/>
        <a:lstStyle/>
        <a:p>
          <a:pPr>
            <a:defRPr cap="all"/>
          </a:pPr>
          <a:r>
            <a:rPr lang="en-US"/>
            <a:t>Blameless Culture: Focus on learning, not blame.</a:t>
          </a:r>
        </a:p>
      </dgm:t>
    </dgm:pt>
    <dgm:pt modelId="{93783E80-DAD3-4217-A24E-81D5811DA4B5}" type="parTrans" cxnId="{A7CB42DD-BA3F-4462-8670-51E52827B970}">
      <dgm:prSet/>
      <dgm:spPr/>
      <dgm:t>
        <a:bodyPr/>
        <a:lstStyle/>
        <a:p>
          <a:endParaRPr lang="en-US"/>
        </a:p>
      </dgm:t>
    </dgm:pt>
    <dgm:pt modelId="{E46C7F97-1667-451C-9F55-ECA7A7D37020}" type="sibTrans" cxnId="{A7CB42DD-BA3F-4462-8670-51E52827B970}">
      <dgm:prSet/>
      <dgm:spPr/>
      <dgm:t>
        <a:bodyPr/>
        <a:lstStyle/>
        <a:p>
          <a:endParaRPr lang="en-US"/>
        </a:p>
      </dgm:t>
    </dgm:pt>
    <dgm:pt modelId="{E38FDFA5-97C8-403A-B788-1D81F12562AE}">
      <dgm:prSet/>
      <dgm:spPr/>
      <dgm:t>
        <a:bodyPr/>
        <a:lstStyle/>
        <a:p>
          <a:pPr>
            <a:defRPr cap="all"/>
          </a:pPr>
          <a:r>
            <a:rPr lang="en-US"/>
            <a:t>Continuous Improvement: Iterate on processes post-incident.</a:t>
          </a:r>
        </a:p>
      </dgm:t>
    </dgm:pt>
    <dgm:pt modelId="{8C3EEB50-0217-4C22-A22E-FEFEF5543E29}" type="parTrans" cxnId="{09FE3EF9-4429-40DF-ADE2-28B0196B4753}">
      <dgm:prSet/>
      <dgm:spPr/>
      <dgm:t>
        <a:bodyPr/>
        <a:lstStyle/>
        <a:p>
          <a:endParaRPr lang="en-US"/>
        </a:p>
      </dgm:t>
    </dgm:pt>
    <dgm:pt modelId="{E536DF92-EFF9-4B71-81C2-DB7993689C9E}" type="sibTrans" cxnId="{09FE3EF9-4429-40DF-ADE2-28B0196B4753}">
      <dgm:prSet/>
      <dgm:spPr/>
      <dgm:t>
        <a:bodyPr/>
        <a:lstStyle/>
        <a:p>
          <a:endParaRPr lang="en-US"/>
        </a:p>
      </dgm:t>
    </dgm:pt>
    <dgm:pt modelId="{5B245768-E466-456D-AB09-0AD14116F783}" type="pres">
      <dgm:prSet presAssocID="{319E1852-7E46-456C-8E3E-D2A7B5A64B71}" presName="root" presStyleCnt="0">
        <dgm:presLayoutVars>
          <dgm:dir/>
          <dgm:resizeHandles val="exact"/>
        </dgm:presLayoutVars>
      </dgm:prSet>
      <dgm:spPr/>
    </dgm:pt>
    <dgm:pt modelId="{193337EB-F5CD-4F66-912A-BD341F73DC8B}" type="pres">
      <dgm:prSet presAssocID="{56A75567-54B0-4BF7-ACC8-27F2EAB3212B}" presName="compNode" presStyleCnt="0"/>
      <dgm:spPr/>
    </dgm:pt>
    <dgm:pt modelId="{CF3CED5D-FEC8-4472-B0E3-DD5BA1C30905}" type="pres">
      <dgm:prSet presAssocID="{56A75567-54B0-4BF7-ACC8-27F2EAB3212B}" presName="iconBgRect" presStyleLbl="bgShp" presStyleIdx="0" presStyleCnt="4"/>
      <dgm:spPr/>
    </dgm:pt>
    <dgm:pt modelId="{CEB37501-6359-47BD-BB64-0D7C739266D2}" type="pres">
      <dgm:prSet presAssocID="{56A75567-54B0-4BF7-ACC8-27F2EAB321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F1D2A4ED-07E4-4D4D-B971-162ACCA18052}" type="pres">
      <dgm:prSet presAssocID="{56A75567-54B0-4BF7-ACC8-27F2EAB3212B}" presName="spaceRect" presStyleCnt="0"/>
      <dgm:spPr/>
    </dgm:pt>
    <dgm:pt modelId="{6915483A-84F0-4F3B-83C3-BE82C00C0781}" type="pres">
      <dgm:prSet presAssocID="{56A75567-54B0-4BF7-ACC8-27F2EAB3212B}" presName="textRect" presStyleLbl="revTx" presStyleIdx="0" presStyleCnt="4">
        <dgm:presLayoutVars>
          <dgm:chMax val="1"/>
          <dgm:chPref val="1"/>
        </dgm:presLayoutVars>
      </dgm:prSet>
      <dgm:spPr/>
    </dgm:pt>
    <dgm:pt modelId="{94C5B499-555E-4DBC-A95B-947CA92D674D}" type="pres">
      <dgm:prSet presAssocID="{7C9ED84F-DDE0-46AF-A583-D3CA9853FC4C}" presName="sibTrans" presStyleCnt="0"/>
      <dgm:spPr/>
    </dgm:pt>
    <dgm:pt modelId="{08A30FF1-23F7-4478-AF08-1674F95F3EAE}" type="pres">
      <dgm:prSet presAssocID="{A22B15F2-F5C7-4519-9765-A930D00718E7}" presName="compNode" presStyleCnt="0"/>
      <dgm:spPr/>
    </dgm:pt>
    <dgm:pt modelId="{D1D5BDBA-C443-4D2F-8F17-4622C976EC38}" type="pres">
      <dgm:prSet presAssocID="{A22B15F2-F5C7-4519-9765-A930D00718E7}" presName="iconBgRect" presStyleLbl="bgShp" presStyleIdx="1" presStyleCnt="4"/>
      <dgm:spPr/>
    </dgm:pt>
    <dgm:pt modelId="{66DFBD78-79C4-43F0-B031-BDCF2BE0E3F3}" type="pres">
      <dgm:prSet presAssocID="{A22B15F2-F5C7-4519-9765-A930D00718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A666F6E-E638-4A17-BDB9-67B9934E8314}" type="pres">
      <dgm:prSet presAssocID="{A22B15F2-F5C7-4519-9765-A930D00718E7}" presName="spaceRect" presStyleCnt="0"/>
      <dgm:spPr/>
    </dgm:pt>
    <dgm:pt modelId="{FF8F858A-2D77-4730-A262-8236844A028E}" type="pres">
      <dgm:prSet presAssocID="{A22B15F2-F5C7-4519-9765-A930D00718E7}" presName="textRect" presStyleLbl="revTx" presStyleIdx="1" presStyleCnt="4">
        <dgm:presLayoutVars>
          <dgm:chMax val="1"/>
          <dgm:chPref val="1"/>
        </dgm:presLayoutVars>
      </dgm:prSet>
      <dgm:spPr/>
    </dgm:pt>
    <dgm:pt modelId="{38FC42BD-5863-4498-A72A-D9E843071641}" type="pres">
      <dgm:prSet presAssocID="{3F67694F-D6AC-43D9-BA64-0859E7A2AC94}" presName="sibTrans" presStyleCnt="0"/>
      <dgm:spPr/>
    </dgm:pt>
    <dgm:pt modelId="{9DB55F7A-E903-4F92-A968-C9CCEF12095B}" type="pres">
      <dgm:prSet presAssocID="{24D070CE-94AC-40A2-AA63-96258F12A09E}" presName="compNode" presStyleCnt="0"/>
      <dgm:spPr/>
    </dgm:pt>
    <dgm:pt modelId="{32FA5242-4BC2-466B-BC6E-230B09FCCBDA}" type="pres">
      <dgm:prSet presAssocID="{24D070CE-94AC-40A2-AA63-96258F12A09E}" presName="iconBgRect" presStyleLbl="bgShp" presStyleIdx="2" presStyleCnt="4"/>
      <dgm:spPr/>
    </dgm:pt>
    <dgm:pt modelId="{4490D14A-D2DF-4661-BDFB-7CCD11CC1F9D}" type="pres">
      <dgm:prSet presAssocID="{24D070CE-94AC-40A2-AA63-96258F12A0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C56FB7DB-D4E9-4AB3-8B3D-450006750F62}" type="pres">
      <dgm:prSet presAssocID="{24D070CE-94AC-40A2-AA63-96258F12A09E}" presName="spaceRect" presStyleCnt="0"/>
      <dgm:spPr/>
    </dgm:pt>
    <dgm:pt modelId="{F5EEC03B-B96F-4396-865A-1968427D5E53}" type="pres">
      <dgm:prSet presAssocID="{24D070CE-94AC-40A2-AA63-96258F12A09E}" presName="textRect" presStyleLbl="revTx" presStyleIdx="2" presStyleCnt="4">
        <dgm:presLayoutVars>
          <dgm:chMax val="1"/>
          <dgm:chPref val="1"/>
        </dgm:presLayoutVars>
      </dgm:prSet>
      <dgm:spPr/>
    </dgm:pt>
    <dgm:pt modelId="{07603151-EADC-4F6A-A100-7A8FDAE3A79B}" type="pres">
      <dgm:prSet presAssocID="{E46C7F97-1667-451C-9F55-ECA7A7D37020}" presName="sibTrans" presStyleCnt="0"/>
      <dgm:spPr/>
    </dgm:pt>
    <dgm:pt modelId="{9B6DFBE3-F41C-49E7-AC87-60CDCBE58393}" type="pres">
      <dgm:prSet presAssocID="{E38FDFA5-97C8-403A-B788-1D81F12562AE}" presName="compNode" presStyleCnt="0"/>
      <dgm:spPr/>
    </dgm:pt>
    <dgm:pt modelId="{AD17C813-23FF-4308-A9CD-69D435937D10}" type="pres">
      <dgm:prSet presAssocID="{E38FDFA5-97C8-403A-B788-1D81F12562AE}" presName="iconBgRect" presStyleLbl="bgShp" presStyleIdx="3" presStyleCnt="4"/>
      <dgm:spPr/>
    </dgm:pt>
    <dgm:pt modelId="{83FA59B0-C1AA-403B-B350-388E9F4E7F39}" type="pres">
      <dgm:prSet presAssocID="{E38FDFA5-97C8-403A-B788-1D81F12562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5AF8B8B-6DF0-44BB-887C-6D803CE25332}" type="pres">
      <dgm:prSet presAssocID="{E38FDFA5-97C8-403A-B788-1D81F12562AE}" presName="spaceRect" presStyleCnt="0"/>
      <dgm:spPr/>
    </dgm:pt>
    <dgm:pt modelId="{B4557A6C-3AB6-4B89-98EA-EABE40B491E7}" type="pres">
      <dgm:prSet presAssocID="{E38FDFA5-97C8-403A-B788-1D81F12562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CFC00B-8D83-467D-9D59-809B28F76EA9}" type="presOf" srcId="{24D070CE-94AC-40A2-AA63-96258F12A09E}" destId="{F5EEC03B-B96F-4396-865A-1968427D5E53}" srcOrd="0" destOrd="0" presId="urn:microsoft.com/office/officeart/2018/5/layout/IconCircleLabelList"/>
    <dgm:cxn modelId="{F5B04E19-3AE0-4BB5-B529-7417062BCD15}" type="presOf" srcId="{E38FDFA5-97C8-403A-B788-1D81F12562AE}" destId="{B4557A6C-3AB6-4B89-98EA-EABE40B491E7}" srcOrd="0" destOrd="0" presId="urn:microsoft.com/office/officeart/2018/5/layout/IconCircleLabelList"/>
    <dgm:cxn modelId="{416FD637-D260-4EF8-BBE0-83DC120CE6ED}" srcId="{319E1852-7E46-456C-8E3E-D2A7B5A64B71}" destId="{56A75567-54B0-4BF7-ACC8-27F2EAB3212B}" srcOrd="0" destOrd="0" parTransId="{0BE10473-2426-486D-884F-696D0F136682}" sibTransId="{7C9ED84F-DDE0-46AF-A583-D3CA9853FC4C}"/>
    <dgm:cxn modelId="{D9FC7B6C-1690-41CC-AC87-067E85F8B9AC}" type="presOf" srcId="{56A75567-54B0-4BF7-ACC8-27F2EAB3212B}" destId="{6915483A-84F0-4F3B-83C3-BE82C00C0781}" srcOrd="0" destOrd="0" presId="urn:microsoft.com/office/officeart/2018/5/layout/IconCircleLabelList"/>
    <dgm:cxn modelId="{20161485-DB77-45C9-AD3E-08BB73EA0E74}" srcId="{319E1852-7E46-456C-8E3E-D2A7B5A64B71}" destId="{A22B15F2-F5C7-4519-9765-A930D00718E7}" srcOrd="1" destOrd="0" parTransId="{474153EA-614A-479F-B927-CDDC47A87465}" sibTransId="{3F67694F-D6AC-43D9-BA64-0859E7A2AC94}"/>
    <dgm:cxn modelId="{25B23C8E-4796-4594-BC1C-9493E4BEBFE4}" type="presOf" srcId="{A22B15F2-F5C7-4519-9765-A930D00718E7}" destId="{FF8F858A-2D77-4730-A262-8236844A028E}" srcOrd="0" destOrd="0" presId="urn:microsoft.com/office/officeart/2018/5/layout/IconCircleLabelList"/>
    <dgm:cxn modelId="{1BF23D8E-79FD-4597-8D6E-A73C326AFA93}" type="presOf" srcId="{319E1852-7E46-456C-8E3E-D2A7B5A64B71}" destId="{5B245768-E466-456D-AB09-0AD14116F783}" srcOrd="0" destOrd="0" presId="urn:microsoft.com/office/officeart/2018/5/layout/IconCircleLabelList"/>
    <dgm:cxn modelId="{A7CB42DD-BA3F-4462-8670-51E52827B970}" srcId="{319E1852-7E46-456C-8E3E-D2A7B5A64B71}" destId="{24D070CE-94AC-40A2-AA63-96258F12A09E}" srcOrd="2" destOrd="0" parTransId="{93783E80-DAD3-4217-A24E-81D5811DA4B5}" sibTransId="{E46C7F97-1667-451C-9F55-ECA7A7D37020}"/>
    <dgm:cxn modelId="{09FE3EF9-4429-40DF-ADE2-28B0196B4753}" srcId="{319E1852-7E46-456C-8E3E-D2A7B5A64B71}" destId="{E38FDFA5-97C8-403A-B788-1D81F12562AE}" srcOrd="3" destOrd="0" parTransId="{8C3EEB50-0217-4C22-A22E-FEFEF5543E29}" sibTransId="{E536DF92-EFF9-4B71-81C2-DB7993689C9E}"/>
    <dgm:cxn modelId="{F97B0CBC-173C-4393-9F22-E53CE5EB616E}" type="presParOf" srcId="{5B245768-E466-456D-AB09-0AD14116F783}" destId="{193337EB-F5CD-4F66-912A-BD341F73DC8B}" srcOrd="0" destOrd="0" presId="urn:microsoft.com/office/officeart/2018/5/layout/IconCircleLabelList"/>
    <dgm:cxn modelId="{0F893CFC-2F1A-40BE-9043-6D52ED33F5B6}" type="presParOf" srcId="{193337EB-F5CD-4F66-912A-BD341F73DC8B}" destId="{CF3CED5D-FEC8-4472-B0E3-DD5BA1C30905}" srcOrd="0" destOrd="0" presId="urn:microsoft.com/office/officeart/2018/5/layout/IconCircleLabelList"/>
    <dgm:cxn modelId="{80961E8B-62A6-4899-BE10-A0213D557578}" type="presParOf" srcId="{193337EB-F5CD-4F66-912A-BD341F73DC8B}" destId="{CEB37501-6359-47BD-BB64-0D7C739266D2}" srcOrd="1" destOrd="0" presId="urn:microsoft.com/office/officeart/2018/5/layout/IconCircleLabelList"/>
    <dgm:cxn modelId="{EE353571-D5C8-465C-8069-59E4C7AC1616}" type="presParOf" srcId="{193337EB-F5CD-4F66-912A-BD341F73DC8B}" destId="{F1D2A4ED-07E4-4D4D-B971-162ACCA18052}" srcOrd="2" destOrd="0" presId="urn:microsoft.com/office/officeart/2018/5/layout/IconCircleLabelList"/>
    <dgm:cxn modelId="{DAE967B0-3374-442B-9F81-EDCF43A0DFA9}" type="presParOf" srcId="{193337EB-F5CD-4F66-912A-BD341F73DC8B}" destId="{6915483A-84F0-4F3B-83C3-BE82C00C0781}" srcOrd="3" destOrd="0" presId="urn:microsoft.com/office/officeart/2018/5/layout/IconCircleLabelList"/>
    <dgm:cxn modelId="{BC0A5DE9-42C0-4380-81B6-6488B44CCE48}" type="presParOf" srcId="{5B245768-E466-456D-AB09-0AD14116F783}" destId="{94C5B499-555E-4DBC-A95B-947CA92D674D}" srcOrd="1" destOrd="0" presId="urn:microsoft.com/office/officeart/2018/5/layout/IconCircleLabelList"/>
    <dgm:cxn modelId="{903671CE-55AA-4451-97E7-90E8C6DE3AC8}" type="presParOf" srcId="{5B245768-E466-456D-AB09-0AD14116F783}" destId="{08A30FF1-23F7-4478-AF08-1674F95F3EAE}" srcOrd="2" destOrd="0" presId="urn:microsoft.com/office/officeart/2018/5/layout/IconCircleLabelList"/>
    <dgm:cxn modelId="{382CB369-8707-4BCE-8BCB-0A8751DDE22D}" type="presParOf" srcId="{08A30FF1-23F7-4478-AF08-1674F95F3EAE}" destId="{D1D5BDBA-C443-4D2F-8F17-4622C976EC38}" srcOrd="0" destOrd="0" presId="urn:microsoft.com/office/officeart/2018/5/layout/IconCircleLabelList"/>
    <dgm:cxn modelId="{B42CDF4C-E842-42D2-866C-1938E3F8BA4D}" type="presParOf" srcId="{08A30FF1-23F7-4478-AF08-1674F95F3EAE}" destId="{66DFBD78-79C4-43F0-B031-BDCF2BE0E3F3}" srcOrd="1" destOrd="0" presId="urn:microsoft.com/office/officeart/2018/5/layout/IconCircleLabelList"/>
    <dgm:cxn modelId="{2DF7E51A-B4CD-40CE-8E42-55DA8FFBC5D3}" type="presParOf" srcId="{08A30FF1-23F7-4478-AF08-1674F95F3EAE}" destId="{EA666F6E-E638-4A17-BDB9-67B9934E8314}" srcOrd="2" destOrd="0" presId="urn:microsoft.com/office/officeart/2018/5/layout/IconCircleLabelList"/>
    <dgm:cxn modelId="{659957E2-5E9C-487E-BC11-C2092C031995}" type="presParOf" srcId="{08A30FF1-23F7-4478-AF08-1674F95F3EAE}" destId="{FF8F858A-2D77-4730-A262-8236844A028E}" srcOrd="3" destOrd="0" presId="urn:microsoft.com/office/officeart/2018/5/layout/IconCircleLabelList"/>
    <dgm:cxn modelId="{964B6651-824E-47F6-8967-B6B3359C168C}" type="presParOf" srcId="{5B245768-E466-456D-AB09-0AD14116F783}" destId="{38FC42BD-5863-4498-A72A-D9E843071641}" srcOrd="3" destOrd="0" presId="urn:microsoft.com/office/officeart/2018/5/layout/IconCircleLabelList"/>
    <dgm:cxn modelId="{2E544F82-3DE0-4A74-8C98-0B90F0D9D254}" type="presParOf" srcId="{5B245768-E466-456D-AB09-0AD14116F783}" destId="{9DB55F7A-E903-4F92-A968-C9CCEF12095B}" srcOrd="4" destOrd="0" presId="urn:microsoft.com/office/officeart/2018/5/layout/IconCircleLabelList"/>
    <dgm:cxn modelId="{5D67B265-D9E9-47D6-8731-1578E796FB26}" type="presParOf" srcId="{9DB55F7A-E903-4F92-A968-C9CCEF12095B}" destId="{32FA5242-4BC2-466B-BC6E-230B09FCCBDA}" srcOrd="0" destOrd="0" presId="urn:microsoft.com/office/officeart/2018/5/layout/IconCircleLabelList"/>
    <dgm:cxn modelId="{80B37C60-5736-4E75-96CD-319CB2B1E370}" type="presParOf" srcId="{9DB55F7A-E903-4F92-A968-C9CCEF12095B}" destId="{4490D14A-D2DF-4661-BDFB-7CCD11CC1F9D}" srcOrd="1" destOrd="0" presId="urn:microsoft.com/office/officeart/2018/5/layout/IconCircleLabelList"/>
    <dgm:cxn modelId="{C34071D8-17B8-46E8-AFDC-BB67A89A783F}" type="presParOf" srcId="{9DB55F7A-E903-4F92-A968-C9CCEF12095B}" destId="{C56FB7DB-D4E9-4AB3-8B3D-450006750F62}" srcOrd="2" destOrd="0" presId="urn:microsoft.com/office/officeart/2018/5/layout/IconCircleLabelList"/>
    <dgm:cxn modelId="{6FC004AF-4233-48CD-B9FB-8D160168B5C5}" type="presParOf" srcId="{9DB55F7A-E903-4F92-A968-C9CCEF12095B}" destId="{F5EEC03B-B96F-4396-865A-1968427D5E53}" srcOrd="3" destOrd="0" presId="urn:microsoft.com/office/officeart/2018/5/layout/IconCircleLabelList"/>
    <dgm:cxn modelId="{5029214E-0182-4C60-919F-44D31C8FEEF3}" type="presParOf" srcId="{5B245768-E466-456D-AB09-0AD14116F783}" destId="{07603151-EADC-4F6A-A100-7A8FDAE3A79B}" srcOrd="5" destOrd="0" presId="urn:microsoft.com/office/officeart/2018/5/layout/IconCircleLabelList"/>
    <dgm:cxn modelId="{BA4A116E-62B8-41A7-85F0-9DCF2B9FCC07}" type="presParOf" srcId="{5B245768-E466-456D-AB09-0AD14116F783}" destId="{9B6DFBE3-F41C-49E7-AC87-60CDCBE58393}" srcOrd="6" destOrd="0" presId="urn:microsoft.com/office/officeart/2018/5/layout/IconCircleLabelList"/>
    <dgm:cxn modelId="{BD741959-3E86-4138-8685-E6021440E3A6}" type="presParOf" srcId="{9B6DFBE3-F41C-49E7-AC87-60CDCBE58393}" destId="{AD17C813-23FF-4308-A9CD-69D435937D10}" srcOrd="0" destOrd="0" presId="urn:microsoft.com/office/officeart/2018/5/layout/IconCircleLabelList"/>
    <dgm:cxn modelId="{ED42C521-73CF-43BE-A627-E9252EF577DE}" type="presParOf" srcId="{9B6DFBE3-F41C-49E7-AC87-60CDCBE58393}" destId="{83FA59B0-C1AA-403B-B350-388E9F4E7F39}" srcOrd="1" destOrd="0" presId="urn:microsoft.com/office/officeart/2018/5/layout/IconCircleLabelList"/>
    <dgm:cxn modelId="{7B7C19E9-0144-40B2-B390-FF08338DD3D6}" type="presParOf" srcId="{9B6DFBE3-F41C-49E7-AC87-60CDCBE58393}" destId="{45AF8B8B-6DF0-44BB-887C-6D803CE25332}" srcOrd="2" destOrd="0" presId="urn:microsoft.com/office/officeart/2018/5/layout/IconCircleLabelList"/>
    <dgm:cxn modelId="{D75D301B-5471-41C1-AC8E-3FF187765CEF}" type="presParOf" srcId="{9B6DFBE3-F41C-49E7-AC87-60CDCBE58393}" destId="{B4557A6C-3AB6-4B89-98EA-EABE40B491E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BD0429-A8D7-41D2-9BA6-D9998236F8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9623CE-B94F-4AB6-914E-E0F5DCBEC610}">
      <dgm:prSet/>
      <dgm:spPr/>
      <dgm:t>
        <a:bodyPr/>
        <a:lstStyle/>
        <a:p>
          <a:r>
            <a:rPr lang="en-US"/>
            <a:t>Structured Rotation Scheduling</a:t>
          </a:r>
        </a:p>
      </dgm:t>
    </dgm:pt>
    <dgm:pt modelId="{0E3319EF-81AA-4938-A32C-E8E1C0DB058C}" type="parTrans" cxnId="{0BBCD371-5765-4417-8F58-1BB8C4D68B43}">
      <dgm:prSet/>
      <dgm:spPr/>
      <dgm:t>
        <a:bodyPr/>
        <a:lstStyle/>
        <a:p>
          <a:endParaRPr lang="en-US"/>
        </a:p>
      </dgm:t>
    </dgm:pt>
    <dgm:pt modelId="{AE9CF60B-E4DF-4282-9DA9-73FA7DB664F6}" type="sibTrans" cxnId="{0BBCD371-5765-4417-8F58-1BB8C4D68B43}">
      <dgm:prSet/>
      <dgm:spPr/>
      <dgm:t>
        <a:bodyPr/>
        <a:lstStyle/>
        <a:p>
          <a:endParaRPr lang="en-US"/>
        </a:p>
      </dgm:t>
    </dgm:pt>
    <dgm:pt modelId="{72CAB5BC-266A-48C0-8E80-6F266B22D214}">
      <dgm:prSet/>
      <dgm:spPr/>
      <dgm:t>
        <a:bodyPr/>
        <a:lstStyle/>
        <a:p>
          <a:r>
            <a:rPr lang="en-US"/>
            <a:t>Training &amp; Preparedness</a:t>
          </a:r>
        </a:p>
      </dgm:t>
    </dgm:pt>
    <dgm:pt modelId="{0F0DC07C-1A08-4019-9C17-10F220BA4779}" type="parTrans" cxnId="{68C7CB52-3450-47D3-AC29-B0E33736E6AF}">
      <dgm:prSet/>
      <dgm:spPr/>
      <dgm:t>
        <a:bodyPr/>
        <a:lstStyle/>
        <a:p>
          <a:endParaRPr lang="en-US"/>
        </a:p>
      </dgm:t>
    </dgm:pt>
    <dgm:pt modelId="{34CB4B8A-080E-4540-8498-B2509C176E40}" type="sibTrans" cxnId="{68C7CB52-3450-47D3-AC29-B0E33736E6AF}">
      <dgm:prSet/>
      <dgm:spPr/>
      <dgm:t>
        <a:bodyPr/>
        <a:lstStyle/>
        <a:p>
          <a:endParaRPr lang="en-US"/>
        </a:p>
      </dgm:t>
    </dgm:pt>
    <dgm:pt modelId="{01CD979B-3284-48B6-92A1-3F5595271DCF}">
      <dgm:prSet/>
      <dgm:spPr/>
      <dgm:t>
        <a:bodyPr/>
        <a:lstStyle/>
        <a:p>
          <a:r>
            <a:rPr lang="en-US"/>
            <a:t>Automation to Reduce Alert Fatigue</a:t>
          </a:r>
        </a:p>
      </dgm:t>
    </dgm:pt>
    <dgm:pt modelId="{C59FDC17-AC2B-48C6-BECF-1B6339735102}" type="parTrans" cxnId="{3309E255-C888-4A65-A122-100C6FF5DE3C}">
      <dgm:prSet/>
      <dgm:spPr/>
      <dgm:t>
        <a:bodyPr/>
        <a:lstStyle/>
        <a:p>
          <a:endParaRPr lang="en-US"/>
        </a:p>
      </dgm:t>
    </dgm:pt>
    <dgm:pt modelId="{3161A498-6A82-4DB0-AEF1-3813C403ED48}" type="sibTrans" cxnId="{3309E255-C888-4A65-A122-100C6FF5DE3C}">
      <dgm:prSet/>
      <dgm:spPr/>
      <dgm:t>
        <a:bodyPr/>
        <a:lstStyle/>
        <a:p>
          <a:endParaRPr lang="en-US"/>
        </a:p>
      </dgm:t>
    </dgm:pt>
    <dgm:pt modelId="{E6CCD16A-9A8A-4AFC-B963-A9234FE41503}">
      <dgm:prSet/>
      <dgm:spPr/>
      <dgm:t>
        <a:bodyPr/>
        <a:lstStyle/>
        <a:p>
          <a:r>
            <a:rPr lang="en-US"/>
            <a:t>Post-Incident Reviews (Blameless Postmortems)</a:t>
          </a:r>
        </a:p>
      </dgm:t>
    </dgm:pt>
    <dgm:pt modelId="{D49BDC77-F2E6-490B-BE40-100910DF2AEC}" type="parTrans" cxnId="{49174D05-13D4-4F82-8FBB-14F1634DCA63}">
      <dgm:prSet/>
      <dgm:spPr/>
      <dgm:t>
        <a:bodyPr/>
        <a:lstStyle/>
        <a:p>
          <a:endParaRPr lang="en-US"/>
        </a:p>
      </dgm:t>
    </dgm:pt>
    <dgm:pt modelId="{DD4AEC08-4B86-45F0-97DF-FAAB8C92797D}" type="sibTrans" cxnId="{49174D05-13D4-4F82-8FBB-14F1634DCA63}">
      <dgm:prSet/>
      <dgm:spPr/>
      <dgm:t>
        <a:bodyPr/>
        <a:lstStyle/>
        <a:p>
          <a:endParaRPr lang="en-US"/>
        </a:p>
      </dgm:t>
    </dgm:pt>
    <dgm:pt modelId="{61A1DFD9-3742-47BA-AD74-AFE0B3CDA0A0}">
      <dgm:prSet/>
      <dgm:spPr/>
      <dgm:t>
        <a:bodyPr/>
        <a:lstStyle/>
        <a:p>
          <a:r>
            <a:rPr lang="en-US"/>
            <a:t>Prioritizing Team Well-being</a:t>
          </a:r>
        </a:p>
      </dgm:t>
    </dgm:pt>
    <dgm:pt modelId="{2429829A-C13A-4BD6-B417-303919A612D3}" type="parTrans" cxnId="{4F341343-46B8-4942-BF8C-E5AF0BB55521}">
      <dgm:prSet/>
      <dgm:spPr/>
      <dgm:t>
        <a:bodyPr/>
        <a:lstStyle/>
        <a:p>
          <a:endParaRPr lang="en-US"/>
        </a:p>
      </dgm:t>
    </dgm:pt>
    <dgm:pt modelId="{79ACDB38-521D-4653-81B2-668B8C79CA65}" type="sibTrans" cxnId="{4F341343-46B8-4942-BF8C-E5AF0BB55521}">
      <dgm:prSet/>
      <dgm:spPr/>
      <dgm:t>
        <a:bodyPr/>
        <a:lstStyle/>
        <a:p>
          <a:endParaRPr lang="en-US"/>
        </a:p>
      </dgm:t>
    </dgm:pt>
    <dgm:pt modelId="{AD98C82F-4151-4783-8FCD-28166E7E495A}" type="pres">
      <dgm:prSet presAssocID="{BBBD0429-A8D7-41D2-9BA6-D9998236F80A}" presName="root" presStyleCnt="0">
        <dgm:presLayoutVars>
          <dgm:dir/>
          <dgm:resizeHandles val="exact"/>
        </dgm:presLayoutVars>
      </dgm:prSet>
      <dgm:spPr/>
    </dgm:pt>
    <dgm:pt modelId="{EB0A39B6-3D33-42C7-97A6-87B35E4EB2B8}" type="pres">
      <dgm:prSet presAssocID="{419623CE-B94F-4AB6-914E-E0F5DCBEC610}" presName="compNode" presStyleCnt="0"/>
      <dgm:spPr/>
    </dgm:pt>
    <dgm:pt modelId="{277CE650-324E-43B7-9800-B6573205A817}" type="pres">
      <dgm:prSet presAssocID="{419623CE-B94F-4AB6-914E-E0F5DCBEC61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2EE3A88-5852-441B-A45F-56B055981D1E}" type="pres">
      <dgm:prSet presAssocID="{419623CE-B94F-4AB6-914E-E0F5DCBEC610}" presName="spaceRect" presStyleCnt="0"/>
      <dgm:spPr/>
    </dgm:pt>
    <dgm:pt modelId="{669B7FEF-D8F2-42D7-A3CC-CE1E3BE03D4B}" type="pres">
      <dgm:prSet presAssocID="{419623CE-B94F-4AB6-914E-E0F5DCBEC610}" presName="textRect" presStyleLbl="revTx" presStyleIdx="0" presStyleCnt="5">
        <dgm:presLayoutVars>
          <dgm:chMax val="1"/>
          <dgm:chPref val="1"/>
        </dgm:presLayoutVars>
      </dgm:prSet>
      <dgm:spPr/>
    </dgm:pt>
    <dgm:pt modelId="{B7D06D91-206A-4AB7-A1A7-B76B209B690E}" type="pres">
      <dgm:prSet presAssocID="{AE9CF60B-E4DF-4282-9DA9-73FA7DB664F6}" presName="sibTrans" presStyleCnt="0"/>
      <dgm:spPr/>
    </dgm:pt>
    <dgm:pt modelId="{2AAC7265-143D-45B4-A362-C273B042E878}" type="pres">
      <dgm:prSet presAssocID="{72CAB5BC-266A-48C0-8E80-6F266B22D214}" presName="compNode" presStyleCnt="0"/>
      <dgm:spPr/>
    </dgm:pt>
    <dgm:pt modelId="{55290004-3E17-4CD1-81BB-79C4D97B5458}" type="pres">
      <dgm:prSet presAssocID="{72CAB5BC-266A-48C0-8E80-6F266B22D21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8400A38-49AA-4A40-9A38-BFCF82D5E8CE}" type="pres">
      <dgm:prSet presAssocID="{72CAB5BC-266A-48C0-8E80-6F266B22D214}" presName="spaceRect" presStyleCnt="0"/>
      <dgm:spPr/>
    </dgm:pt>
    <dgm:pt modelId="{E215752F-9B6E-4484-8A2E-89D811864272}" type="pres">
      <dgm:prSet presAssocID="{72CAB5BC-266A-48C0-8E80-6F266B22D214}" presName="textRect" presStyleLbl="revTx" presStyleIdx="1" presStyleCnt="5">
        <dgm:presLayoutVars>
          <dgm:chMax val="1"/>
          <dgm:chPref val="1"/>
        </dgm:presLayoutVars>
      </dgm:prSet>
      <dgm:spPr/>
    </dgm:pt>
    <dgm:pt modelId="{0FA55177-AE8C-4D35-AE9A-A5066051C5CF}" type="pres">
      <dgm:prSet presAssocID="{34CB4B8A-080E-4540-8498-B2509C176E40}" presName="sibTrans" presStyleCnt="0"/>
      <dgm:spPr/>
    </dgm:pt>
    <dgm:pt modelId="{DCB94346-73AF-44E8-9EEE-FEBC83882CA1}" type="pres">
      <dgm:prSet presAssocID="{01CD979B-3284-48B6-92A1-3F5595271DCF}" presName="compNode" presStyleCnt="0"/>
      <dgm:spPr/>
    </dgm:pt>
    <dgm:pt modelId="{AFA28BDC-FAFE-4C85-8753-E46AA460851B}" type="pres">
      <dgm:prSet presAssocID="{01CD979B-3284-48B6-92A1-3F5595271D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8DAB205-86A0-4D8E-BB27-8F88EF211475}" type="pres">
      <dgm:prSet presAssocID="{01CD979B-3284-48B6-92A1-3F5595271DCF}" presName="spaceRect" presStyleCnt="0"/>
      <dgm:spPr/>
    </dgm:pt>
    <dgm:pt modelId="{09EA0D92-67FE-4A48-A130-31176ED85D76}" type="pres">
      <dgm:prSet presAssocID="{01CD979B-3284-48B6-92A1-3F5595271DCF}" presName="textRect" presStyleLbl="revTx" presStyleIdx="2" presStyleCnt="5">
        <dgm:presLayoutVars>
          <dgm:chMax val="1"/>
          <dgm:chPref val="1"/>
        </dgm:presLayoutVars>
      </dgm:prSet>
      <dgm:spPr/>
    </dgm:pt>
    <dgm:pt modelId="{EB1FE15E-7468-445B-94BA-8C290EC2F19C}" type="pres">
      <dgm:prSet presAssocID="{3161A498-6A82-4DB0-AEF1-3813C403ED48}" presName="sibTrans" presStyleCnt="0"/>
      <dgm:spPr/>
    </dgm:pt>
    <dgm:pt modelId="{39C973A7-281A-48AF-AF6B-A7AFF385F3B0}" type="pres">
      <dgm:prSet presAssocID="{E6CCD16A-9A8A-4AFC-B963-A9234FE41503}" presName="compNode" presStyleCnt="0"/>
      <dgm:spPr/>
    </dgm:pt>
    <dgm:pt modelId="{7D8E5A08-2E86-4D57-9AC4-2AE637C95EA8}" type="pres">
      <dgm:prSet presAssocID="{E6CCD16A-9A8A-4AFC-B963-A9234FE415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141B7C5A-45D2-4E93-8FE7-428FD095B09B}" type="pres">
      <dgm:prSet presAssocID="{E6CCD16A-9A8A-4AFC-B963-A9234FE41503}" presName="spaceRect" presStyleCnt="0"/>
      <dgm:spPr/>
    </dgm:pt>
    <dgm:pt modelId="{1E52C711-3EFD-4F33-B27E-F1FDE598F86F}" type="pres">
      <dgm:prSet presAssocID="{E6CCD16A-9A8A-4AFC-B963-A9234FE41503}" presName="textRect" presStyleLbl="revTx" presStyleIdx="3" presStyleCnt="5">
        <dgm:presLayoutVars>
          <dgm:chMax val="1"/>
          <dgm:chPref val="1"/>
        </dgm:presLayoutVars>
      </dgm:prSet>
      <dgm:spPr/>
    </dgm:pt>
    <dgm:pt modelId="{F6B9945A-05A8-4D30-8162-1EA7A127B2D5}" type="pres">
      <dgm:prSet presAssocID="{DD4AEC08-4B86-45F0-97DF-FAAB8C92797D}" presName="sibTrans" presStyleCnt="0"/>
      <dgm:spPr/>
    </dgm:pt>
    <dgm:pt modelId="{04942FEE-6BD8-4672-87CE-AA23859EE381}" type="pres">
      <dgm:prSet presAssocID="{61A1DFD9-3742-47BA-AD74-AFE0B3CDA0A0}" presName="compNode" presStyleCnt="0"/>
      <dgm:spPr/>
    </dgm:pt>
    <dgm:pt modelId="{97287AD6-B133-4E36-AEC9-FE49C2FD3A60}" type="pres">
      <dgm:prSet presAssocID="{61A1DFD9-3742-47BA-AD74-AFE0B3CDA0A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BE0D62F-1685-422E-BCC0-47A21D48DB1C}" type="pres">
      <dgm:prSet presAssocID="{61A1DFD9-3742-47BA-AD74-AFE0B3CDA0A0}" presName="spaceRect" presStyleCnt="0"/>
      <dgm:spPr/>
    </dgm:pt>
    <dgm:pt modelId="{AAEA3B0A-B589-49E0-8954-34462E277DA7}" type="pres">
      <dgm:prSet presAssocID="{61A1DFD9-3742-47BA-AD74-AFE0B3CDA0A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9174D05-13D4-4F82-8FBB-14F1634DCA63}" srcId="{BBBD0429-A8D7-41D2-9BA6-D9998236F80A}" destId="{E6CCD16A-9A8A-4AFC-B963-A9234FE41503}" srcOrd="3" destOrd="0" parTransId="{D49BDC77-F2E6-490B-BE40-100910DF2AEC}" sibTransId="{DD4AEC08-4B86-45F0-97DF-FAAB8C92797D}"/>
    <dgm:cxn modelId="{C5746328-A1E9-4F7E-85F1-4CE42ECD1F3B}" type="presOf" srcId="{419623CE-B94F-4AB6-914E-E0F5DCBEC610}" destId="{669B7FEF-D8F2-42D7-A3CC-CE1E3BE03D4B}" srcOrd="0" destOrd="0" presId="urn:microsoft.com/office/officeart/2018/2/layout/IconLabelList"/>
    <dgm:cxn modelId="{7038743B-54B3-4B80-9D63-21900F2838FA}" type="presOf" srcId="{01CD979B-3284-48B6-92A1-3F5595271DCF}" destId="{09EA0D92-67FE-4A48-A130-31176ED85D76}" srcOrd="0" destOrd="0" presId="urn:microsoft.com/office/officeart/2018/2/layout/IconLabelList"/>
    <dgm:cxn modelId="{4F341343-46B8-4942-BF8C-E5AF0BB55521}" srcId="{BBBD0429-A8D7-41D2-9BA6-D9998236F80A}" destId="{61A1DFD9-3742-47BA-AD74-AFE0B3CDA0A0}" srcOrd="4" destOrd="0" parTransId="{2429829A-C13A-4BD6-B417-303919A612D3}" sibTransId="{79ACDB38-521D-4653-81B2-668B8C79CA65}"/>
    <dgm:cxn modelId="{ECF4A847-ABD2-4FD1-87C1-960044D973AE}" type="presOf" srcId="{BBBD0429-A8D7-41D2-9BA6-D9998236F80A}" destId="{AD98C82F-4151-4783-8FCD-28166E7E495A}" srcOrd="0" destOrd="0" presId="urn:microsoft.com/office/officeart/2018/2/layout/IconLabelList"/>
    <dgm:cxn modelId="{0BBCD371-5765-4417-8F58-1BB8C4D68B43}" srcId="{BBBD0429-A8D7-41D2-9BA6-D9998236F80A}" destId="{419623CE-B94F-4AB6-914E-E0F5DCBEC610}" srcOrd="0" destOrd="0" parTransId="{0E3319EF-81AA-4938-A32C-E8E1C0DB058C}" sibTransId="{AE9CF60B-E4DF-4282-9DA9-73FA7DB664F6}"/>
    <dgm:cxn modelId="{68C7CB52-3450-47D3-AC29-B0E33736E6AF}" srcId="{BBBD0429-A8D7-41D2-9BA6-D9998236F80A}" destId="{72CAB5BC-266A-48C0-8E80-6F266B22D214}" srcOrd="1" destOrd="0" parTransId="{0F0DC07C-1A08-4019-9C17-10F220BA4779}" sibTransId="{34CB4B8A-080E-4540-8498-B2509C176E40}"/>
    <dgm:cxn modelId="{3309E255-C888-4A65-A122-100C6FF5DE3C}" srcId="{BBBD0429-A8D7-41D2-9BA6-D9998236F80A}" destId="{01CD979B-3284-48B6-92A1-3F5595271DCF}" srcOrd="2" destOrd="0" parTransId="{C59FDC17-AC2B-48C6-BECF-1B6339735102}" sibTransId="{3161A498-6A82-4DB0-AEF1-3813C403ED48}"/>
    <dgm:cxn modelId="{62DFE959-906E-48A7-892A-CA36AA1F2A09}" type="presOf" srcId="{72CAB5BC-266A-48C0-8E80-6F266B22D214}" destId="{E215752F-9B6E-4484-8A2E-89D811864272}" srcOrd="0" destOrd="0" presId="urn:microsoft.com/office/officeart/2018/2/layout/IconLabelList"/>
    <dgm:cxn modelId="{8F2B0E7F-1B19-4B07-A8CF-FA6AA8695E1B}" type="presOf" srcId="{61A1DFD9-3742-47BA-AD74-AFE0B3CDA0A0}" destId="{AAEA3B0A-B589-49E0-8954-34462E277DA7}" srcOrd="0" destOrd="0" presId="urn:microsoft.com/office/officeart/2018/2/layout/IconLabelList"/>
    <dgm:cxn modelId="{04C176D8-A387-4DBC-9D4F-21A20E9A7453}" type="presOf" srcId="{E6CCD16A-9A8A-4AFC-B963-A9234FE41503}" destId="{1E52C711-3EFD-4F33-B27E-F1FDE598F86F}" srcOrd="0" destOrd="0" presId="urn:microsoft.com/office/officeart/2018/2/layout/IconLabelList"/>
    <dgm:cxn modelId="{14EED6D6-76D7-46C4-ADC2-9AFB73914B48}" type="presParOf" srcId="{AD98C82F-4151-4783-8FCD-28166E7E495A}" destId="{EB0A39B6-3D33-42C7-97A6-87B35E4EB2B8}" srcOrd="0" destOrd="0" presId="urn:microsoft.com/office/officeart/2018/2/layout/IconLabelList"/>
    <dgm:cxn modelId="{F9190D7D-7633-4F83-93F7-74AB6029D9B1}" type="presParOf" srcId="{EB0A39B6-3D33-42C7-97A6-87B35E4EB2B8}" destId="{277CE650-324E-43B7-9800-B6573205A817}" srcOrd="0" destOrd="0" presId="urn:microsoft.com/office/officeart/2018/2/layout/IconLabelList"/>
    <dgm:cxn modelId="{D0723CC9-17F1-484D-884C-32E7C35E4937}" type="presParOf" srcId="{EB0A39B6-3D33-42C7-97A6-87B35E4EB2B8}" destId="{92EE3A88-5852-441B-A45F-56B055981D1E}" srcOrd="1" destOrd="0" presId="urn:microsoft.com/office/officeart/2018/2/layout/IconLabelList"/>
    <dgm:cxn modelId="{973388F8-8525-4980-B517-0C9BD9128FCA}" type="presParOf" srcId="{EB0A39B6-3D33-42C7-97A6-87B35E4EB2B8}" destId="{669B7FEF-D8F2-42D7-A3CC-CE1E3BE03D4B}" srcOrd="2" destOrd="0" presId="urn:microsoft.com/office/officeart/2018/2/layout/IconLabelList"/>
    <dgm:cxn modelId="{1AEB4582-83F1-4139-962F-D73443EB93F0}" type="presParOf" srcId="{AD98C82F-4151-4783-8FCD-28166E7E495A}" destId="{B7D06D91-206A-4AB7-A1A7-B76B209B690E}" srcOrd="1" destOrd="0" presId="urn:microsoft.com/office/officeart/2018/2/layout/IconLabelList"/>
    <dgm:cxn modelId="{79B4C434-7D3E-48E2-965E-29782981F25C}" type="presParOf" srcId="{AD98C82F-4151-4783-8FCD-28166E7E495A}" destId="{2AAC7265-143D-45B4-A362-C273B042E878}" srcOrd="2" destOrd="0" presId="urn:microsoft.com/office/officeart/2018/2/layout/IconLabelList"/>
    <dgm:cxn modelId="{18F46F1A-CD6F-485E-B8F4-99A45969BD69}" type="presParOf" srcId="{2AAC7265-143D-45B4-A362-C273B042E878}" destId="{55290004-3E17-4CD1-81BB-79C4D97B5458}" srcOrd="0" destOrd="0" presId="urn:microsoft.com/office/officeart/2018/2/layout/IconLabelList"/>
    <dgm:cxn modelId="{C1BD6CDE-E2D5-4D7A-991B-36EE4DBE3667}" type="presParOf" srcId="{2AAC7265-143D-45B4-A362-C273B042E878}" destId="{A8400A38-49AA-4A40-9A38-BFCF82D5E8CE}" srcOrd="1" destOrd="0" presId="urn:microsoft.com/office/officeart/2018/2/layout/IconLabelList"/>
    <dgm:cxn modelId="{55E7E0A1-E4A0-4B95-B290-0887239AB97C}" type="presParOf" srcId="{2AAC7265-143D-45B4-A362-C273B042E878}" destId="{E215752F-9B6E-4484-8A2E-89D811864272}" srcOrd="2" destOrd="0" presId="urn:microsoft.com/office/officeart/2018/2/layout/IconLabelList"/>
    <dgm:cxn modelId="{12F6D3E8-D330-4A73-8444-55F9CFB4D5B0}" type="presParOf" srcId="{AD98C82F-4151-4783-8FCD-28166E7E495A}" destId="{0FA55177-AE8C-4D35-AE9A-A5066051C5CF}" srcOrd="3" destOrd="0" presId="urn:microsoft.com/office/officeart/2018/2/layout/IconLabelList"/>
    <dgm:cxn modelId="{E7BB5114-D180-4A62-8203-7B130F7813C8}" type="presParOf" srcId="{AD98C82F-4151-4783-8FCD-28166E7E495A}" destId="{DCB94346-73AF-44E8-9EEE-FEBC83882CA1}" srcOrd="4" destOrd="0" presId="urn:microsoft.com/office/officeart/2018/2/layout/IconLabelList"/>
    <dgm:cxn modelId="{BE95C14F-CC98-4942-8C16-F5AC8BFD83D1}" type="presParOf" srcId="{DCB94346-73AF-44E8-9EEE-FEBC83882CA1}" destId="{AFA28BDC-FAFE-4C85-8753-E46AA460851B}" srcOrd="0" destOrd="0" presId="urn:microsoft.com/office/officeart/2018/2/layout/IconLabelList"/>
    <dgm:cxn modelId="{AF8ED0B0-175B-4611-B3C1-ED6950A2587E}" type="presParOf" srcId="{DCB94346-73AF-44E8-9EEE-FEBC83882CA1}" destId="{B8DAB205-86A0-4D8E-BB27-8F88EF211475}" srcOrd="1" destOrd="0" presId="urn:microsoft.com/office/officeart/2018/2/layout/IconLabelList"/>
    <dgm:cxn modelId="{C74D495B-FE81-489A-9ABF-F3088915DF4E}" type="presParOf" srcId="{DCB94346-73AF-44E8-9EEE-FEBC83882CA1}" destId="{09EA0D92-67FE-4A48-A130-31176ED85D76}" srcOrd="2" destOrd="0" presId="urn:microsoft.com/office/officeart/2018/2/layout/IconLabelList"/>
    <dgm:cxn modelId="{38331BFD-AE6F-4699-8CD5-6B56C9F25939}" type="presParOf" srcId="{AD98C82F-4151-4783-8FCD-28166E7E495A}" destId="{EB1FE15E-7468-445B-94BA-8C290EC2F19C}" srcOrd="5" destOrd="0" presId="urn:microsoft.com/office/officeart/2018/2/layout/IconLabelList"/>
    <dgm:cxn modelId="{6C429842-95F6-4D2F-8394-15C9413A075B}" type="presParOf" srcId="{AD98C82F-4151-4783-8FCD-28166E7E495A}" destId="{39C973A7-281A-48AF-AF6B-A7AFF385F3B0}" srcOrd="6" destOrd="0" presId="urn:microsoft.com/office/officeart/2018/2/layout/IconLabelList"/>
    <dgm:cxn modelId="{172261FB-FD4C-4044-8FA5-D45E337A6900}" type="presParOf" srcId="{39C973A7-281A-48AF-AF6B-A7AFF385F3B0}" destId="{7D8E5A08-2E86-4D57-9AC4-2AE637C95EA8}" srcOrd="0" destOrd="0" presId="urn:microsoft.com/office/officeart/2018/2/layout/IconLabelList"/>
    <dgm:cxn modelId="{EC5640A3-434F-42AE-B864-68BBE9470F9D}" type="presParOf" srcId="{39C973A7-281A-48AF-AF6B-A7AFF385F3B0}" destId="{141B7C5A-45D2-4E93-8FE7-428FD095B09B}" srcOrd="1" destOrd="0" presId="urn:microsoft.com/office/officeart/2018/2/layout/IconLabelList"/>
    <dgm:cxn modelId="{47EF142B-1894-466C-9801-F58C1392180C}" type="presParOf" srcId="{39C973A7-281A-48AF-AF6B-A7AFF385F3B0}" destId="{1E52C711-3EFD-4F33-B27E-F1FDE598F86F}" srcOrd="2" destOrd="0" presId="urn:microsoft.com/office/officeart/2018/2/layout/IconLabelList"/>
    <dgm:cxn modelId="{A4B1C232-3A59-46FF-A665-CD50765A91BD}" type="presParOf" srcId="{AD98C82F-4151-4783-8FCD-28166E7E495A}" destId="{F6B9945A-05A8-4D30-8162-1EA7A127B2D5}" srcOrd="7" destOrd="0" presId="urn:microsoft.com/office/officeart/2018/2/layout/IconLabelList"/>
    <dgm:cxn modelId="{72AB1E47-9EFA-49BB-B140-BA518571F2A4}" type="presParOf" srcId="{AD98C82F-4151-4783-8FCD-28166E7E495A}" destId="{04942FEE-6BD8-4672-87CE-AA23859EE381}" srcOrd="8" destOrd="0" presId="urn:microsoft.com/office/officeart/2018/2/layout/IconLabelList"/>
    <dgm:cxn modelId="{A4107AED-AB01-4AD9-A1DF-8A436F33F710}" type="presParOf" srcId="{04942FEE-6BD8-4672-87CE-AA23859EE381}" destId="{97287AD6-B133-4E36-AEC9-FE49C2FD3A60}" srcOrd="0" destOrd="0" presId="urn:microsoft.com/office/officeart/2018/2/layout/IconLabelList"/>
    <dgm:cxn modelId="{E70103E5-9BED-4EE3-893B-044FA4D7463B}" type="presParOf" srcId="{04942FEE-6BD8-4672-87CE-AA23859EE381}" destId="{1BE0D62F-1685-422E-BCC0-47A21D48DB1C}" srcOrd="1" destOrd="0" presId="urn:microsoft.com/office/officeart/2018/2/layout/IconLabelList"/>
    <dgm:cxn modelId="{5FA666BB-4D52-48D9-92C5-CDD4B9302E2A}" type="presParOf" srcId="{04942FEE-6BD8-4672-87CE-AA23859EE381}" destId="{AAEA3B0A-B589-49E0-8954-34462E277D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B97F3B-1A39-4D2C-8592-D93F246802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E9163E3-9FDA-4743-8068-24BA3B70042B}">
      <dgm:prSet/>
      <dgm:spPr/>
      <dgm:t>
        <a:bodyPr/>
        <a:lstStyle/>
        <a:p>
          <a:r>
            <a:rPr lang="en-US"/>
            <a:t>Frequency: Weekly/bi-weekly shifts; avoid burnout.</a:t>
          </a:r>
        </a:p>
      </dgm:t>
    </dgm:pt>
    <dgm:pt modelId="{4F1A15A6-4088-45E6-9B12-84EBAF05D3B5}" type="parTrans" cxnId="{FEDBF9B5-700B-43B9-9F77-6394B9ED5916}">
      <dgm:prSet/>
      <dgm:spPr/>
      <dgm:t>
        <a:bodyPr/>
        <a:lstStyle/>
        <a:p>
          <a:endParaRPr lang="en-US"/>
        </a:p>
      </dgm:t>
    </dgm:pt>
    <dgm:pt modelId="{44521E20-333A-41E8-9092-CBB00137F809}" type="sibTrans" cxnId="{FEDBF9B5-700B-43B9-9F77-6394B9ED5916}">
      <dgm:prSet/>
      <dgm:spPr/>
      <dgm:t>
        <a:bodyPr/>
        <a:lstStyle/>
        <a:p>
          <a:endParaRPr lang="en-US"/>
        </a:p>
      </dgm:t>
    </dgm:pt>
    <dgm:pt modelId="{E082165C-C01B-4F51-868D-3077E0E6E45E}">
      <dgm:prSet/>
      <dgm:spPr/>
      <dgm:t>
        <a:bodyPr/>
        <a:lstStyle/>
        <a:p>
          <a:r>
            <a:rPr lang="en-US"/>
            <a:t>Time Zones: Follow-the-Sun model for global teams.</a:t>
          </a:r>
        </a:p>
      </dgm:t>
    </dgm:pt>
    <dgm:pt modelId="{AE692146-D8D0-45ED-B159-E9F49CBD83BC}" type="parTrans" cxnId="{D707C3F4-3708-447D-B1D6-2768D11F8281}">
      <dgm:prSet/>
      <dgm:spPr/>
      <dgm:t>
        <a:bodyPr/>
        <a:lstStyle/>
        <a:p>
          <a:endParaRPr lang="en-US"/>
        </a:p>
      </dgm:t>
    </dgm:pt>
    <dgm:pt modelId="{860EC677-ADDA-4309-8754-E5993164B136}" type="sibTrans" cxnId="{D707C3F4-3708-447D-B1D6-2768D11F8281}">
      <dgm:prSet/>
      <dgm:spPr/>
      <dgm:t>
        <a:bodyPr/>
        <a:lstStyle/>
        <a:p>
          <a:endParaRPr lang="en-US"/>
        </a:p>
      </dgm:t>
    </dgm:pt>
    <dgm:pt modelId="{FB7BEAF1-2D9C-45DD-A67A-37C331619D73}">
      <dgm:prSet/>
      <dgm:spPr/>
      <dgm:t>
        <a:bodyPr/>
        <a:lstStyle/>
        <a:p>
          <a:r>
            <a:rPr lang="en-US"/>
            <a:t>Tools: PagerDuty, Opsgenie for automated scheduling.</a:t>
          </a:r>
        </a:p>
      </dgm:t>
    </dgm:pt>
    <dgm:pt modelId="{3A898210-5F2D-4789-B3CC-4C6F7CDDB757}" type="parTrans" cxnId="{E67CE843-FBC0-44F5-AF79-8377C21C163F}">
      <dgm:prSet/>
      <dgm:spPr/>
      <dgm:t>
        <a:bodyPr/>
        <a:lstStyle/>
        <a:p>
          <a:endParaRPr lang="en-US"/>
        </a:p>
      </dgm:t>
    </dgm:pt>
    <dgm:pt modelId="{3656EC95-B124-4F7C-8E99-41C07E88DDB9}" type="sibTrans" cxnId="{E67CE843-FBC0-44F5-AF79-8377C21C163F}">
      <dgm:prSet/>
      <dgm:spPr/>
      <dgm:t>
        <a:bodyPr/>
        <a:lstStyle/>
        <a:p>
          <a:endParaRPr lang="en-US"/>
        </a:p>
      </dgm:t>
    </dgm:pt>
    <dgm:pt modelId="{2F2227FD-FC85-49B6-BEFE-FBAF59AA2386}">
      <dgm:prSet/>
      <dgm:spPr/>
      <dgm:t>
        <a:bodyPr/>
        <a:lstStyle/>
        <a:p>
          <a:r>
            <a:rPr lang="en-US"/>
            <a:t>Escalation Paths: Clear tiers (e.g., Primary → Secondary → Manager).</a:t>
          </a:r>
        </a:p>
      </dgm:t>
    </dgm:pt>
    <dgm:pt modelId="{FAD1B0C9-F956-4F89-B191-F56E5A14278F}" type="parTrans" cxnId="{15CFA14B-5925-4A72-AEC8-CED0561E9E0C}">
      <dgm:prSet/>
      <dgm:spPr/>
      <dgm:t>
        <a:bodyPr/>
        <a:lstStyle/>
        <a:p>
          <a:endParaRPr lang="en-US"/>
        </a:p>
      </dgm:t>
    </dgm:pt>
    <dgm:pt modelId="{32BEF1FA-3A9D-4C38-8D13-FAE126147DB3}" type="sibTrans" cxnId="{15CFA14B-5925-4A72-AEC8-CED0561E9E0C}">
      <dgm:prSet/>
      <dgm:spPr/>
      <dgm:t>
        <a:bodyPr/>
        <a:lstStyle/>
        <a:p>
          <a:endParaRPr lang="en-US"/>
        </a:p>
      </dgm:t>
    </dgm:pt>
    <dgm:pt modelId="{92C0811A-AA73-4D23-8B51-6A41E1B41DD5}" type="pres">
      <dgm:prSet presAssocID="{DAB97F3B-1A39-4D2C-8592-D93F24680237}" presName="linear" presStyleCnt="0">
        <dgm:presLayoutVars>
          <dgm:animLvl val="lvl"/>
          <dgm:resizeHandles val="exact"/>
        </dgm:presLayoutVars>
      </dgm:prSet>
      <dgm:spPr/>
    </dgm:pt>
    <dgm:pt modelId="{8DA19134-E4A1-4A33-BA67-7075C5708626}" type="pres">
      <dgm:prSet presAssocID="{CE9163E3-9FDA-4743-8068-24BA3B7004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89AA3E-8612-4779-984A-9F7EF385457F}" type="pres">
      <dgm:prSet presAssocID="{44521E20-333A-41E8-9092-CBB00137F809}" presName="spacer" presStyleCnt="0"/>
      <dgm:spPr/>
    </dgm:pt>
    <dgm:pt modelId="{8D376521-4F50-4454-A4C0-22F50E598B3E}" type="pres">
      <dgm:prSet presAssocID="{E082165C-C01B-4F51-868D-3077E0E6E4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9815D90-7BD8-4C3B-8BFD-7C07E43CD757}" type="pres">
      <dgm:prSet presAssocID="{860EC677-ADDA-4309-8754-E5993164B136}" presName="spacer" presStyleCnt="0"/>
      <dgm:spPr/>
    </dgm:pt>
    <dgm:pt modelId="{FC6082FA-B542-4321-9DF2-F91A65F1C5D1}" type="pres">
      <dgm:prSet presAssocID="{FB7BEAF1-2D9C-45DD-A67A-37C331619D7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9111C5-90C1-48DA-816E-206E3E373114}" type="pres">
      <dgm:prSet presAssocID="{3656EC95-B124-4F7C-8E99-41C07E88DDB9}" presName="spacer" presStyleCnt="0"/>
      <dgm:spPr/>
    </dgm:pt>
    <dgm:pt modelId="{9D701D82-50BE-4CEF-B01C-9DC8D4D0CA58}" type="pres">
      <dgm:prSet presAssocID="{2F2227FD-FC85-49B6-BEFE-FBAF59AA23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468702A-282B-4014-B321-7AAF9F6D8EF5}" type="presOf" srcId="{FB7BEAF1-2D9C-45DD-A67A-37C331619D73}" destId="{FC6082FA-B542-4321-9DF2-F91A65F1C5D1}" srcOrd="0" destOrd="0" presId="urn:microsoft.com/office/officeart/2005/8/layout/vList2"/>
    <dgm:cxn modelId="{C8012142-987B-4448-81C3-0B10B4F1EB0D}" type="presOf" srcId="{E082165C-C01B-4F51-868D-3077E0E6E45E}" destId="{8D376521-4F50-4454-A4C0-22F50E598B3E}" srcOrd="0" destOrd="0" presId="urn:microsoft.com/office/officeart/2005/8/layout/vList2"/>
    <dgm:cxn modelId="{E67CE843-FBC0-44F5-AF79-8377C21C163F}" srcId="{DAB97F3B-1A39-4D2C-8592-D93F24680237}" destId="{FB7BEAF1-2D9C-45DD-A67A-37C331619D73}" srcOrd="2" destOrd="0" parTransId="{3A898210-5F2D-4789-B3CC-4C6F7CDDB757}" sibTransId="{3656EC95-B124-4F7C-8E99-41C07E88DDB9}"/>
    <dgm:cxn modelId="{15CFA14B-5925-4A72-AEC8-CED0561E9E0C}" srcId="{DAB97F3B-1A39-4D2C-8592-D93F24680237}" destId="{2F2227FD-FC85-49B6-BEFE-FBAF59AA2386}" srcOrd="3" destOrd="0" parTransId="{FAD1B0C9-F956-4F89-B191-F56E5A14278F}" sibTransId="{32BEF1FA-3A9D-4C38-8D13-FAE126147DB3}"/>
    <dgm:cxn modelId="{FEDBF9B5-700B-43B9-9F77-6394B9ED5916}" srcId="{DAB97F3B-1A39-4D2C-8592-D93F24680237}" destId="{CE9163E3-9FDA-4743-8068-24BA3B70042B}" srcOrd="0" destOrd="0" parTransId="{4F1A15A6-4088-45E6-9B12-84EBAF05D3B5}" sibTransId="{44521E20-333A-41E8-9092-CBB00137F809}"/>
    <dgm:cxn modelId="{95D401CE-1F14-4412-9664-F73061742E63}" type="presOf" srcId="{2F2227FD-FC85-49B6-BEFE-FBAF59AA2386}" destId="{9D701D82-50BE-4CEF-B01C-9DC8D4D0CA58}" srcOrd="0" destOrd="0" presId="urn:microsoft.com/office/officeart/2005/8/layout/vList2"/>
    <dgm:cxn modelId="{7B852FD2-30F7-4C8B-B8A5-F061C4F5BC8F}" type="presOf" srcId="{DAB97F3B-1A39-4D2C-8592-D93F24680237}" destId="{92C0811A-AA73-4D23-8B51-6A41E1B41DD5}" srcOrd="0" destOrd="0" presId="urn:microsoft.com/office/officeart/2005/8/layout/vList2"/>
    <dgm:cxn modelId="{183C63F2-7FF5-472B-A419-25B7D900B7BE}" type="presOf" srcId="{CE9163E3-9FDA-4743-8068-24BA3B70042B}" destId="{8DA19134-E4A1-4A33-BA67-7075C5708626}" srcOrd="0" destOrd="0" presId="urn:microsoft.com/office/officeart/2005/8/layout/vList2"/>
    <dgm:cxn modelId="{D707C3F4-3708-447D-B1D6-2768D11F8281}" srcId="{DAB97F3B-1A39-4D2C-8592-D93F24680237}" destId="{E082165C-C01B-4F51-868D-3077E0E6E45E}" srcOrd="1" destOrd="0" parTransId="{AE692146-D8D0-45ED-B159-E9F49CBD83BC}" sibTransId="{860EC677-ADDA-4309-8754-E5993164B136}"/>
    <dgm:cxn modelId="{405950FA-9621-4D9B-B98B-C1D9155E041E}" type="presParOf" srcId="{92C0811A-AA73-4D23-8B51-6A41E1B41DD5}" destId="{8DA19134-E4A1-4A33-BA67-7075C5708626}" srcOrd="0" destOrd="0" presId="urn:microsoft.com/office/officeart/2005/8/layout/vList2"/>
    <dgm:cxn modelId="{EEBBB47C-032A-413E-AA32-D299D9F5AB0F}" type="presParOf" srcId="{92C0811A-AA73-4D23-8B51-6A41E1B41DD5}" destId="{0889AA3E-8612-4779-984A-9F7EF385457F}" srcOrd="1" destOrd="0" presId="urn:microsoft.com/office/officeart/2005/8/layout/vList2"/>
    <dgm:cxn modelId="{C84C0AAA-A008-4F84-A4A0-B3E9FFAC1276}" type="presParOf" srcId="{92C0811A-AA73-4D23-8B51-6A41E1B41DD5}" destId="{8D376521-4F50-4454-A4C0-22F50E598B3E}" srcOrd="2" destOrd="0" presId="urn:microsoft.com/office/officeart/2005/8/layout/vList2"/>
    <dgm:cxn modelId="{1A06D3AE-AAA0-48A9-ABA8-50DCADC0847B}" type="presParOf" srcId="{92C0811A-AA73-4D23-8B51-6A41E1B41DD5}" destId="{09815D90-7BD8-4C3B-8BFD-7C07E43CD757}" srcOrd="3" destOrd="0" presId="urn:microsoft.com/office/officeart/2005/8/layout/vList2"/>
    <dgm:cxn modelId="{3709A40D-C2A4-4A9E-B78C-1FFDEBC46642}" type="presParOf" srcId="{92C0811A-AA73-4D23-8B51-6A41E1B41DD5}" destId="{FC6082FA-B542-4321-9DF2-F91A65F1C5D1}" srcOrd="4" destOrd="0" presId="urn:microsoft.com/office/officeart/2005/8/layout/vList2"/>
    <dgm:cxn modelId="{6E5CB6C6-1949-4654-B322-A4028AF85B03}" type="presParOf" srcId="{92C0811A-AA73-4D23-8B51-6A41E1B41DD5}" destId="{CD9111C5-90C1-48DA-816E-206E3E373114}" srcOrd="5" destOrd="0" presId="urn:microsoft.com/office/officeart/2005/8/layout/vList2"/>
    <dgm:cxn modelId="{1EB1B4D2-891A-43C2-B681-E4F9EE0D2B57}" type="presParOf" srcId="{92C0811A-AA73-4D23-8B51-6A41E1B41DD5}" destId="{9D701D82-50BE-4CEF-B01C-9DC8D4D0CA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3C0C55-E2CF-4AF3-B70D-ACF0446BD2B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1F2C03-D95F-4892-87DF-C07E2F5D3FFC}">
      <dgm:prSet/>
      <dgm:spPr/>
      <dgm:t>
        <a:bodyPr/>
        <a:lstStyle/>
        <a:p>
          <a:r>
            <a:rPr lang="en-US" b="1"/>
            <a:t>Documentation</a:t>
          </a:r>
          <a:r>
            <a:rPr lang="en-US"/>
            <a:t>: Up-to-date runbooks and playbooks.</a:t>
          </a:r>
        </a:p>
      </dgm:t>
    </dgm:pt>
    <dgm:pt modelId="{9FAE661F-2137-433E-A963-0433856DF854}" type="parTrans" cxnId="{E6501998-0871-4128-858B-C58CB0A5B4FF}">
      <dgm:prSet/>
      <dgm:spPr/>
      <dgm:t>
        <a:bodyPr/>
        <a:lstStyle/>
        <a:p>
          <a:endParaRPr lang="en-US"/>
        </a:p>
      </dgm:t>
    </dgm:pt>
    <dgm:pt modelId="{C23D16A3-06A2-4C3F-A931-85D7FEF0DDD1}" type="sibTrans" cxnId="{E6501998-0871-4128-858B-C58CB0A5B4FF}">
      <dgm:prSet/>
      <dgm:spPr/>
      <dgm:t>
        <a:bodyPr/>
        <a:lstStyle/>
        <a:p>
          <a:endParaRPr lang="en-US"/>
        </a:p>
      </dgm:t>
    </dgm:pt>
    <dgm:pt modelId="{AAF12285-4F3F-4E28-8C39-F9D89DFBCF76}">
      <dgm:prSet/>
      <dgm:spPr/>
      <dgm:t>
        <a:bodyPr/>
        <a:lstStyle/>
        <a:p>
          <a:r>
            <a:rPr lang="en-US" b="1"/>
            <a:t>Simulations</a:t>
          </a:r>
          <a:r>
            <a:rPr lang="en-US"/>
            <a:t>: Regular fire drills (e.g., Chaos Monkey tests).</a:t>
          </a:r>
        </a:p>
      </dgm:t>
    </dgm:pt>
    <dgm:pt modelId="{07429E70-A554-4756-9374-0167298C3C88}" type="parTrans" cxnId="{347B6C3C-711F-4200-B0D7-663423F2C3B2}">
      <dgm:prSet/>
      <dgm:spPr/>
      <dgm:t>
        <a:bodyPr/>
        <a:lstStyle/>
        <a:p>
          <a:endParaRPr lang="en-US"/>
        </a:p>
      </dgm:t>
    </dgm:pt>
    <dgm:pt modelId="{6C6B9111-DD2E-4D37-ABF2-915F368C2BD6}" type="sibTrans" cxnId="{347B6C3C-711F-4200-B0D7-663423F2C3B2}">
      <dgm:prSet/>
      <dgm:spPr/>
      <dgm:t>
        <a:bodyPr/>
        <a:lstStyle/>
        <a:p>
          <a:endParaRPr lang="en-US"/>
        </a:p>
      </dgm:t>
    </dgm:pt>
    <dgm:pt modelId="{369EF7A6-DA12-4E90-854A-03D86240248C}">
      <dgm:prSet/>
      <dgm:spPr/>
      <dgm:t>
        <a:bodyPr/>
        <a:lstStyle/>
        <a:p>
          <a:r>
            <a:rPr lang="en-US" b="1"/>
            <a:t>Shadowing</a:t>
          </a:r>
          <a:r>
            <a:rPr lang="en-US"/>
            <a:t>: New members pair with veterans.</a:t>
          </a:r>
        </a:p>
      </dgm:t>
    </dgm:pt>
    <dgm:pt modelId="{E7592B4E-626C-40FB-8B9E-B003D8039F3F}" type="parTrans" cxnId="{291598BF-7A07-4B88-A472-41DAF0F253CB}">
      <dgm:prSet/>
      <dgm:spPr/>
      <dgm:t>
        <a:bodyPr/>
        <a:lstStyle/>
        <a:p>
          <a:endParaRPr lang="en-US"/>
        </a:p>
      </dgm:t>
    </dgm:pt>
    <dgm:pt modelId="{C6DB6160-E1EF-4F86-939B-58C8B0EF5515}" type="sibTrans" cxnId="{291598BF-7A07-4B88-A472-41DAF0F253CB}">
      <dgm:prSet/>
      <dgm:spPr/>
      <dgm:t>
        <a:bodyPr/>
        <a:lstStyle/>
        <a:p>
          <a:endParaRPr lang="en-US"/>
        </a:p>
      </dgm:t>
    </dgm:pt>
    <dgm:pt modelId="{B5CDA91A-ADF5-4D65-AF17-211C8EFD65B6}">
      <dgm:prSet/>
      <dgm:spPr/>
      <dgm:t>
        <a:bodyPr/>
        <a:lstStyle/>
        <a:p>
          <a:r>
            <a:rPr lang="en-US" b="1"/>
            <a:t>Tools</a:t>
          </a:r>
          <a:r>
            <a:rPr lang="en-US"/>
            <a:t>: Internal wikis (e.g., Confluence), incident response platforms.</a:t>
          </a:r>
        </a:p>
      </dgm:t>
    </dgm:pt>
    <dgm:pt modelId="{DF200CD6-7008-430A-A435-486CBDA86763}" type="parTrans" cxnId="{630D5F7C-4DF1-419B-9521-0A5BF29A7B17}">
      <dgm:prSet/>
      <dgm:spPr/>
      <dgm:t>
        <a:bodyPr/>
        <a:lstStyle/>
        <a:p>
          <a:endParaRPr lang="en-US"/>
        </a:p>
      </dgm:t>
    </dgm:pt>
    <dgm:pt modelId="{6E8623C3-E8B3-4CFF-B09A-3A1A55554F58}" type="sibTrans" cxnId="{630D5F7C-4DF1-419B-9521-0A5BF29A7B17}">
      <dgm:prSet/>
      <dgm:spPr/>
      <dgm:t>
        <a:bodyPr/>
        <a:lstStyle/>
        <a:p>
          <a:endParaRPr lang="en-US"/>
        </a:p>
      </dgm:t>
    </dgm:pt>
    <dgm:pt modelId="{CED34201-AD2E-4CF3-90C5-492EDDC925D2}" type="pres">
      <dgm:prSet presAssocID="{ED3C0C55-E2CF-4AF3-B70D-ACF0446BD2BD}" presName="linear" presStyleCnt="0">
        <dgm:presLayoutVars>
          <dgm:animLvl val="lvl"/>
          <dgm:resizeHandles val="exact"/>
        </dgm:presLayoutVars>
      </dgm:prSet>
      <dgm:spPr/>
    </dgm:pt>
    <dgm:pt modelId="{CE36937F-665C-4D4B-9486-7F01068C6BE4}" type="pres">
      <dgm:prSet presAssocID="{321F2C03-D95F-4892-87DF-C07E2F5D3F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4ADA4CD-F347-4058-A0D4-2966EA5FB190}" type="pres">
      <dgm:prSet presAssocID="{C23D16A3-06A2-4C3F-A931-85D7FEF0DDD1}" presName="spacer" presStyleCnt="0"/>
      <dgm:spPr/>
    </dgm:pt>
    <dgm:pt modelId="{3C7FFB27-994A-4C82-BC5A-CB9D3AB7ADA7}" type="pres">
      <dgm:prSet presAssocID="{AAF12285-4F3F-4E28-8C39-F9D89DFBCF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FDBC63-CB64-4614-B1F0-6F28B175B294}" type="pres">
      <dgm:prSet presAssocID="{6C6B9111-DD2E-4D37-ABF2-915F368C2BD6}" presName="spacer" presStyleCnt="0"/>
      <dgm:spPr/>
    </dgm:pt>
    <dgm:pt modelId="{9FE938C0-889D-42FE-8030-36D0B251AB9C}" type="pres">
      <dgm:prSet presAssocID="{369EF7A6-DA12-4E90-854A-03D8624024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82FAF2-9F8A-4E13-825A-32BB8F8F937E}" type="pres">
      <dgm:prSet presAssocID="{C6DB6160-E1EF-4F86-939B-58C8B0EF5515}" presName="spacer" presStyleCnt="0"/>
      <dgm:spPr/>
    </dgm:pt>
    <dgm:pt modelId="{76484398-DF98-4554-A51F-25CADEE0B2D9}" type="pres">
      <dgm:prSet presAssocID="{B5CDA91A-ADF5-4D65-AF17-211C8EFD65B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C73339-307B-4CB9-8D7F-976902440283}" type="presOf" srcId="{AAF12285-4F3F-4E28-8C39-F9D89DFBCF76}" destId="{3C7FFB27-994A-4C82-BC5A-CB9D3AB7ADA7}" srcOrd="0" destOrd="0" presId="urn:microsoft.com/office/officeart/2005/8/layout/vList2"/>
    <dgm:cxn modelId="{A9018D3A-8F71-4490-B278-C6E1BF30D77B}" type="presOf" srcId="{ED3C0C55-E2CF-4AF3-B70D-ACF0446BD2BD}" destId="{CED34201-AD2E-4CF3-90C5-492EDDC925D2}" srcOrd="0" destOrd="0" presId="urn:microsoft.com/office/officeart/2005/8/layout/vList2"/>
    <dgm:cxn modelId="{347B6C3C-711F-4200-B0D7-663423F2C3B2}" srcId="{ED3C0C55-E2CF-4AF3-B70D-ACF0446BD2BD}" destId="{AAF12285-4F3F-4E28-8C39-F9D89DFBCF76}" srcOrd="1" destOrd="0" parTransId="{07429E70-A554-4756-9374-0167298C3C88}" sibTransId="{6C6B9111-DD2E-4D37-ABF2-915F368C2BD6}"/>
    <dgm:cxn modelId="{630D5F7C-4DF1-419B-9521-0A5BF29A7B17}" srcId="{ED3C0C55-E2CF-4AF3-B70D-ACF0446BD2BD}" destId="{B5CDA91A-ADF5-4D65-AF17-211C8EFD65B6}" srcOrd="3" destOrd="0" parTransId="{DF200CD6-7008-430A-A435-486CBDA86763}" sibTransId="{6E8623C3-E8B3-4CFF-B09A-3A1A55554F58}"/>
    <dgm:cxn modelId="{5881D187-758E-4F18-81F1-B706F8886B7B}" type="presOf" srcId="{B5CDA91A-ADF5-4D65-AF17-211C8EFD65B6}" destId="{76484398-DF98-4554-A51F-25CADEE0B2D9}" srcOrd="0" destOrd="0" presId="urn:microsoft.com/office/officeart/2005/8/layout/vList2"/>
    <dgm:cxn modelId="{E6501998-0871-4128-858B-C58CB0A5B4FF}" srcId="{ED3C0C55-E2CF-4AF3-B70D-ACF0446BD2BD}" destId="{321F2C03-D95F-4892-87DF-C07E2F5D3FFC}" srcOrd="0" destOrd="0" parTransId="{9FAE661F-2137-433E-A963-0433856DF854}" sibTransId="{C23D16A3-06A2-4C3F-A931-85D7FEF0DDD1}"/>
    <dgm:cxn modelId="{291598BF-7A07-4B88-A472-41DAF0F253CB}" srcId="{ED3C0C55-E2CF-4AF3-B70D-ACF0446BD2BD}" destId="{369EF7A6-DA12-4E90-854A-03D86240248C}" srcOrd="2" destOrd="0" parTransId="{E7592B4E-626C-40FB-8B9E-B003D8039F3F}" sibTransId="{C6DB6160-E1EF-4F86-939B-58C8B0EF5515}"/>
    <dgm:cxn modelId="{C3FB54CC-0996-4FAF-B112-8A0B41C39B7E}" type="presOf" srcId="{321F2C03-D95F-4892-87DF-C07E2F5D3FFC}" destId="{CE36937F-665C-4D4B-9486-7F01068C6BE4}" srcOrd="0" destOrd="0" presId="urn:microsoft.com/office/officeart/2005/8/layout/vList2"/>
    <dgm:cxn modelId="{EE9672D7-856D-44CF-9D21-88865A9DF34E}" type="presOf" srcId="{369EF7A6-DA12-4E90-854A-03D86240248C}" destId="{9FE938C0-889D-42FE-8030-36D0B251AB9C}" srcOrd="0" destOrd="0" presId="urn:microsoft.com/office/officeart/2005/8/layout/vList2"/>
    <dgm:cxn modelId="{6BC715EF-D472-44FB-A189-F465A1FF1B60}" type="presParOf" srcId="{CED34201-AD2E-4CF3-90C5-492EDDC925D2}" destId="{CE36937F-665C-4D4B-9486-7F01068C6BE4}" srcOrd="0" destOrd="0" presId="urn:microsoft.com/office/officeart/2005/8/layout/vList2"/>
    <dgm:cxn modelId="{C885D5A0-B0D7-41CA-8D67-876AAE8640AA}" type="presParOf" srcId="{CED34201-AD2E-4CF3-90C5-492EDDC925D2}" destId="{D4ADA4CD-F347-4058-A0D4-2966EA5FB190}" srcOrd="1" destOrd="0" presId="urn:microsoft.com/office/officeart/2005/8/layout/vList2"/>
    <dgm:cxn modelId="{CB889E44-3633-4BBF-A993-1786098FDBE8}" type="presParOf" srcId="{CED34201-AD2E-4CF3-90C5-492EDDC925D2}" destId="{3C7FFB27-994A-4C82-BC5A-CB9D3AB7ADA7}" srcOrd="2" destOrd="0" presId="urn:microsoft.com/office/officeart/2005/8/layout/vList2"/>
    <dgm:cxn modelId="{0E4FFB9A-C562-4F20-9349-3303C4182A40}" type="presParOf" srcId="{CED34201-AD2E-4CF3-90C5-492EDDC925D2}" destId="{39FDBC63-CB64-4614-B1F0-6F28B175B294}" srcOrd="3" destOrd="0" presId="urn:microsoft.com/office/officeart/2005/8/layout/vList2"/>
    <dgm:cxn modelId="{9BC92B23-FB22-41EC-9C75-70AC4D71BCEE}" type="presParOf" srcId="{CED34201-AD2E-4CF3-90C5-492EDDC925D2}" destId="{9FE938C0-889D-42FE-8030-36D0B251AB9C}" srcOrd="4" destOrd="0" presId="urn:microsoft.com/office/officeart/2005/8/layout/vList2"/>
    <dgm:cxn modelId="{A7546646-8637-4A4A-AF95-4EEAE3009F15}" type="presParOf" srcId="{CED34201-AD2E-4CF3-90C5-492EDDC925D2}" destId="{1F82FAF2-9F8A-4E13-825A-32BB8F8F937E}" srcOrd="5" destOrd="0" presId="urn:microsoft.com/office/officeart/2005/8/layout/vList2"/>
    <dgm:cxn modelId="{299572E4-3A0E-4CEF-B386-140BAB32A7FE}" type="presParOf" srcId="{CED34201-AD2E-4CF3-90C5-492EDDC925D2}" destId="{76484398-DF98-4554-A51F-25CADEE0B2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8A4B1B-FB24-491F-8A43-780E7F368AD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A0CEDA2-D7C4-47BF-99F2-538C4E575708}">
      <dgm:prSet/>
      <dgm:spPr/>
      <dgm:t>
        <a:bodyPr/>
        <a:lstStyle/>
        <a:p>
          <a:r>
            <a:rPr lang="en-US" b="1"/>
            <a:t>Smart Monitoring</a:t>
          </a:r>
          <a:r>
            <a:rPr lang="en-US"/>
            <a:t>: Filter false positives (e.g., Prometheus, Grafana).</a:t>
          </a:r>
        </a:p>
      </dgm:t>
    </dgm:pt>
    <dgm:pt modelId="{B014D4AC-C578-45AF-8E5D-C57C38D8D954}" type="parTrans" cxnId="{F5BCE357-6FDD-42A8-AED6-CDDE5318D817}">
      <dgm:prSet/>
      <dgm:spPr/>
      <dgm:t>
        <a:bodyPr/>
        <a:lstStyle/>
        <a:p>
          <a:endParaRPr lang="en-US"/>
        </a:p>
      </dgm:t>
    </dgm:pt>
    <dgm:pt modelId="{CE011DD2-1142-4205-8BA0-82C05F56EE81}" type="sibTrans" cxnId="{F5BCE357-6FDD-42A8-AED6-CDDE5318D817}">
      <dgm:prSet/>
      <dgm:spPr/>
      <dgm:t>
        <a:bodyPr/>
        <a:lstStyle/>
        <a:p>
          <a:endParaRPr lang="en-US"/>
        </a:p>
      </dgm:t>
    </dgm:pt>
    <dgm:pt modelId="{90743FA0-613D-4A61-B1F2-4C1B0803F78D}">
      <dgm:prSet/>
      <dgm:spPr/>
      <dgm:t>
        <a:bodyPr/>
        <a:lstStyle/>
        <a:p>
          <a:r>
            <a:rPr lang="en-US" b="1"/>
            <a:t>AI/ML Tools</a:t>
          </a:r>
          <a:r>
            <a:rPr lang="en-US"/>
            <a:t>: Prioritize alerts (e.g., Splunk, BigPanda).</a:t>
          </a:r>
        </a:p>
      </dgm:t>
    </dgm:pt>
    <dgm:pt modelId="{26CBD6A8-9F90-453E-BA48-0A6CF4CD89A1}" type="parTrans" cxnId="{77E977E0-81D1-4356-890F-3D4A60C0D623}">
      <dgm:prSet/>
      <dgm:spPr/>
      <dgm:t>
        <a:bodyPr/>
        <a:lstStyle/>
        <a:p>
          <a:endParaRPr lang="en-US"/>
        </a:p>
      </dgm:t>
    </dgm:pt>
    <dgm:pt modelId="{48F48AB4-BEEC-41F6-AF5A-60634F96A05C}" type="sibTrans" cxnId="{77E977E0-81D1-4356-890F-3D4A60C0D623}">
      <dgm:prSet/>
      <dgm:spPr/>
      <dgm:t>
        <a:bodyPr/>
        <a:lstStyle/>
        <a:p>
          <a:endParaRPr lang="en-US"/>
        </a:p>
      </dgm:t>
    </dgm:pt>
    <dgm:pt modelId="{C0937062-5528-4C8A-8FF4-A4D11728D140}">
      <dgm:prSet/>
      <dgm:spPr/>
      <dgm:t>
        <a:bodyPr/>
        <a:lstStyle/>
        <a:p>
          <a:r>
            <a:rPr lang="en-US" b="1"/>
            <a:t>Tiered Alerts</a:t>
          </a:r>
          <a:r>
            <a:rPr lang="en-US"/>
            <a:t>: Only critical issues trigger pages.</a:t>
          </a:r>
        </a:p>
      </dgm:t>
    </dgm:pt>
    <dgm:pt modelId="{E7741CAE-DF0A-4AF4-88C5-D6286F5871CB}" type="parTrans" cxnId="{2BC5095C-3257-4F77-AA67-01904B3AC580}">
      <dgm:prSet/>
      <dgm:spPr/>
      <dgm:t>
        <a:bodyPr/>
        <a:lstStyle/>
        <a:p>
          <a:endParaRPr lang="en-US"/>
        </a:p>
      </dgm:t>
    </dgm:pt>
    <dgm:pt modelId="{0CA03F40-C7FC-4054-A1A8-4A3FD3B294BC}" type="sibTrans" cxnId="{2BC5095C-3257-4F77-AA67-01904B3AC580}">
      <dgm:prSet/>
      <dgm:spPr/>
      <dgm:t>
        <a:bodyPr/>
        <a:lstStyle/>
        <a:p>
          <a:endParaRPr lang="en-US"/>
        </a:p>
      </dgm:t>
    </dgm:pt>
    <dgm:pt modelId="{8CA55957-667B-4471-A122-51F62F3B2841}" type="pres">
      <dgm:prSet presAssocID="{028A4B1B-FB24-491F-8A43-780E7F368A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ED4FB1-30C3-4A2B-BB4D-7F8A72D88165}" type="pres">
      <dgm:prSet presAssocID="{0A0CEDA2-D7C4-47BF-99F2-538C4E575708}" presName="hierRoot1" presStyleCnt="0"/>
      <dgm:spPr/>
    </dgm:pt>
    <dgm:pt modelId="{873EF645-C01A-4428-8A10-016CBE32A3DE}" type="pres">
      <dgm:prSet presAssocID="{0A0CEDA2-D7C4-47BF-99F2-538C4E575708}" presName="composite" presStyleCnt="0"/>
      <dgm:spPr/>
    </dgm:pt>
    <dgm:pt modelId="{6F9862C3-5F81-46F9-97F2-80CC9402A87F}" type="pres">
      <dgm:prSet presAssocID="{0A0CEDA2-D7C4-47BF-99F2-538C4E575708}" presName="background" presStyleLbl="node0" presStyleIdx="0" presStyleCnt="3"/>
      <dgm:spPr/>
    </dgm:pt>
    <dgm:pt modelId="{E7533E9F-DB0E-4D74-9763-5674AD552003}" type="pres">
      <dgm:prSet presAssocID="{0A0CEDA2-D7C4-47BF-99F2-538C4E575708}" presName="text" presStyleLbl="fgAcc0" presStyleIdx="0" presStyleCnt="3">
        <dgm:presLayoutVars>
          <dgm:chPref val="3"/>
        </dgm:presLayoutVars>
      </dgm:prSet>
      <dgm:spPr/>
    </dgm:pt>
    <dgm:pt modelId="{BFCF90F7-9847-4927-99BE-42B88A0AA917}" type="pres">
      <dgm:prSet presAssocID="{0A0CEDA2-D7C4-47BF-99F2-538C4E575708}" presName="hierChild2" presStyleCnt="0"/>
      <dgm:spPr/>
    </dgm:pt>
    <dgm:pt modelId="{888D0C2B-4BF0-4012-B462-49A6161C1E98}" type="pres">
      <dgm:prSet presAssocID="{90743FA0-613D-4A61-B1F2-4C1B0803F78D}" presName="hierRoot1" presStyleCnt="0"/>
      <dgm:spPr/>
    </dgm:pt>
    <dgm:pt modelId="{2EF1D6E4-7CF4-4C96-90B4-BE2070FA5245}" type="pres">
      <dgm:prSet presAssocID="{90743FA0-613D-4A61-B1F2-4C1B0803F78D}" presName="composite" presStyleCnt="0"/>
      <dgm:spPr/>
    </dgm:pt>
    <dgm:pt modelId="{F52A11A8-1D6B-4D7A-9939-5A741FA54ECF}" type="pres">
      <dgm:prSet presAssocID="{90743FA0-613D-4A61-B1F2-4C1B0803F78D}" presName="background" presStyleLbl="node0" presStyleIdx="1" presStyleCnt="3"/>
      <dgm:spPr/>
    </dgm:pt>
    <dgm:pt modelId="{9D2E6730-693B-4F8F-9280-535C36B7542E}" type="pres">
      <dgm:prSet presAssocID="{90743FA0-613D-4A61-B1F2-4C1B0803F78D}" presName="text" presStyleLbl="fgAcc0" presStyleIdx="1" presStyleCnt="3">
        <dgm:presLayoutVars>
          <dgm:chPref val="3"/>
        </dgm:presLayoutVars>
      </dgm:prSet>
      <dgm:spPr/>
    </dgm:pt>
    <dgm:pt modelId="{96AC1C4B-D3CD-48D8-96D1-DBF0A8C43ED3}" type="pres">
      <dgm:prSet presAssocID="{90743FA0-613D-4A61-B1F2-4C1B0803F78D}" presName="hierChild2" presStyleCnt="0"/>
      <dgm:spPr/>
    </dgm:pt>
    <dgm:pt modelId="{1CA35371-9C71-4552-8D0B-1B0165A39BE4}" type="pres">
      <dgm:prSet presAssocID="{C0937062-5528-4C8A-8FF4-A4D11728D140}" presName="hierRoot1" presStyleCnt="0"/>
      <dgm:spPr/>
    </dgm:pt>
    <dgm:pt modelId="{719E078B-BABC-4C81-956D-FEF759A51814}" type="pres">
      <dgm:prSet presAssocID="{C0937062-5528-4C8A-8FF4-A4D11728D140}" presName="composite" presStyleCnt="0"/>
      <dgm:spPr/>
    </dgm:pt>
    <dgm:pt modelId="{8F316217-B3E5-4597-8A0D-3C34AA35B394}" type="pres">
      <dgm:prSet presAssocID="{C0937062-5528-4C8A-8FF4-A4D11728D140}" presName="background" presStyleLbl="node0" presStyleIdx="2" presStyleCnt="3"/>
      <dgm:spPr/>
    </dgm:pt>
    <dgm:pt modelId="{314B41A8-B879-473D-B4DC-217A889544C7}" type="pres">
      <dgm:prSet presAssocID="{C0937062-5528-4C8A-8FF4-A4D11728D140}" presName="text" presStyleLbl="fgAcc0" presStyleIdx="2" presStyleCnt="3">
        <dgm:presLayoutVars>
          <dgm:chPref val="3"/>
        </dgm:presLayoutVars>
      </dgm:prSet>
      <dgm:spPr/>
    </dgm:pt>
    <dgm:pt modelId="{C7109D5C-AE3A-4609-A940-39EB8A96D5C3}" type="pres">
      <dgm:prSet presAssocID="{C0937062-5528-4C8A-8FF4-A4D11728D140}" presName="hierChild2" presStyleCnt="0"/>
      <dgm:spPr/>
    </dgm:pt>
  </dgm:ptLst>
  <dgm:cxnLst>
    <dgm:cxn modelId="{2BC5095C-3257-4F77-AA67-01904B3AC580}" srcId="{028A4B1B-FB24-491F-8A43-780E7F368ADD}" destId="{C0937062-5528-4C8A-8FF4-A4D11728D140}" srcOrd="2" destOrd="0" parTransId="{E7741CAE-DF0A-4AF4-88C5-D6286F5871CB}" sibTransId="{0CA03F40-C7FC-4054-A1A8-4A3FD3B294BC}"/>
    <dgm:cxn modelId="{F5BCE357-6FDD-42A8-AED6-CDDE5318D817}" srcId="{028A4B1B-FB24-491F-8A43-780E7F368ADD}" destId="{0A0CEDA2-D7C4-47BF-99F2-538C4E575708}" srcOrd="0" destOrd="0" parTransId="{B014D4AC-C578-45AF-8E5D-C57C38D8D954}" sibTransId="{CE011DD2-1142-4205-8BA0-82C05F56EE81}"/>
    <dgm:cxn modelId="{7785FCC6-48D7-40EE-86EE-EBA429A72FE7}" type="presOf" srcId="{90743FA0-613D-4A61-B1F2-4C1B0803F78D}" destId="{9D2E6730-693B-4F8F-9280-535C36B7542E}" srcOrd="0" destOrd="0" presId="urn:microsoft.com/office/officeart/2005/8/layout/hierarchy1"/>
    <dgm:cxn modelId="{CD66B1DA-816C-4438-97D9-615A703B9986}" type="presOf" srcId="{0A0CEDA2-D7C4-47BF-99F2-538C4E575708}" destId="{E7533E9F-DB0E-4D74-9763-5674AD552003}" srcOrd="0" destOrd="0" presId="urn:microsoft.com/office/officeart/2005/8/layout/hierarchy1"/>
    <dgm:cxn modelId="{77E977E0-81D1-4356-890F-3D4A60C0D623}" srcId="{028A4B1B-FB24-491F-8A43-780E7F368ADD}" destId="{90743FA0-613D-4A61-B1F2-4C1B0803F78D}" srcOrd="1" destOrd="0" parTransId="{26CBD6A8-9F90-453E-BA48-0A6CF4CD89A1}" sibTransId="{48F48AB4-BEEC-41F6-AF5A-60634F96A05C}"/>
    <dgm:cxn modelId="{83BD96EE-79B2-4B16-B2A7-79994823D6FF}" type="presOf" srcId="{C0937062-5528-4C8A-8FF4-A4D11728D140}" destId="{314B41A8-B879-473D-B4DC-217A889544C7}" srcOrd="0" destOrd="0" presId="urn:microsoft.com/office/officeart/2005/8/layout/hierarchy1"/>
    <dgm:cxn modelId="{1498DFF1-D862-4A1C-BB31-73A417C720E2}" type="presOf" srcId="{028A4B1B-FB24-491F-8A43-780E7F368ADD}" destId="{8CA55957-667B-4471-A122-51F62F3B2841}" srcOrd="0" destOrd="0" presId="urn:microsoft.com/office/officeart/2005/8/layout/hierarchy1"/>
    <dgm:cxn modelId="{AB7F04D3-CF17-4A00-B239-37D7A93702AA}" type="presParOf" srcId="{8CA55957-667B-4471-A122-51F62F3B2841}" destId="{62ED4FB1-30C3-4A2B-BB4D-7F8A72D88165}" srcOrd="0" destOrd="0" presId="urn:microsoft.com/office/officeart/2005/8/layout/hierarchy1"/>
    <dgm:cxn modelId="{203393AD-14F8-467C-B3A9-C42992CBE874}" type="presParOf" srcId="{62ED4FB1-30C3-4A2B-BB4D-7F8A72D88165}" destId="{873EF645-C01A-4428-8A10-016CBE32A3DE}" srcOrd="0" destOrd="0" presId="urn:microsoft.com/office/officeart/2005/8/layout/hierarchy1"/>
    <dgm:cxn modelId="{8E0A4772-46EE-4533-BB7C-C8F181A5A0A6}" type="presParOf" srcId="{873EF645-C01A-4428-8A10-016CBE32A3DE}" destId="{6F9862C3-5F81-46F9-97F2-80CC9402A87F}" srcOrd="0" destOrd="0" presId="urn:microsoft.com/office/officeart/2005/8/layout/hierarchy1"/>
    <dgm:cxn modelId="{AD97FC3E-F034-4F27-AE70-B7B0C3C9C626}" type="presParOf" srcId="{873EF645-C01A-4428-8A10-016CBE32A3DE}" destId="{E7533E9F-DB0E-4D74-9763-5674AD552003}" srcOrd="1" destOrd="0" presId="urn:microsoft.com/office/officeart/2005/8/layout/hierarchy1"/>
    <dgm:cxn modelId="{37CC4250-BAF9-476D-842A-1930B162B3A7}" type="presParOf" srcId="{62ED4FB1-30C3-4A2B-BB4D-7F8A72D88165}" destId="{BFCF90F7-9847-4927-99BE-42B88A0AA917}" srcOrd="1" destOrd="0" presId="urn:microsoft.com/office/officeart/2005/8/layout/hierarchy1"/>
    <dgm:cxn modelId="{F33BC721-5D0B-4D2F-954A-5F07D5C194AB}" type="presParOf" srcId="{8CA55957-667B-4471-A122-51F62F3B2841}" destId="{888D0C2B-4BF0-4012-B462-49A6161C1E98}" srcOrd="1" destOrd="0" presId="urn:microsoft.com/office/officeart/2005/8/layout/hierarchy1"/>
    <dgm:cxn modelId="{1467A37E-65D8-4642-9311-2A43CAC4F627}" type="presParOf" srcId="{888D0C2B-4BF0-4012-B462-49A6161C1E98}" destId="{2EF1D6E4-7CF4-4C96-90B4-BE2070FA5245}" srcOrd="0" destOrd="0" presId="urn:microsoft.com/office/officeart/2005/8/layout/hierarchy1"/>
    <dgm:cxn modelId="{EDCA91E2-0084-4B9F-9C12-9B9B0FBC0871}" type="presParOf" srcId="{2EF1D6E4-7CF4-4C96-90B4-BE2070FA5245}" destId="{F52A11A8-1D6B-4D7A-9939-5A741FA54ECF}" srcOrd="0" destOrd="0" presId="urn:microsoft.com/office/officeart/2005/8/layout/hierarchy1"/>
    <dgm:cxn modelId="{EFDEFBBC-C2D8-4EF2-BCA7-CED092967AC1}" type="presParOf" srcId="{2EF1D6E4-7CF4-4C96-90B4-BE2070FA5245}" destId="{9D2E6730-693B-4F8F-9280-535C36B7542E}" srcOrd="1" destOrd="0" presId="urn:microsoft.com/office/officeart/2005/8/layout/hierarchy1"/>
    <dgm:cxn modelId="{2FB21005-0106-46DA-8FB1-67A9244C7D5E}" type="presParOf" srcId="{888D0C2B-4BF0-4012-B462-49A6161C1E98}" destId="{96AC1C4B-D3CD-48D8-96D1-DBF0A8C43ED3}" srcOrd="1" destOrd="0" presId="urn:microsoft.com/office/officeart/2005/8/layout/hierarchy1"/>
    <dgm:cxn modelId="{EDC2AABA-1D2D-4249-BEAF-4745FF97C42D}" type="presParOf" srcId="{8CA55957-667B-4471-A122-51F62F3B2841}" destId="{1CA35371-9C71-4552-8D0B-1B0165A39BE4}" srcOrd="2" destOrd="0" presId="urn:microsoft.com/office/officeart/2005/8/layout/hierarchy1"/>
    <dgm:cxn modelId="{EE835AD1-CD23-4782-AF47-4400873D42CF}" type="presParOf" srcId="{1CA35371-9C71-4552-8D0B-1B0165A39BE4}" destId="{719E078B-BABC-4C81-956D-FEF759A51814}" srcOrd="0" destOrd="0" presId="urn:microsoft.com/office/officeart/2005/8/layout/hierarchy1"/>
    <dgm:cxn modelId="{A3563499-BBE3-45CE-8E59-8CBB15489391}" type="presParOf" srcId="{719E078B-BABC-4C81-956D-FEF759A51814}" destId="{8F316217-B3E5-4597-8A0D-3C34AA35B394}" srcOrd="0" destOrd="0" presId="urn:microsoft.com/office/officeart/2005/8/layout/hierarchy1"/>
    <dgm:cxn modelId="{23446744-316F-4555-9419-AF4652001953}" type="presParOf" srcId="{719E078B-BABC-4C81-956D-FEF759A51814}" destId="{314B41A8-B879-473D-B4DC-217A889544C7}" srcOrd="1" destOrd="0" presId="urn:microsoft.com/office/officeart/2005/8/layout/hierarchy1"/>
    <dgm:cxn modelId="{D9171C81-F9B5-4063-AD8C-E2FB74CEA526}" type="presParOf" srcId="{1CA35371-9C71-4552-8D0B-1B0165A39BE4}" destId="{C7109D5C-AE3A-4609-A940-39EB8A96D5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DF5328-B315-4287-AACD-8DBEF1F037D1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79E1F18-F3AF-412F-A2F1-F848AE547C1C}">
      <dgm:prSet/>
      <dgm:spPr/>
      <dgm:t>
        <a:bodyPr/>
        <a:lstStyle/>
        <a:p>
          <a:r>
            <a:rPr lang="en-US"/>
            <a:t>Blameless Reviews: Focus on root causes, not individuals.</a:t>
          </a:r>
        </a:p>
      </dgm:t>
    </dgm:pt>
    <dgm:pt modelId="{3B9E1A57-2909-4C7C-8B80-AA432DAD3D71}" type="parTrans" cxnId="{AE51F902-0F84-4BEE-A76C-23A02873FF58}">
      <dgm:prSet/>
      <dgm:spPr/>
      <dgm:t>
        <a:bodyPr/>
        <a:lstStyle/>
        <a:p>
          <a:endParaRPr lang="en-US"/>
        </a:p>
      </dgm:t>
    </dgm:pt>
    <dgm:pt modelId="{0E005551-4EAF-4B8B-811A-B333084B7DA6}" type="sibTrans" cxnId="{AE51F902-0F84-4BEE-A76C-23A02873FF58}">
      <dgm:prSet/>
      <dgm:spPr/>
      <dgm:t>
        <a:bodyPr/>
        <a:lstStyle/>
        <a:p>
          <a:endParaRPr lang="en-US"/>
        </a:p>
      </dgm:t>
    </dgm:pt>
    <dgm:pt modelId="{E1B3B811-5EDB-46A9-8660-6BCE053876D8}">
      <dgm:prSet/>
      <dgm:spPr/>
      <dgm:t>
        <a:bodyPr/>
        <a:lstStyle/>
        <a:p>
          <a:r>
            <a:rPr lang="en-US"/>
            <a:t>Actionable Insights: Update processes/documentation.</a:t>
          </a:r>
        </a:p>
      </dgm:t>
    </dgm:pt>
    <dgm:pt modelId="{FC3C705D-2D52-4F3A-A446-F4475ADB7285}" type="parTrans" cxnId="{4BB2B2BD-153A-4580-802F-23ABDBE0176F}">
      <dgm:prSet/>
      <dgm:spPr/>
      <dgm:t>
        <a:bodyPr/>
        <a:lstStyle/>
        <a:p>
          <a:endParaRPr lang="en-US"/>
        </a:p>
      </dgm:t>
    </dgm:pt>
    <dgm:pt modelId="{AA5F7594-311C-4859-A3DD-01C97214F55B}" type="sibTrans" cxnId="{4BB2B2BD-153A-4580-802F-23ABDBE0176F}">
      <dgm:prSet/>
      <dgm:spPr/>
      <dgm:t>
        <a:bodyPr/>
        <a:lstStyle/>
        <a:p>
          <a:endParaRPr lang="en-US"/>
        </a:p>
      </dgm:t>
    </dgm:pt>
    <dgm:pt modelId="{B4EB5685-5DD1-4CC7-9193-EB00070DD286}">
      <dgm:prSet/>
      <dgm:spPr/>
      <dgm:t>
        <a:bodyPr/>
        <a:lstStyle/>
        <a:p>
          <a:r>
            <a:rPr lang="en-US"/>
            <a:t>Metrics: Track MTTR (Mean Time to Resolve), response rates.</a:t>
          </a:r>
        </a:p>
      </dgm:t>
    </dgm:pt>
    <dgm:pt modelId="{DB4C48B1-A70A-41A0-8790-7AD32EA6F304}" type="parTrans" cxnId="{810B6A71-3BA7-4830-9C8A-CDE8EB158607}">
      <dgm:prSet/>
      <dgm:spPr/>
      <dgm:t>
        <a:bodyPr/>
        <a:lstStyle/>
        <a:p>
          <a:endParaRPr lang="en-US"/>
        </a:p>
      </dgm:t>
    </dgm:pt>
    <dgm:pt modelId="{63C8B5C2-86D6-4CF1-8E39-B7754F420533}" type="sibTrans" cxnId="{810B6A71-3BA7-4830-9C8A-CDE8EB158607}">
      <dgm:prSet/>
      <dgm:spPr/>
      <dgm:t>
        <a:bodyPr/>
        <a:lstStyle/>
        <a:p>
          <a:endParaRPr lang="en-US"/>
        </a:p>
      </dgm:t>
    </dgm:pt>
    <dgm:pt modelId="{0C52BCB5-E95E-45E4-957E-CEC8ED9DE7BD}" type="pres">
      <dgm:prSet presAssocID="{D1DF5328-B315-4287-AACD-8DBEF1F037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8BE6E3-1508-4FF1-8839-ABA84C518C29}" type="pres">
      <dgm:prSet presAssocID="{879E1F18-F3AF-412F-A2F1-F848AE547C1C}" presName="hierRoot1" presStyleCnt="0"/>
      <dgm:spPr/>
    </dgm:pt>
    <dgm:pt modelId="{AF6F70C3-C7D7-4D55-81B3-DEC6D8F00BE4}" type="pres">
      <dgm:prSet presAssocID="{879E1F18-F3AF-412F-A2F1-F848AE547C1C}" presName="composite" presStyleCnt="0"/>
      <dgm:spPr/>
    </dgm:pt>
    <dgm:pt modelId="{43F0B93F-3AAC-41BA-9D3D-FD4B462B8FBA}" type="pres">
      <dgm:prSet presAssocID="{879E1F18-F3AF-412F-A2F1-F848AE547C1C}" presName="background" presStyleLbl="node0" presStyleIdx="0" presStyleCnt="3"/>
      <dgm:spPr/>
    </dgm:pt>
    <dgm:pt modelId="{EFA053F9-CF41-4480-8670-93D03DF1A328}" type="pres">
      <dgm:prSet presAssocID="{879E1F18-F3AF-412F-A2F1-F848AE547C1C}" presName="text" presStyleLbl="fgAcc0" presStyleIdx="0" presStyleCnt="3">
        <dgm:presLayoutVars>
          <dgm:chPref val="3"/>
        </dgm:presLayoutVars>
      </dgm:prSet>
      <dgm:spPr/>
    </dgm:pt>
    <dgm:pt modelId="{280B3BE2-5594-4983-AC4E-19C2D1A412CF}" type="pres">
      <dgm:prSet presAssocID="{879E1F18-F3AF-412F-A2F1-F848AE547C1C}" presName="hierChild2" presStyleCnt="0"/>
      <dgm:spPr/>
    </dgm:pt>
    <dgm:pt modelId="{EC2CAFCA-2D0E-4AB1-8ADE-FB6DFF377693}" type="pres">
      <dgm:prSet presAssocID="{E1B3B811-5EDB-46A9-8660-6BCE053876D8}" presName="hierRoot1" presStyleCnt="0"/>
      <dgm:spPr/>
    </dgm:pt>
    <dgm:pt modelId="{3185F0C8-B572-4E4F-9E2E-C6A4B8C4C92C}" type="pres">
      <dgm:prSet presAssocID="{E1B3B811-5EDB-46A9-8660-6BCE053876D8}" presName="composite" presStyleCnt="0"/>
      <dgm:spPr/>
    </dgm:pt>
    <dgm:pt modelId="{C5B96772-CB90-44E4-8E72-4E31D8760B6E}" type="pres">
      <dgm:prSet presAssocID="{E1B3B811-5EDB-46A9-8660-6BCE053876D8}" presName="background" presStyleLbl="node0" presStyleIdx="1" presStyleCnt="3"/>
      <dgm:spPr/>
    </dgm:pt>
    <dgm:pt modelId="{BC8C338A-0BF4-4CC0-BC87-015742520FAD}" type="pres">
      <dgm:prSet presAssocID="{E1B3B811-5EDB-46A9-8660-6BCE053876D8}" presName="text" presStyleLbl="fgAcc0" presStyleIdx="1" presStyleCnt="3">
        <dgm:presLayoutVars>
          <dgm:chPref val="3"/>
        </dgm:presLayoutVars>
      </dgm:prSet>
      <dgm:spPr/>
    </dgm:pt>
    <dgm:pt modelId="{FBBA1620-9F3C-4448-9B1E-44D9173951EC}" type="pres">
      <dgm:prSet presAssocID="{E1B3B811-5EDB-46A9-8660-6BCE053876D8}" presName="hierChild2" presStyleCnt="0"/>
      <dgm:spPr/>
    </dgm:pt>
    <dgm:pt modelId="{B5D82E97-E25B-4DD5-AA9F-7B01F644F235}" type="pres">
      <dgm:prSet presAssocID="{B4EB5685-5DD1-4CC7-9193-EB00070DD286}" presName="hierRoot1" presStyleCnt="0"/>
      <dgm:spPr/>
    </dgm:pt>
    <dgm:pt modelId="{38211F67-BA42-47E5-A298-FDDE33C52425}" type="pres">
      <dgm:prSet presAssocID="{B4EB5685-5DD1-4CC7-9193-EB00070DD286}" presName="composite" presStyleCnt="0"/>
      <dgm:spPr/>
    </dgm:pt>
    <dgm:pt modelId="{9FE99A2D-F4FD-4FCC-B1A0-E05647351828}" type="pres">
      <dgm:prSet presAssocID="{B4EB5685-5DD1-4CC7-9193-EB00070DD286}" presName="background" presStyleLbl="node0" presStyleIdx="2" presStyleCnt="3"/>
      <dgm:spPr/>
    </dgm:pt>
    <dgm:pt modelId="{B40BB093-64E5-46FB-80D0-FD1C50009C7B}" type="pres">
      <dgm:prSet presAssocID="{B4EB5685-5DD1-4CC7-9193-EB00070DD286}" presName="text" presStyleLbl="fgAcc0" presStyleIdx="2" presStyleCnt="3">
        <dgm:presLayoutVars>
          <dgm:chPref val="3"/>
        </dgm:presLayoutVars>
      </dgm:prSet>
      <dgm:spPr/>
    </dgm:pt>
    <dgm:pt modelId="{C0B66E24-9001-4960-9DC9-74EBD7349DF8}" type="pres">
      <dgm:prSet presAssocID="{B4EB5685-5DD1-4CC7-9193-EB00070DD286}" presName="hierChild2" presStyleCnt="0"/>
      <dgm:spPr/>
    </dgm:pt>
  </dgm:ptLst>
  <dgm:cxnLst>
    <dgm:cxn modelId="{AE51F902-0F84-4BEE-A76C-23A02873FF58}" srcId="{D1DF5328-B315-4287-AACD-8DBEF1F037D1}" destId="{879E1F18-F3AF-412F-A2F1-F848AE547C1C}" srcOrd="0" destOrd="0" parTransId="{3B9E1A57-2909-4C7C-8B80-AA432DAD3D71}" sibTransId="{0E005551-4EAF-4B8B-811A-B333084B7DA6}"/>
    <dgm:cxn modelId="{22582162-A8B1-419D-850D-F1C008971F58}" type="presOf" srcId="{E1B3B811-5EDB-46A9-8660-6BCE053876D8}" destId="{BC8C338A-0BF4-4CC0-BC87-015742520FAD}" srcOrd="0" destOrd="0" presId="urn:microsoft.com/office/officeart/2005/8/layout/hierarchy1"/>
    <dgm:cxn modelId="{BD6E1070-0A6A-4706-ACCA-EF87DBAC2AFB}" type="presOf" srcId="{B4EB5685-5DD1-4CC7-9193-EB00070DD286}" destId="{B40BB093-64E5-46FB-80D0-FD1C50009C7B}" srcOrd="0" destOrd="0" presId="urn:microsoft.com/office/officeart/2005/8/layout/hierarchy1"/>
    <dgm:cxn modelId="{810B6A71-3BA7-4830-9C8A-CDE8EB158607}" srcId="{D1DF5328-B315-4287-AACD-8DBEF1F037D1}" destId="{B4EB5685-5DD1-4CC7-9193-EB00070DD286}" srcOrd="2" destOrd="0" parTransId="{DB4C48B1-A70A-41A0-8790-7AD32EA6F304}" sibTransId="{63C8B5C2-86D6-4CF1-8E39-B7754F420533}"/>
    <dgm:cxn modelId="{42058794-5C52-47B6-B27F-627468786A15}" type="presOf" srcId="{D1DF5328-B315-4287-AACD-8DBEF1F037D1}" destId="{0C52BCB5-E95E-45E4-957E-CEC8ED9DE7BD}" srcOrd="0" destOrd="0" presId="urn:microsoft.com/office/officeart/2005/8/layout/hierarchy1"/>
    <dgm:cxn modelId="{4BB2B2BD-153A-4580-802F-23ABDBE0176F}" srcId="{D1DF5328-B315-4287-AACD-8DBEF1F037D1}" destId="{E1B3B811-5EDB-46A9-8660-6BCE053876D8}" srcOrd="1" destOrd="0" parTransId="{FC3C705D-2D52-4F3A-A446-F4475ADB7285}" sibTransId="{AA5F7594-311C-4859-A3DD-01C97214F55B}"/>
    <dgm:cxn modelId="{25326DDB-7BAC-4EBC-A6FA-F161AAD2148B}" type="presOf" srcId="{879E1F18-F3AF-412F-A2F1-F848AE547C1C}" destId="{EFA053F9-CF41-4480-8670-93D03DF1A328}" srcOrd="0" destOrd="0" presId="urn:microsoft.com/office/officeart/2005/8/layout/hierarchy1"/>
    <dgm:cxn modelId="{54D5A2EB-4B4D-451F-AAF8-81C8955B5AB0}" type="presParOf" srcId="{0C52BCB5-E95E-45E4-957E-CEC8ED9DE7BD}" destId="{1F8BE6E3-1508-4FF1-8839-ABA84C518C29}" srcOrd="0" destOrd="0" presId="urn:microsoft.com/office/officeart/2005/8/layout/hierarchy1"/>
    <dgm:cxn modelId="{AB03AB0B-E26B-4288-92DD-74B36C8932D3}" type="presParOf" srcId="{1F8BE6E3-1508-4FF1-8839-ABA84C518C29}" destId="{AF6F70C3-C7D7-4D55-81B3-DEC6D8F00BE4}" srcOrd="0" destOrd="0" presId="urn:microsoft.com/office/officeart/2005/8/layout/hierarchy1"/>
    <dgm:cxn modelId="{A38A757B-2CC6-424A-9422-914A42AF25C0}" type="presParOf" srcId="{AF6F70C3-C7D7-4D55-81B3-DEC6D8F00BE4}" destId="{43F0B93F-3AAC-41BA-9D3D-FD4B462B8FBA}" srcOrd="0" destOrd="0" presId="urn:microsoft.com/office/officeart/2005/8/layout/hierarchy1"/>
    <dgm:cxn modelId="{E88F5352-0021-4CB1-8760-7939A1F714A0}" type="presParOf" srcId="{AF6F70C3-C7D7-4D55-81B3-DEC6D8F00BE4}" destId="{EFA053F9-CF41-4480-8670-93D03DF1A328}" srcOrd="1" destOrd="0" presId="urn:microsoft.com/office/officeart/2005/8/layout/hierarchy1"/>
    <dgm:cxn modelId="{14D51655-1875-4F58-92AF-8AC76019B012}" type="presParOf" srcId="{1F8BE6E3-1508-4FF1-8839-ABA84C518C29}" destId="{280B3BE2-5594-4983-AC4E-19C2D1A412CF}" srcOrd="1" destOrd="0" presId="urn:microsoft.com/office/officeart/2005/8/layout/hierarchy1"/>
    <dgm:cxn modelId="{BC0074F6-CAAC-4594-A139-96A9F47B9CBB}" type="presParOf" srcId="{0C52BCB5-E95E-45E4-957E-CEC8ED9DE7BD}" destId="{EC2CAFCA-2D0E-4AB1-8ADE-FB6DFF377693}" srcOrd="1" destOrd="0" presId="urn:microsoft.com/office/officeart/2005/8/layout/hierarchy1"/>
    <dgm:cxn modelId="{982B6538-D20C-4B9A-BE0A-7F62DF851183}" type="presParOf" srcId="{EC2CAFCA-2D0E-4AB1-8ADE-FB6DFF377693}" destId="{3185F0C8-B572-4E4F-9E2E-C6A4B8C4C92C}" srcOrd="0" destOrd="0" presId="urn:microsoft.com/office/officeart/2005/8/layout/hierarchy1"/>
    <dgm:cxn modelId="{61A82ED7-BC33-4664-856C-F9F21EC6A5DE}" type="presParOf" srcId="{3185F0C8-B572-4E4F-9E2E-C6A4B8C4C92C}" destId="{C5B96772-CB90-44E4-8E72-4E31D8760B6E}" srcOrd="0" destOrd="0" presId="urn:microsoft.com/office/officeart/2005/8/layout/hierarchy1"/>
    <dgm:cxn modelId="{E66B8D4C-8311-4689-AB5F-AC5C57884996}" type="presParOf" srcId="{3185F0C8-B572-4E4F-9E2E-C6A4B8C4C92C}" destId="{BC8C338A-0BF4-4CC0-BC87-015742520FAD}" srcOrd="1" destOrd="0" presId="urn:microsoft.com/office/officeart/2005/8/layout/hierarchy1"/>
    <dgm:cxn modelId="{BF1AB86E-47C8-49FC-A171-385344F434ED}" type="presParOf" srcId="{EC2CAFCA-2D0E-4AB1-8ADE-FB6DFF377693}" destId="{FBBA1620-9F3C-4448-9B1E-44D9173951EC}" srcOrd="1" destOrd="0" presId="urn:microsoft.com/office/officeart/2005/8/layout/hierarchy1"/>
    <dgm:cxn modelId="{48D36C80-7C84-4F48-B517-202E32F0BCB9}" type="presParOf" srcId="{0C52BCB5-E95E-45E4-957E-CEC8ED9DE7BD}" destId="{B5D82E97-E25B-4DD5-AA9F-7B01F644F235}" srcOrd="2" destOrd="0" presId="urn:microsoft.com/office/officeart/2005/8/layout/hierarchy1"/>
    <dgm:cxn modelId="{13C5173D-20CC-49C7-A885-86BB2DD6445F}" type="presParOf" srcId="{B5D82E97-E25B-4DD5-AA9F-7B01F644F235}" destId="{38211F67-BA42-47E5-A298-FDDE33C52425}" srcOrd="0" destOrd="0" presId="urn:microsoft.com/office/officeart/2005/8/layout/hierarchy1"/>
    <dgm:cxn modelId="{698CF918-A741-475D-A2B4-26292B109202}" type="presParOf" srcId="{38211F67-BA42-47E5-A298-FDDE33C52425}" destId="{9FE99A2D-F4FD-4FCC-B1A0-E05647351828}" srcOrd="0" destOrd="0" presId="urn:microsoft.com/office/officeart/2005/8/layout/hierarchy1"/>
    <dgm:cxn modelId="{7217378E-9A7F-4D11-875C-24E5AE3CAF1A}" type="presParOf" srcId="{38211F67-BA42-47E5-A298-FDDE33C52425}" destId="{B40BB093-64E5-46FB-80D0-FD1C50009C7B}" srcOrd="1" destOrd="0" presId="urn:microsoft.com/office/officeart/2005/8/layout/hierarchy1"/>
    <dgm:cxn modelId="{AAB47288-5FED-407F-9D3E-3545E7FDC1B4}" type="presParOf" srcId="{B5D82E97-E25B-4DD5-AA9F-7B01F644F235}" destId="{C0B66E24-9001-4960-9DC9-74EBD7349D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DE5477-CF06-49D3-939E-19E52C95FA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52A40D-1DBB-41A4-96D0-D25DD5CC1A98}">
      <dgm:prSet/>
      <dgm:spPr/>
      <dgm:t>
        <a:bodyPr/>
        <a:lstStyle/>
        <a:p>
          <a:pPr>
            <a:defRPr cap="all"/>
          </a:pPr>
          <a:r>
            <a:rPr lang="en-US"/>
            <a:t>Work-Life Balance: Compensate on-call time (e.g., extra PTO).</a:t>
          </a:r>
        </a:p>
      </dgm:t>
    </dgm:pt>
    <dgm:pt modelId="{0AF29775-A68A-45DA-B0D2-34C369115E90}" type="parTrans" cxnId="{FE8CD428-71F3-4827-BCEE-B056B8C65C06}">
      <dgm:prSet/>
      <dgm:spPr/>
      <dgm:t>
        <a:bodyPr/>
        <a:lstStyle/>
        <a:p>
          <a:endParaRPr lang="en-US"/>
        </a:p>
      </dgm:t>
    </dgm:pt>
    <dgm:pt modelId="{1E54159D-197D-452D-ACDA-C0CCB5B06986}" type="sibTrans" cxnId="{FE8CD428-71F3-4827-BCEE-B056B8C65C06}">
      <dgm:prSet/>
      <dgm:spPr/>
      <dgm:t>
        <a:bodyPr/>
        <a:lstStyle/>
        <a:p>
          <a:endParaRPr lang="en-US"/>
        </a:p>
      </dgm:t>
    </dgm:pt>
    <dgm:pt modelId="{1084C8C6-11B6-4A91-93EA-A6A387C7311A}">
      <dgm:prSet/>
      <dgm:spPr/>
      <dgm:t>
        <a:bodyPr/>
        <a:lstStyle/>
        <a:p>
          <a:pPr>
            <a:defRPr cap="all"/>
          </a:pPr>
          <a:r>
            <a:rPr lang="en-US"/>
            <a:t>Burnout Prevention: Limit consecutive shifts; ensure downtime.</a:t>
          </a:r>
        </a:p>
      </dgm:t>
    </dgm:pt>
    <dgm:pt modelId="{4FC39888-8A99-4B64-A86A-A74A12072C36}" type="parTrans" cxnId="{0692AF47-A7D5-4D03-AFA2-AD89A8160D7D}">
      <dgm:prSet/>
      <dgm:spPr/>
      <dgm:t>
        <a:bodyPr/>
        <a:lstStyle/>
        <a:p>
          <a:endParaRPr lang="en-US"/>
        </a:p>
      </dgm:t>
    </dgm:pt>
    <dgm:pt modelId="{6E2A8E0B-48B2-479E-A9EF-1063BD11ADE7}" type="sibTrans" cxnId="{0692AF47-A7D5-4D03-AFA2-AD89A8160D7D}">
      <dgm:prSet/>
      <dgm:spPr/>
      <dgm:t>
        <a:bodyPr/>
        <a:lstStyle/>
        <a:p>
          <a:endParaRPr lang="en-US"/>
        </a:p>
      </dgm:t>
    </dgm:pt>
    <dgm:pt modelId="{B45ECCF8-FB3A-4A8C-BCAC-70D5B6AA666D}">
      <dgm:prSet/>
      <dgm:spPr/>
      <dgm:t>
        <a:bodyPr/>
        <a:lstStyle/>
        <a:p>
          <a:pPr>
            <a:defRPr cap="all"/>
          </a:pPr>
          <a:r>
            <a:rPr lang="en-US"/>
            <a:t>Feedback Loops: Regularly assess on-call satisfaction.</a:t>
          </a:r>
        </a:p>
      </dgm:t>
    </dgm:pt>
    <dgm:pt modelId="{55324F8C-3DEF-4BF9-B145-E5D2F4D3ADBC}" type="parTrans" cxnId="{1E46925B-657B-4365-82A1-650A853B9BBC}">
      <dgm:prSet/>
      <dgm:spPr/>
      <dgm:t>
        <a:bodyPr/>
        <a:lstStyle/>
        <a:p>
          <a:endParaRPr lang="en-US"/>
        </a:p>
      </dgm:t>
    </dgm:pt>
    <dgm:pt modelId="{91F664D3-294D-45C4-95AC-DE8013831B03}" type="sibTrans" cxnId="{1E46925B-657B-4365-82A1-650A853B9BBC}">
      <dgm:prSet/>
      <dgm:spPr/>
      <dgm:t>
        <a:bodyPr/>
        <a:lstStyle/>
        <a:p>
          <a:endParaRPr lang="en-US"/>
        </a:p>
      </dgm:t>
    </dgm:pt>
    <dgm:pt modelId="{15726196-85BD-4F98-85EC-E7A75BD7FDB2}" type="pres">
      <dgm:prSet presAssocID="{4ADE5477-CF06-49D3-939E-19E52C95FA1E}" presName="root" presStyleCnt="0">
        <dgm:presLayoutVars>
          <dgm:dir/>
          <dgm:resizeHandles val="exact"/>
        </dgm:presLayoutVars>
      </dgm:prSet>
      <dgm:spPr/>
    </dgm:pt>
    <dgm:pt modelId="{6A6517DC-C293-4180-9386-EEFC63503D78}" type="pres">
      <dgm:prSet presAssocID="{3252A40D-1DBB-41A4-96D0-D25DD5CC1A98}" presName="compNode" presStyleCnt="0"/>
      <dgm:spPr/>
    </dgm:pt>
    <dgm:pt modelId="{3F0E2976-A5AF-4BCB-B906-E782E114838A}" type="pres">
      <dgm:prSet presAssocID="{3252A40D-1DBB-41A4-96D0-D25DD5CC1A98}" presName="iconBgRect" presStyleLbl="bgShp" presStyleIdx="0" presStyleCnt="3"/>
      <dgm:spPr/>
    </dgm:pt>
    <dgm:pt modelId="{02D4F31A-4D1E-4780-AFF8-E7E7FF9CBC54}" type="pres">
      <dgm:prSet presAssocID="{3252A40D-1DBB-41A4-96D0-D25DD5CC1A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C16CAE04-7099-4A76-8867-95A05D04D1C7}" type="pres">
      <dgm:prSet presAssocID="{3252A40D-1DBB-41A4-96D0-D25DD5CC1A98}" presName="spaceRect" presStyleCnt="0"/>
      <dgm:spPr/>
    </dgm:pt>
    <dgm:pt modelId="{3F98C7AF-26EF-4F3E-A7BF-EE5FBB096AA5}" type="pres">
      <dgm:prSet presAssocID="{3252A40D-1DBB-41A4-96D0-D25DD5CC1A98}" presName="textRect" presStyleLbl="revTx" presStyleIdx="0" presStyleCnt="3">
        <dgm:presLayoutVars>
          <dgm:chMax val="1"/>
          <dgm:chPref val="1"/>
        </dgm:presLayoutVars>
      </dgm:prSet>
      <dgm:spPr/>
    </dgm:pt>
    <dgm:pt modelId="{C7E60C66-EB0B-41CF-88DB-7C9D3FF0EA7E}" type="pres">
      <dgm:prSet presAssocID="{1E54159D-197D-452D-ACDA-C0CCB5B06986}" presName="sibTrans" presStyleCnt="0"/>
      <dgm:spPr/>
    </dgm:pt>
    <dgm:pt modelId="{D518BC51-6A69-4524-B32E-7F107177EC4C}" type="pres">
      <dgm:prSet presAssocID="{1084C8C6-11B6-4A91-93EA-A6A387C7311A}" presName="compNode" presStyleCnt="0"/>
      <dgm:spPr/>
    </dgm:pt>
    <dgm:pt modelId="{ED99C5C0-C3B3-419A-A23B-DD887DE30235}" type="pres">
      <dgm:prSet presAssocID="{1084C8C6-11B6-4A91-93EA-A6A387C7311A}" presName="iconBgRect" presStyleLbl="bgShp" presStyleIdx="1" presStyleCnt="3"/>
      <dgm:spPr/>
    </dgm:pt>
    <dgm:pt modelId="{4A13CB5E-08B1-4CF3-9731-88235DC02929}" type="pres">
      <dgm:prSet presAssocID="{1084C8C6-11B6-4A91-93EA-A6A387C731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"/>
        </a:ext>
      </dgm:extLst>
    </dgm:pt>
    <dgm:pt modelId="{8E23C798-183C-424A-9D31-93DD092603E1}" type="pres">
      <dgm:prSet presAssocID="{1084C8C6-11B6-4A91-93EA-A6A387C7311A}" presName="spaceRect" presStyleCnt="0"/>
      <dgm:spPr/>
    </dgm:pt>
    <dgm:pt modelId="{CE8FDD67-4DBD-4F34-A880-CE106815BE8A}" type="pres">
      <dgm:prSet presAssocID="{1084C8C6-11B6-4A91-93EA-A6A387C7311A}" presName="textRect" presStyleLbl="revTx" presStyleIdx="1" presStyleCnt="3">
        <dgm:presLayoutVars>
          <dgm:chMax val="1"/>
          <dgm:chPref val="1"/>
        </dgm:presLayoutVars>
      </dgm:prSet>
      <dgm:spPr/>
    </dgm:pt>
    <dgm:pt modelId="{554CDBAB-0687-46D2-BF56-F29F9749A6DC}" type="pres">
      <dgm:prSet presAssocID="{6E2A8E0B-48B2-479E-A9EF-1063BD11ADE7}" presName="sibTrans" presStyleCnt="0"/>
      <dgm:spPr/>
    </dgm:pt>
    <dgm:pt modelId="{766FAD86-6F98-499E-80D7-29139946BE53}" type="pres">
      <dgm:prSet presAssocID="{B45ECCF8-FB3A-4A8C-BCAC-70D5B6AA666D}" presName="compNode" presStyleCnt="0"/>
      <dgm:spPr/>
    </dgm:pt>
    <dgm:pt modelId="{AF00F146-E3CE-4D2A-A8DF-1FE882DE482C}" type="pres">
      <dgm:prSet presAssocID="{B45ECCF8-FB3A-4A8C-BCAC-70D5B6AA666D}" presName="iconBgRect" presStyleLbl="bgShp" presStyleIdx="2" presStyleCnt="3"/>
      <dgm:spPr/>
    </dgm:pt>
    <dgm:pt modelId="{EC6A6389-671E-439D-87EE-5F49EE15FB83}" type="pres">
      <dgm:prSet presAssocID="{B45ECCF8-FB3A-4A8C-BCAC-70D5B6AA66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6D161C4-415D-4CEE-BE4C-8C0BA2F63CB1}" type="pres">
      <dgm:prSet presAssocID="{B45ECCF8-FB3A-4A8C-BCAC-70D5B6AA666D}" presName="spaceRect" presStyleCnt="0"/>
      <dgm:spPr/>
    </dgm:pt>
    <dgm:pt modelId="{6DDBE2D4-7D05-4FE0-8327-23F2F9CFDE53}" type="pres">
      <dgm:prSet presAssocID="{B45ECCF8-FB3A-4A8C-BCAC-70D5B6AA66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E8CD428-71F3-4827-BCEE-B056B8C65C06}" srcId="{4ADE5477-CF06-49D3-939E-19E52C95FA1E}" destId="{3252A40D-1DBB-41A4-96D0-D25DD5CC1A98}" srcOrd="0" destOrd="0" parTransId="{0AF29775-A68A-45DA-B0D2-34C369115E90}" sibTransId="{1E54159D-197D-452D-ACDA-C0CCB5B06986}"/>
    <dgm:cxn modelId="{1E46925B-657B-4365-82A1-650A853B9BBC}" srcId="{4ADE5477-CF06-49D3-939E-19E52C95FA1E}" destId="{B45ECCF8-FB3A-4A8C-BCAC-70D5B6AA666D}" srcOrd="2" destOrd="0" parTransId="{55324F8C-3DEF-4BF9-B145-E5D2F4D3ADBC}" sibTransId="{91F664D3-294D-45C4-95AC-DE8013831B03}"/>
    <dgm:cxn modelId="{0692AF47-A7D5-4D03-AFA2-AD89A8160D7D}" srcId="{4ADE5477-CF06-49D3-939E-19E52C95FA1E}" destId="{1084C8C6-11B6-4A91-93EA-A6A387C7311A}" srcOrd="1" destOrd="0" parTransId="{4FC39888-8A99-4B64-A86A-A74A12072C36}" sibTransId="{6E2A8E0B-48B2-479E-A9EF-1063BD11ADE7}"/>
    <dgm:cxn modelId="{05C28C4C-A581-4AC6-ABFC-CF1A9338B7EA}" type="presOf" srcId="{4ADE5477-CF06-49D3-939E-19E52C95FA1E}" destId="{15726196-85BD-4F98-85EC-E7A75BD7FDB2}" srcOrd="0" destOrd="0" presId="urn:microsoft.com/office/officeart/2018/5/layout/IconCircleLabelList"/>
    <dgm:cxn modelId="{E6D3FD59-3A67-4F2C-8182-0CC54A05BBE4}" type="presOf" srcId="{3252A40D-1DBB-41A4-96D0-D25DD5CC1A98}" destId="{3F98C7AF-26EF-4F3E-A7BF-EE5FBB096AA5}" srcOrd="0" destOrd="0" presId="urn:microsoft.com/office/officeart/2018/5/layout/IconCircleLabelList"/>
    <dgm:cxn modelId="{8B636786-06D7-4111-8DA4-2A0A068F9436}" type="presOf" srcId="{1084C8C6-11B6-4A91-93EA-A6A387C7311A}" destId="{CE8FDD67-4DBD-4F34-A880-CE106815BE8A}" srcOrd="0" destOrd="0" presId="urn:microsoft.com/office/officeart/2018/5/layout/IconCircleLabelList"/>
    <dgm:cxn modelId="{C175BCCD-507F-444C-AC54-6FEA925123F8}" type="presOf" srcId="{B45ECCF8-FB3A-4A8C-BCAC-70D5B6AA666D}" destId="{6DDBE2D4-7D05-4FE0-8327-23F2F9CFDE53}" srcOrd="0" destOrd="0" presId="urn:microsoft.com/office/officeart/2018/5/layout/IconCircleLabelList"/>
    <dgm:cxn modelId="{90B3982E-963F-4A08-BF7E-A0E758F86120}" type="presParOf" srcId="{15726196-85BD-4F98-85EC-E7A75BD7FDB2}" destId="{6A6517DC-C293-4180-9386-EEFC63503D78}" srcOrd="0" destOrd="0" presId="urn:microsoft.com/office/officeart/2018/5/layout/IconCircleLabelList"/>
    <dgm:cxn modelId="{BB120C2D-E9E2-4EB8-8A6C-20EDA1622584}" type="presParOf" srcId="{6A6517DC-C293-4180-9386-EEFC63503D78}" destId="{3F0E2976-A5AF-4BCB-B906-E782E114838A}" srcOrd="0" destOrd="0" presId="urn:microsoft.com/office/officeart/2018/5/layout/IconCircleLabelList"/>
    <dgm:cxn modelId="{466CD5CF-FA07-4074-9AB5-01615F3817A9}" type="presParOf" srcId="{6A6517DC-C293-4180-9386-EEFC63503D78}" destId="{02D4F31A-4D1E-4780-AFF8-E7E7FF9CBC54}" srcOrd="1" destOrd="0" presId="urn:microsoft.com/office/officeart/2018/5/layout/IconCircleLabelList"/>
    <dgm:cxn modelId="{B4874BD3-0B74-45D3-88D6-F140958E895D}" type="presParOf" srcId="{6A6517DC-C293-4180-9386-EEFC63503D78}" destId="{C16CAE04-7099-4A76-8867-95A05D04D1C7}" srcOrd="2" destOrd="0" presId="urn:microsoft.com/office/officeart/2018/5/layout/IconCircleLabelList"/>
    <dgm:cxn modelId="{8C7DC2E7-9394-4EDF-8383-41EC257056FD}" type="presParOf" srcId="{6A6517DC-C293-4180-9386-EEFC63503D78}" destId="{3F98C7AF-26EF-4F3E-A7BF-EE5FBB096AA5}" srcOrd="3" destOrd="0" presId="urn:microsoft.com/office/officeart/2018/5/layout/IconCircleLabelList"/>
    <dgm:cxn modelId="{173B58ED-E6EC-40FA-984A-9C680F442FB2}" type="presParOf" srcId="{15726196-85BD-4F98-85EC-E7A75BD7FDB2}" destId="{C7E60C66-EB0B-41CF-88DB-7C9D3FF0EA7E}" srcOrd="1" destOrd="0" presId="urn:microsoft.com/office/officeart/2018/5/layout/IconCircleLabelList"/>
    <dgm:cxn modelId="{EF1A3988-638A-43FB-AC44-C9F7ABF85300}" type="presParOf" srcId="{15726196-85BD-4F98-85EC-E7A75BD7FDB2}" destId="{D518BC51-6A69-4524-B32E-7F107177EC4C}" srcOrd="2" destOrd="0" presId="urn:microsoft.com/office/officeart/2018/5/layout/IconCircleLabelList"/>
    <dgm:cxn modelId="{B66C777E-E734-4D8E-8D56-D17861C30796}" type="presParOf" srcId="{D518BC51-6A69-4524-B32E-7F107177EC4C}" destId="{ED99C5C0-C3B3-419A-A23B-DD887DE30235}" srcOrd="0" destOrd="0" presId="urn:microsoft.com/office/officeart/2018/5/layout/IconCircleLabelList"/>
    <dgm:cxn modelId="{A7A31C6D-482F-46AE-9667-48B17969FBF1}" type="presParOf" srcId="{D518BC51-6A69-4524-B32E-7F107177EC4C}" destId="{4A13CB5E-08B1-4CF3-9731-88235DC02929}" srcOrd="1" destOrd="0" presId="urn:microsoft.com/office/officeart/2018/5/layout/IconCircleLabelList"/>
    <dgm:cxn modelId="{8557A361-C69B-4CA7-AF3D-AF488C9D1AEB}" type="presParOf" srcId="{D518BC51-6A69-4524-B32E-7F107177EC4C}" destId="{8E23C798-183C-424A-9D31-93DD092603E1}" srcOrd="2" destOrd="0" presId="urn:microsoft.com/office/officeart/2018/5/layout/IconCircleLabelList"/>
    <dgm:cxn modelId="{3237870D-3669-4E77-A9A6-A120FA0DCFF4}" type="presParOf" srcId="{D518BC51-6A69-4524-B32E-7F107177EC4C}" destId="{CE8FDD67-4DBD-4F34-A880-CE106815BE8A}" srcOrd="3" destOrd="0" presId="urn:microsoft.com/office/officeart/2018/5/layout/IconCircleLabelList"/>
    <dgm:cxn modelId="{1AB02518-8967-4D27-AAAE-E4CA64D7CBEB}" type="presParOf" srcId="{15726196-85BD-4F98-85EC-E7A75BD7FDB2}" destId="{554CDBAB-0687-46D2-BF56-F29F9749A6DC}" srcOrd="3" destOrd="0" presId="urn:microsoft.com/office/officeart/2018/5/layout/IconCircleLabelList"/>
    <dgm:cxn modelId="{3050648E-945A-4D75-ADD2-64C5E15E9AA9}" type="presParOf" srcId="{15726196-85BD-4F98-85EC-E7A75BD7FDB2}" destId="{766FAD86-6F98-499E-80D7-29139946BE53}" srcOrd="4" destOrd="0" presId="urn:microsoft.com/office/officeart/2018/5/layout/IconCircleLabelList"/>
    <dgm:cxn modelId="{EC6861FC-EC54-46A1-A913-9873CF5F9A8E}" type="presParOf" srcId="{766FAD86-6F98-499E-80D7-29139946BE53}" destId="{AF00F146-E3CE-4D2A-A8DF-1FE882DE482C}" srcOrd="0" destOrd="0" presId="urn:microsoft.com/office/officeart/2018/5/layout/IconCircleLabelList"/>
    <dgm:cxn modelId="{33A18398-916D-4F5E-BE2F-03155D292E2A}" type="presParOf" srcId="{766FAD86-6F98-499E-80D7-29139946BE53}" destId="{EC6A6389-671E-439D-87EE-5F49EE15FB83}" srcOrd="1" destOrd="0" presId="urn:microsoft.com/office/officeart/2018/5/layout/IconCircleLabelList"/>
    <dgm:cxn modelId="{2A702F21-7DDF-484A-BC58-FACCEC01F3CA}" type="presParOf" srcId="{766FAD86-6F98-499E-80D7-29139946BE53}" destId="{F6D161C4-415D-4CEE-BE4C-8C0BA2F63CB1}" srcOrd="2" destOrd="0" presId="urn:microsoft.com/office/officeart/2018/5/layout/IconCircleLabelList"/>
    <dgm:cxn modelId="{1ED97F3C-C753-411B-9CA5-52E9029D74D2}" type="presParOf" srcId="{766FAD86-6F98-499E-80D7-29139946BE53}" destId="{6DDBE2D4-7D05-4FE0-8327-23F2F9CFDE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F8A11-DF26-45AD-A8D5-10AA5A4996A7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B1D26-B440-476A-8798-5B8C6F7BF970}">
      <dsp:nvSpPr>
        <dsp:cNvPr id="0" name=""/>
        <dsp:cNvSpPr/>
      </dsp:nvSpPr>
      <dsp:spPr>
        <a:xfrm>
          <a:off x="59990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Definition: On-call system where team members address incidents outside business hours.</a:t>
          </a:r>
        </a:p>
      </dsp:txBody>
      <dsp:txXfrm>
        <a:off x="59990" y="2402242"/>
        <a:ext cx="3226223" cy="720000"/>
      </dsp:txXfrm>
    </dsp:sp>
    <dsp:sp modelId="{E766A939-634E-4F1B-AD01-5D6C8FEB9E72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2ACA6-865F-4915-9AC7-9BBFABFBA777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DevOps Context: Combines development and operations responsibilities for rapid resolution.</a:t>
          </a:r>
        </a:p>
      </dsp:txBody>
      <dsp:txXfrm>
        <a:off x="3850802" y="2402242"/>
        <a:ext cx="3226223" cy="720000"/>
      </dsp:txXfrm>
    </dsp:sp>
    <dsp:sp modelId="{D5B1A9DA-8E42-4FD2-A242-9E71020895F4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B8990-E594-4C87-8ABF-61ACBECF4097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Objective: Minimize downtime while maintaining team health.</a:t>
          </a:r>
        </a:p>
      </dsp:txBody>
      <dsp:txXfrm>
        <a:off x="7641615" y="2402242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CED5D-FEC8-4472-B0E3-DD5BA1C30905}">
      <dsp:nvSpPr>
        <dsp:cNvPr id="0" name=""/>
        <dsp:cNvSpPr/>
      </dsp:nvSpPr>
      <dsp:spPr>
        <a:xfrm>
          <a:off x="562927" y="5365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37501-6359-47BD-BB64-0D7C739266D2}">
      <dsp:nvSpPr>
        <dsp:cNvPr id="0" name=""/>
        <dsp:cNvSpPr/>
      </dsp:nvSpPr>
      <dsp:spPr>
        <a:xfrm>
          <a:off x="87109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5483A-84F0-4F3B-83C3-BE82C00C0781}">
      <dsp:nvSpPr>
        <dsp:cNvPr id="0" name=""/>
        <dsp:cNvSpPr/>
      </dsp:nvSpPr>
      <dsp:spPr>
        <a:xfrm>
          <a:off x="10068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Shared Ownership: Developers and operations collaborate on-call.</a:t>
          </a:r>
        </a:p>
      </dsp:txBody>
      <dsp:txXfrm>
        <a:off x="100682" y="2432898"/>
        <a:ext cx="2370489" cy="720000"/>
      </dsp:txXfrm>
    </dsp:sp>
    <dsp:sp modelId="{D1D5BDBA-C443-4D2F-8F17-4622C976EC38}">
      <dsp:nvSpPr>
        <dsp:cNvPr id="0" name=""/>
        <dsp:cNvSpPr/>
      </dsp:nvSpPr>
      <dsp:spPr>
        <a:xfrm>
          <a:off x="3348252" y="5365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FBD78-79C4-43F0-B031-BDCF2BE0E3F3}">
      <dsp:nvSpPr>
        <dsp:cNvPr id="0" name=""/>
        <dsp:cNvSpPr/>
      </dsp:nvSpPr>
      <dsp:spPr>
        <a:xfrm>
          <a:off x="365641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F858A-2D77-4730-A262-8236844A028E}">
      <dsp:nvSpPr>
        <dsp:cNvPr id="0" name=""/>
        <dsp:cNvSpPr/>
      </dsp:nvSpPr>
      <dsp:spPr>
        <a:xfrm>
          <a:off x="288600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Automation First: Reduce manual intervention through tooling.</a:t>
          </a:r>
        </a:p>
      </dsp:txBody>
      <dsp:txXfrm>
        <a:off x="2886007" y="2432898"/>
        <a:ext cx="2370489" cy="720000"/>
      </dsp:txXfrm>
    </dsp:sp>
    <dsp:sp modelId="{32FA5242-4BC2-466B-BC6E-230B09FCCBDA}">
      <dsp:nvSpPr>
        <dsp:cNvPr id="0" name=""/>
        <dsp:cNvSpPr/>
      </dsp:nvSpPr>
      <dsp:spPr>
        <a:xfrm>
          <a:off x="6133577" y="5365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0D14A-D2DF-4661-BDFB-7CCD11CC1F9D}">
      <dsp:nvSpPr>
        <dsp:cNvPr id="0" name=""/>
        <dsp:cNvSpPr/>
      </dsp:nvSpPr>
      <dsp:spPr>
        <a:xfrm>
          <a:off x="6441741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EC03B-B96F-4396-865A-1968427D5E53}">
      <dsp:nvSpPr>
        <dsp:cNvPr id="0" name=""/>
        <dsp:cNvSpPr/>
      </dsp:nvSpPr>
      <dsp:spPr>
        <a:xfrm>
          <a:off x="5671332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Blameless Culture: Focus on learning, not blame.</a:t>
          </a:r>
        </a:p>
      </dsp:txBody>
      <dsp:txXfrm>
        <a:off x="5671332" y="2432898"/>
        <a:ext cx="2370489" cy="720000"/>
      </dsp:txXfrm>
    </dsp:sp>
    <dsp:sp modelId="{AD17C813-23FF-4308-A9CD-69D435937D10}">
      <dsp:nvSpPr>
        <dsp:cNvPr id="0" name=""/>
        <dsp:cNvSpPr/>
      </dsp:nvSpPr>
      <dsp:spPr>
        <a:xfrm>
          <a:off x="8918902" y="5365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A59B0-C1AA-403B-B350-388E9F4E7F39}">
      <dsp:nvSpPr>
        <dsp:cNvPr id="0" name=""/>
        <dsp:cNvSpPr/>
      </dsp:nvSpPr>
      <dsp:spPr>
        <a:xfrm>
          <a:off x="9227066" y="8446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57A6C-3AB6-4B89-98EA-EABE40B491E7}">
      <dsp:nvSpPr>
        <dsp:cNvPr id="0" name=""/>
        <dsp:cNvSpPr/>
      </dsp:nvSpPr>
      <dsp:spPr>
        <a:xfrm>
          <a:off x="8456657" y="24328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Continuous Improvement: Iterate on processes post-incident.</a:t>
          </a:r>
        </a:p>
      </dsp:txBody>
      <dsp:txXfrm>
        <a:off x="8456657" y="24328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CE650-324E-43B7-9800-B6573205A817}">
      <dsp:nvSpPr>
        <dsp:cNvPr id="0" name=""/>
        <dsp:cNvSpPr/>
      </dsp:nvSpPr>
      <dsp:spPr>
        <a:xfrm>
          <a:off x="82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B7FEF-D8F2-42D7-A3CC-CE1E3BE03D4B}">
      <dsp:nvSpPr>
        <dsp:cNvPr id="0" name=""/>
        <dsp:cNvSpPr/>
      </dsp:nvSpPr>
      <dsp:spPr>
        <a:xfrm>
          <a:off x="33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Structured Rotation Scheduling</a:t>
          </a:r>
        </a:p>
      </dsp:txBody>
      <dsp:txXfrm>
        <a:off x="333914" y="2024704"/>
        <a:ext cx="1800000" cy="720000"/>
      </dsp:txXfrm>
    </dsp:sp>
    <dsp:sp modelId="{55290004-3E17-4CD1-81BB-79C4D97B5458}">
      <dsp:nvSpPr>
        <dsp:cNvPr id="0" name=""/>
        <dsp:cNvSpPr/>
      </dsp:nvSpPr>
      <dsp:spPr>
        <a:xfrm>
          <a:off x="294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5752F-9B6E-4484-8A2E-89D811864272}">
      <dsp:nvSpPr>
        <dsp:cNvPr id="0" name=""/>
        <dsp:cNvSpPr/>
      </dsp:nvSpPr>
      <dsp:spPr>
        <a:xfrm>
          <a:off x="244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Training &amp; Preparedness</a:t>
          </a:r>
        </a:p>
      </dsp:txBody>
      <dsp:txXfrm>
        <a:off x="2448914" y="2024704"/>
        <a:ext cx="1800000" cy="720000"/>
      </dsp:txXfrm>
    </dsp:sp>
    <dsp:sp modelId="{AFA28BDC-FAFE-4C85-8753-E46AA460851B}">
      <dsp:nvSpPr>
        <dsp:cNvPr id="0" name=""/>
        <dsp:cNvSpPr/>
      </dsp:nvSpPr>
      <dsp:spPr>
        <a:xfrm>
          <a:off x="505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A0D92-67FE-4A48-A130-31176ED85D76}">
      <dsp:nvSpPr>
        <dsp:cNvPr id="0" name=""/>
        <dsp:cNvSpPr/>
      </dsp:nvSpPr>
      <dsp:spPr>
        <a:xfrm>
          <a:off x="456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Automation to Reduce Alert Fatigue</a:t>
          </a:r>
        </a:p>
      </dsp:txBody>
      <dsp:txXfrm>
        <a:off x="4563914" y="2024704"/>
        <a:ext cx="1800000" cy="720000"/>
      </dsp:txXfrm>
    </dsp:sp>
    <dsp:sp modelId="{7D8E5A08-2E86-4D57-9AC4-2AE637C95EA8}">
      <dsp:nvSpPr>
        <dsp:cNvPr id="0" name=""/>
        <dsp:cNvSpPr/>
      </dsp:nvSpPr>
      <dsp:spPr>
        <a:xfrm>
          <a:off x="717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2C711-3EFD-4F33-B27E-F1FDE598F86F}">
      <dsp:nvSpPr>
        <dsp:cNvPr id="0" name=""/>
        <dsp:cNvSpPr/>
      </dsp:nvSpPr>
      <dsp:spPr>
        <a:xfrm>
          <a:off x="667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Post-Incident Reviews (Blameless Postmortems)</a:t>
          </a:r>
        </a:p>
      </dsp:txBody>
      <dsp:txXfrm>
        <a:off x="6678914" y="2024704"/>
        <a:ext cx="1800000" cy="720000"/>
      </dsp:txXfrm>
    </dsp:sp>
    <dsp:sp modelId="{97287AD6-B133-4E36-AEC9-FE49C2FD3A60}">
      <dsp:nvSpPr>
        <dsp:cNvPr id="0" name=""/>
        <dsp:cNvSpPr/>
      </dsp:nvSpPr>
      <dsp:spPr>
        <a:xfrm>
          <a:off x="928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3B0A-B589-49E0-8954-34462E277DA7}">
      <dsp:nvSpPr>
        <dsp:cNvPr id="0" name=""/>
        <dsp:cNvSpPr/>
      </dsp:nvSpPr>
      <dsp:spPr>
        <a:xfrm>
          <a:off x="879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Prioritizing Team Well-being</a:t>
          </a:r>
        </a:p>
      </dsp:txBody>
      <dsp:txXfrm>
        <a:off x="8793914" y="202470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A19134-E4A1-4A33-BA67-7075C5708626}">
      <dsp:nvSpPr>
        <dsp:cNvPr id="0" name=""/>
        <dsp:cNvSpPr/>
      </dsp:nvSpPr>
      <dsp:spPr>
        <a:xfrm>
          <a:off x="0" y="347822"/>
          <a:ext cx="10927829" cy="687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Frequency: Weekly/bi-weekly shifts; avoid burnout.</a:t>
          </a:r>
        </a:p>
      </dsp:txBody>
      <dsp:txXfrm>
        <a:off x="33583" y="381405"/>
        <a:ext cx="10860663" cy="620794"/>
      </dsp:txXfrm>
    </dsp:sp>
    <dsp:sp modelId="{8D376521-4F50-4454-A4C0-22F50E598B3E}">
      <dsp:nvSpPr>
        <dsp:cNvPr id="0" name=""/>
        <dsp:cNvSpPr/>
      </dsp:nvSpPr>
      <dsp:spPr>
        <a:xfrm>
          <a:off x="0" y="1116422"/>
          <a:ext cx="10927829" cy="68796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Time Zones: Follow-the-Sun model for global teams.</a:t>
          </a:r>
        </a:p>
      </dsp:txBody>
      <dsp:txXfrm>
        <a:off x="33583" y="1150005"/>
        <a:ext cx="10860663" cy="620794"/>
      </dsp:txXfrm>
    </dsp:sp>
    <dsp:sp modelId="{FC6082FA-B542-4321-9DF2-F91A65F1C5D1}">
      <dsp:nvSpPr>
        <dsp:cNvPr id="0" name=""/>
        <dsp:cNvSpPr/>
      </dsp:nvSpPr>
      <dsp:spPr>
        <a:xfrm>
          <a:off x="0" y="1885022"/>
          <a:ext cx="10927829" cy="68796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Tools: PagerDuty, Opsgenie for automated scheduling.</a:t>
          </a:r>
        </a:p>
      </dsp:txBody>
      <dsp:txXfrm>
        <a:off x="33583" y="1918605"/>
        <a:ext cx="10860663" cy="620794"/>
      </dsp:txXfrm>
    </dsp:sp>
    <dsp:sp modelId="{9D701D82-50BE-4CEF-B01C-9DC8D4D0CA58}">
      <dsp:nvSpPr>
        <dsp:cNvPr id="0" name=""/>
        <dsp:cNvSpPr/>
      </dsp:nvSpPr>
      <dsp:spPr>
        <a:xfrm>
          <a:off x="0" y="2653622"/>
          <a:ext cx="10927829" cy="6879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Escalation Paths: Clear tiers (e.g., Primary → Secondary → Manager).</a:t>
          </a:r>
        </a:p>
      </dsp:txBody>
      <dsp:txXfrm>
        <a:off x="33583" y="2687205"/>
        <a:ext cx="10860663" cy="620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6937F-665C-4D4B-9486-7F01068C6BE4}">
      <dsp:nvSpPr>
        <dsp:cNvPr id="0" name=""/>
        <dsp:cNvSpPr/>
      </dsp:nvSpPr>
      <dsp:spPr>
        <a:xfrm>
          <a:off x="0" y="347822"/>
          <a:ext cx="10927829" cy="687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Documentation</a:t>
          </a:r>
          <a:r>
            <a:rPr lang="en-US" sz="2800" kern="1200"/>
            <a:t>: Up-to-date runbooks and playbooks.</a:t>
          </a:r>
        </a:p>
      </dsp:txBody>
      <dsp:txXfrm>
        <a:off x="33583" y="381405"/>
        <a:ext cx="10860663" cy="620794"/>
      </dsp:txXfrm>
    </dsp:sp>
    <dsp:sp modelId="{3C7FFB27-994A-4C82-BC5A-CB9D3AB7ADA7}">
      <dsp:nvSpPr>
        <dsp:cNvPr id="0" name=""/>
        <dsp:cNvSpPr/>
      </dsp:nvSpPr>
      <dsp:spPr>
        <a:xfrm>
          <a:off x="0" y="1116422"/>
          <a:ext cx="10927829" cy="68796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Simulations</a:t>
          </a:r>
          <a:r>
            <a:rPr lang="en-US" sz="2800" kern="1200"/>
            <a:t>: Regular fire drills (e.g., Chaos Monkey tests).</a:t>
          </a:r>
        </a:p>
      </dsp:txBody>
      <dsp:txXfrm>
        <a:off x="33583" y="1150005"/>
        <a:ext cx="10860663" cy="620794"/>
      </dsp:txXfrm>
    </dsp:sp>
    <dsp:sp modelId="{9FE938C0-889D-42FE-8030-36D0B251AB9C}">
      <dsp:nvSpPr>
        <dsp:cNvPr id="0" name=""/>
        <dsp:cNvSpPr/>
      </dsp:nvSpPr>
      <dsp:spPr>
        <a:xfrm>
          <a:off x="0" y="1885022"/>
          <a:ext cx="10927829" cy="68796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Shadowing</a:t>
          </a:r>
          <a:r>
            <a:rPr lang="en-US" sz="2800" kern="1200"/>
            <a:t>: New members pair with veterans.</a:t>
          </a:r>
        </a:p>
      </dsp:txBody>
      <dsp:txXfrm>
        <a:off x="33583" y="1918605"/>
        <a:ext cx="10860663" cy="620794"/>
      </dsp:txXfrm>
    </dsp:sp>
    <dsp:sp modelId="{76484398-DF98-4554-A51F-25CADEE0B2D9}">
      <dsp:nvSpPr>
        <dsp:cNvPr id="0" name=""/>
        <dsp:cNvSpPr/>
      </dsp:nvSpPr>
      <dsp:spPr>
        <a:xfrm>
          <a:off x="0" y="2653622"/>
          <a:ext cx="10927829" cy="6879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Tools</a:t>
          </a:r>
          <a:r>
            <a:rPr lang="en-US" sz="2800" kern="1200"/>
            <a:t>: Internal wikis (e.g., Confluence), incident response platforms.</a:t>
          </a:r>
        </a:p>
      </dsp:txBody>
      <dsp:txXfrm>
        <a:off x="33583" y="2687205"/>
        <a:ext cx="10860663" cy="6207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9862C3-5F81-46F9-97F2-80CC9402A87F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33E9F-DB0E-4D74-9763-5674AD552003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Smart Monitoring</a:t>
          </a:r>
          <a:r>
            <a:rPr lang="en-US" sz="2500" kern="1200"/>
            <a:t>: Filter false positives (e.g., Prometheus, Grafana).</a:t>
          </a:r>
        </a:p>
      </dsp:txBody>
      <dsp:txXfrm>
        <a:off x="398656" y="1088253"/>
        <a:ext cx="2959127" cy="1837317"/>
      </dsp:txXfrm>
    </dsp:sp>
    <dsp:sp modelId="{F52A11A8-1D6B-4D7A-9939-5A741FA54EC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E6730-693B-4F8F-9280-535C36B7542E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AI/ML Tools</a:t>
          </a:r>
          <a:r>
            <a:rPr lang="en-US" sz="2500" kern="1200"/>
            <a:t>: Prioritize alerts (e.g., Splunk, BigPanda).</a:t>
          </a:r>
        </a:p>
      </dsp:txBody>
      <dsp:txXfrm>
        <a:off x="4155097" y="1088253"/>
        <a:ext cx="2959127" cy="1837317"/>
      </dsp:txXfrm>
    </dsp:sp>
    <dsp:sp modelId="{8F316217-B3E5-4597-8A0D-3C34AA35B394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B41A8-B879-473D-B4DC-217A889544C7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Tiered Alerts</a:t>
          </a:r>
          <a:r>
            <a:rPr lang="en-US" sz="2500" kern="1200"/>
            <a:t>: Only critical issues trigger pages.</a:t>
          </a:r>
        </a:p>
      </dsp:txBody>
      <dsp:txXfrm>
        <a:off x="7911539" y="1088253"/>
        <a:ext cx="2959127" cy="18373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0B93F-3AAC-41BA-9D3D-FD4B462B8FBA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053F9-CF41-4480-8670-93D03DF1A328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Blameless Reviews: Focus on root causes, not individuals.</a:t>
          </a:r>
        </a:p>
      </dsp:txBody>
      <dsp:txXfrm>
        <a:off x="398656" y="1088253"/>
        <a:ext cx="2959127" cy="1837317"/>
      </dsp:txXfrm>
    </dsp:sp>
    <dsp:sp modelId="{C5B96772-CB90-44E4-8E72-4E31D8760B6E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C338A-0BF4-4CC0-BC87-015742520FAD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Actionable Insights: Update processes/documentation.</a:t>
          </a:r>
        </a:p>
      </dsp:txBody>
      <dsp:txXfrm>
        <a:off x="4155097" y="1088253"/>
        <a:ext cx="2959127" cy="1837317"/>
      </dsp:txXfrm>
    </dsp:sp>
    <dsp:sp modelId="{9FE99A2D-F4FD-4FCC-B1A0-E0564735182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BB093-64E5-46FB-80D0-FD1C50009C7B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Metrics: Track MTTR (Mean Time to Resolve), response rates.</a:t>
          </a:r>
        </a:p>
      </dsp:txBody>
      <dsp:txXfrm>
        <a:off x="7911539" y="1088253"/>
        <a:ext cx="2959127" cy="18373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E2976-A5AF-4BCB-B906-E782E114838A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4F31A-4D1E-4780-AFF8-E7E7FF9CBC54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8C7AF-26EF-4F3E-A7BF-EE5FBB096AA5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Work-Life Balance: Compensate on-call time (e.g., extra PTO).</a:t>
          </a:r>
        </a:p>
      </dsp:txBody>
      <dsp:txXfrm>
        <a:off x="93445" y="2767202"/>
        <a:ext cx="3206250" cy="720000"/>
      </dsp:txXfrm>
    </dsp:sp>
    <dsp:sp modelId="{ED99C5C0-C3B3-419A-A23B-DD887DE30235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3CB5E-08B1-4CF3-9731-88235DC02929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FDD67-4DBD-4F34-A880-CE106815BE8A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Burnout Prevention: Limit consecutive shifts; ensure downtime.</a:t>
          </a:r>
        </a:p>
      </dsp:txBody>
      <dsp:txXfrm>
        <a:off x="3860789" y="2767202"/>
        <a:ext cx="3206250" cy="720000"/>
      </dsp:txXfrm>
    </dsp:sp>
    <dsp:sp modelId="{AF00F146-E3CE-4D2A-A8DF-1FE882DE482C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A6389-671E-439D-87EE-5F49EE15FB83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BE2D4-7D05-4FE0-8327-23F2F9CFDE53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Feedback Loops: Regularly assess on-call satisfaction.</a:t>
          </a:r>
        </a:p>
      </dsp:txBody>
      <dsp:txXfrm>
        <a:off x="7628133" y="27672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tex.io/post/best-practices-for-on-call-rotations" TargetMode="External"/><Relationship Id="rId2" Type="http://schemas.openxmlformats.org/officeDocument/2006/relationships/hyperlink" Target="https://www.pagerduty.com/resources/learn/call-rotations-schedu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lertops.com/on-call-rotation/" TargetMode="External"/><Relationship Id="rId4" Type="http://schemas.openxmlformats.org/officeDocument/2006/relationships/hyperlink" Target="https://www.atlassian.com/incident-management/on-call/improving-on-cal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ea typeface="+mj-lt"/>
                <a:cs typeface="+mj-lt"/>
              </a:rPr>
              <a:t>Optimizing Pager Rotation in DevOps: Industry Best Practices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Ensuring Reliability, Efficiency, and Team Well-being</a:t>
            </a:r>
          </a:p>
          <a:p>
            <a:pPr algn="r"/>
            <a:endParaRPr lang="en-US" sz="2000">
              <a:solidFill>
                <a:srgbClr val="FFFFFF"/>
              </a:solidFill>
            </a:endParaRPr>
          </a:p>
          <a:p>
            <a:pPr algn="r"/>
            <a:r>
              <a:rPr lang="en-US" sz="2000" dirty="0">
                <a:solidFill>
                  <a:srgbClr val="FFFFFF"/>
                </a:solidFill>
              </a:rPr>
              <a:t>Roald Medendorp CSD 380 Module 7.2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394EE-7303-5B2B-2B33-3EC51A3E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9E84-FF83-5654-1203-EBE2B2186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PagerDuty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  <a:hlinkClick r:id="rId2"/>
              </a:rPr>
              <a:t>https://www.pagerduty.com/resources/learn/call-rotations-schedules/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Cortex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  <a:hlinkClick r:id="rId3"/>
              </a:rPr>
              <a:t>https://www.cortex.io/post/best-practices-for-on-call-rotations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Atlassian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  <a:hlinkClick r:id="rId4"/>
              </a:rPr>
              <a:t>https://www.atlassian.com/incident-management/on-call/improving-on-call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AlertOps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  <a:hlinkClick r:id="rId5"/>
              </a:rPr>
              <a:t>https://alertops.com/on-call-rotation/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806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22378-3027-7647-35F8-BBB1E368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Introduction to Pager Rotation in DevOps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E5CF08-07E6-F40C-971C-70BC7DD07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8639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47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C9EB8-CED3-478E-A6A0-6DC80B3B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Key Principles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57ED2D-F702-AF81-0973-B43E529D1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26844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23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5CD7A-7987-6405-737A-E9F1B570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298" y="348865"/>
            <a:ext cx="9777377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Best Practices Overview                           Let's talk!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A20923-BA79-607A-AE0F-BC61A0694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23235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11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8E0B3-9C90-2EF5-43D6-70C75212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Structured Rotation Scheduling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FBC41B-B103-51F2-8632-725EA2C1E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45183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3" descr="A cartoon of a person with many hands&#10;&#10;AI-generated content may be incorrect.">
            <a:extLst>
              <a:ext uri="{FF2B5EF4-FFF2-40B4-BE49-F238E27FC236}">
                <a16:creationId xmlns:a16="http://schemas.microsoft.com/office/drawing/2014/main" id="{1FDFF55E-977B-375D-EB94-0895FC90A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7076" y="69850"/>
            <a:ext cx="1282947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3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C24CD-240C-065C-A942-613468A6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Training &amp; Preparedness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614782FB-1B6A-E0B3-8AF7-DD18D7436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0294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" name="Picture 38" descr="A cartoon of a person running with a briefcase&#10;&#10;AI-generated content may be incorrect.">
            <a:extLst>
              <a:ext uri="{FF2B5EF4-FFF2-40B4-BE49-F238E27FC236}">
                <a16:creationId xmlns:a16="http://schemas.microsoft.com/office/drawing/2014/main" id="{A5FFE4E6-A64F-B647-93D4-8D0964B34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4500" y="-69215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2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99899-2FE7-1F88-AD6B-A9948579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64" y="348865"/>
            <a:ext cx="68606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Automation &amp; Alert Management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2E856A-C124-30B3-3C85-FFD926295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6224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23" descr="A robot sitting on the floor with a computer&#10;&#10;AI-generated content may be incorrect.">
            <a:extLst>
              <a:ext uri="{FF2B5EF4-FFF2-40B4-BE49-F238E27FC236}">
                <a16:creationId xmlns:a16="http://schemas.microsoft.com/office/drawing/2014/main" id="{10D33302-B1AB-4795-3BB4-FA8BBF46B5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00" y="-165100"/>
            <a:ext cx="2616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7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33EBF-37C0-FD00-2164-97C672F0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Incident Management &amp; Post-Mortems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8537491-AB8B-8344-62BD-52F2ABF35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5647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21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91DBF-F017-A6CC-260C-2AA636BA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Team Well-being &amp; Culture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329B00-4958-BE18-171C-E40C7801E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95157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90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Optimizing Pager Rotation in DevOps: Industry Best Practices</vt:lpstr>
      <vt:lpstr>Introduction to Pager Rotation in DevOps</vt:lpstr>
      <vt:lpstr>Key Principles</vt:lpstr>
      <vt:lpstr>Best Practices Overview                           Let's talk!</vt:lpstr>
      <vt:lpstr>Structured Rotation Scheduling</vt:lpstr>
      <vt:lpstr>Training &amp; Preparedness</vt:lpstr>
      <vt:lpstr>Automation &amp; Alert Management</vt:lpstr>
      <vt:lpstr>Incident Management &amp; Post-Mortems</vt:lpstr>
      <vt:lpstr>Team Well-being &amp; Culture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108</cp:revision>
  <dcterms:created xsi:type="dcterms:W3CDTF">2025-02-10T14:44:51Z</dcterms:created>
  <dcterms:modified xsi:type="dcterms:W3CDTF">2025-02-10T15:14:55Z</dcterms:modified>
</cp:coreProperties>
</file>