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2"/>
    <p:restoredTop sz="96327"/>
  </p:normalViewPr>
  <p:slideViewPr>
    <p:cSldViewPr snapToGrid="0">
      <p:cViewPr varScale="1">
        <p:scale>
          <a:sx n="128" d="100"/>
          <a:sy n="128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166E0-0E8E-3F63-6FEC-D07DC772C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B6DEDB-FF7E-F166-23FE-BA059F28E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E631F1-256B-61E4-0F4C-981BC9EB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768EBC-C3C8-0645-A930-0207611A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99762F-4D84-492D-25CC-17C6F15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65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50F93-5F02-1DAA-8BCB-FFB725A4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4760BD4-C270-4DEE-8228-CE178236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E086AA-81A6-E176-8122-396E5DEA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1DE3A1-A5BA-E243-8FA9-48A76FC6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EAD863-7D3D-8E43-6596-2309165D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15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913C565-871A-4841-7138-42B015283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AAADFB-38DC-110C-1F26-A198C89A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734049-2DC0-4DA8-5DB8-EC796372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47F933-6CD3-4051-B792-90893431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616F35-A336-8F7F-83E7-1E9C190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9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96A4A-4B0D-B160-4E10-B93061F6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B13B7C-8CE1-CF88-6D2E-A648C31E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C1490-E5A2-5412-449A-B8C8FC9C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AD2875-63AC-4F11-A022-1867B0A7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C35357-BC3E-790D-28BB-32FB5293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3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D0B2-9A5A-CF03-9C93-CF315D01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EC8C99-D65B-290B-E8D2-3BD050D0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DB215E-34FE-2A01-3E05-4872244C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46A40E-3E14-C6CB-78E9-E411197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5FAE15-55DF-EB31-8483-D07F788B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53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49369-B675-1C63-2FF5-483C9A95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158C7-4D9A-017D-B157-9A1C9AEB4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6462BF-3188-0238-009B-9E7F7725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31BCD5-9232-3C8A-29B5-BBF45FB7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54567B-DB72-301F-70D1-DE6330FD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A76D6D-EDB2-B8FD-083F-BADC5AA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03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1D109-36ED-E000-C15D-2D7237BC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DB8D40-4097-182F-E095-05F594B3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2BEBF0-BDC2-3C58-091F-445BFC2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B65D74D-CC6F-BDBE-AA1D-4B747872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1685BF9-6BC0-2031-EC0A-10811F17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3A0609D-8CC7-2C53-9478-9EEFC90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1247FB-F5B5-23C0-16CB-ED1F1298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294031B-DAEE-DC12-B909-BFECD564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38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B540D-818B-D159-F030-D585B25B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D8CC3A7-784C-FD78-E426-E5B3EB0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5559EE-E918-7152-223C-A81A5EE8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1C5D98-612B-B0B3-7CFA-90153FDD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8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9DB5D55-4745-6AA7-8A75-CB4906D3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09E351-D8D3-0148-6EE9-889B2FA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E2EC5D-9AC6-E2A1-A322-2BF103AF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7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52CD-FDE5-40CD-D1AD-53346CAA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0E154-A169-EBA7-ABF8-B6E3499E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680BDB-CA29-1214-32AF-0CC73E4F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CC6AFF-E7CC-0E3D-BA8D-72D5F442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E9BD49-A4C4-2EB7-76DA-E4336755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F93735-2C3E-CEF7-6AB3-CC2D22FD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9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8D29B-AB5C-C1A2-D928-B3EB8DB7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C7E3B3-D67F-75D3-310B-02EFC55B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214560B-02D0-B000-ED82-9D7139A3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87AF54-A7EF-CBE8-DF48-8A4CF043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525AFF-8D53-DD68-BCFB-E85DFD38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A3E432-1ED4-781A-5934-DB6DEB0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76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B77408A-85AE-A51E-49D4-86F92706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3B473A-31ED-3991-394B-93DCC824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3C798F-4AB3-6F53-B919-DC6D3A7B9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A1FD-A597-0649-AE8B-E4EFE239F52C}" type="datetimeFigureOut">
              <a:rPr lang="nl-NL" smtClean="0"/>
              <a:t>17-01-2024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029C5A-E25C-8738-BF9A-F6C8609B9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CAF31C-A0A2-AF93-75A1-5F9D50C3E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8777-779B-AB4A-924D-38E10AF4BF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1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65582-811E-04C9-7C34-C70D80A9D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623B6D06-5A90-66E7-2DAB-4DB01708D4BC}"/>
              </a:ext>
            </a:extLst>
          </p:cNvPr>
          <p:cNvSpPr/>
          <p:nvPr/>
        </p:nvSpPr>
        <p:spPr>
          <a:xfrm>
            <a:off x="-1" y="0"/>
            <a:ext cx="3888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51E4CFA3-4BC6-AE36-5BAF-FB59EEE83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69462"/>
              </p:ext>
            </p:extLst>
          </p:nvPr>
        </p:nvGraphicFramePr>
        <p:xfrm>
          <a:off x="4001999" y="177059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D3A75278-3DC5-9B67-4880-E5EB26C4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8019"/>
              </p:ext>
            </p:extLst>
          </p:nvPr>
        </p:nvGraphicFramePr>
        <p:xfrm>
          <a:off x="8076000" y="177060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Key</a:t>
                      </a:r>
                      <a:r>
                        <a:rPr lang="nl-NL" sz="1000" dirty="0"/>
                        <a:t> 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graphicFrame>
        <p:nvGraphicFramePr>
          <p:cNvPr id="20" name="Tabel 19">
            <a:extLst>
              <a:ext uri="{FF2B5EF4-FFF2-40B4-BE49-F238E27FC236}">
                <a16:creationId xmlns:a16="http://schemas.microsoft.com/office/drawing/2014/main" id="{C9DD630A-E1C8-CF36-04EE-F005A8853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60714"/>
              </p:ext>
            </p:extLst>
          </p:nvPr>
        </p:nvGraphicFramePr>
        <p:xfrm>
          <a:off x="148808" y="415671"/>
          <a:ext cx="3581114" cy="883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0557">
                  <a:extLst>
                    <a:ext uri="{9D8B030D-6E8A-4147-A177-3AD203B41FA5}">
                      <a16:colId xmlns:a16="http://schemas.microsoft.com/office/drawing/2014/main" val="1676072588"/>
                    </a:ext>
                  </a:extLst>
                </a:gridCol>
                <a:gridCol w="1790557">
                  <a:extLst>
                    <a:ext uri="{9D8B030D-6E8A-4147-A177-3AD203B41FA5}">
                      <a16:colId xmlns:a16="http://schemas.microsoft.com/office/drawing/2014/main" val="2684420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chemeClr val="bg1"/>
                          </a:solidFill>
                        </a:rPr>
                        <a:t>Project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bg1"/>
                          </a:solidFill>
                        </a:rPr>
                        <a:t>Name of </a:t>
                      </a:r>
                      <a:r>
                        <a:rPr lang="nl-NL" sz="1000" dirty="0" err="1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nl-NL" sz="1000" dirty="0">
                          <a:solidFill>
                            <a:schemeClr val="bg1"/>
                          </a:solidFill>
                        </a:rPr>
                        <a:t> project</a:t>
                      </a:r>
                      <a:br>
                        <a:rPr lang="nl-NL" sz="1000" dirty="0">
                          <a:solidFill>
                            <a:schemeClr val="bg1"/>
                          </a:solidFill>
                        </a:rPr>
                      </a:br>
                      <a:endParaRPr lang="nl-NL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42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1" dirty="0">
                          <a:solidFill>
                            <a:schemeClr val="bg1"/>
                          </a:solidFill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bg1"/>
                          </a:solidFill>
                        </a:rPr>
                        <a:t>2024-01-01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693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b="1" kern="1200" dirty="0">
                          <a:solidFill>
                            <a:schemeClr val="bg1"/>
                          </a:solidFill>
                        </a:rPr>
                        <a:t>Target end date</a:t>
                      </a:r>
                      <a:endParaRPr lang="nl-NL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bg1"/>
                          </a:solidFill>
                        </a:rPr>
                        <a:t>2024-01-01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523808"/>
                  </a:ext>
                </a:extLst>
              </a:tr>
            </a:tbl>
          </a:graphicData>
        </a:graphic>
      </p:graphicFrame>
      <p:sp>
        <p:nvSpPr>
          <p:cNvPr id="21" name="Tekstvak 20">
            <a:extLst>
              <a:ext uri="{FF2B5EF4-FFF2-40B4-BE49-F238E27FC236}">
                <a16:creationId xmlns:a16="http://schemas.microsoft.com/office/drawing/2014/main" id="{91BF0636-6C02-B146-1463-4860E2B7857F}"/>
              </a:ext>
            </a:extLst>
          </p:cNvPr>
          <p:cNvSpPr txBox="1"/>
          <p:nvPr/>
        </p:nvSpPr>
        <p:spPr>
          <a:xfrm>
            <a:off x="146250" y="1383356"/>
            <a:ext cx="3581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 err="1">
                <a:solidFill>
                  <a:schemeClr val="bg1"/>
                </a:solidFill>
              </a:rPr>
              <a:t>Problem</a:t>
            </a:r>
            <a:r>
              <a:rPr lang="nl-NL" sz="1000" b="1" dirty="0">
                <a:solidFill>
                  <a:schemeClr val="bg1"/>
                </a:solidFill>
              </a:rPr>
              <a:t> statement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1C739347-A15A-CFCD-BCB2-88B833B1FCB3}"/>
              </a:ext>
            </a:extLst>
          </p:cNvPr>
          <p:cNvSpPr txBox="1">
            <a:spLocks/>
          </p:cNvSpPr>
          <p:nvPr/>
        </p:nvSpPr>
        <p:spPr>
          <a:xfrm>
            <a:off x="146250" y="1683523"/>
            <a:ext cx="3581999" cy="1494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nl-NL" sz="1000" dirty="0"/>
              <a:t>…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98E4920-2ADF-1778-B8F1-42DC604CE46B}"/>
              </a:ext>
            </a:extLst>
          </p:cNvPr>
          <p:cNvSpPr txBox="1"/>
          <p:nvPr/>
        </p:nvSpPr>
        <p:spPr>
          <a:xfrm>
            <a:off x="146250" y="3251408"/>
            <a:ext cx="3581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A8940E-0398-D1C5-099C-D7CABC8B9FFF}"/>
              </a:ext>
            </a:extLst>
          </p:cNvPr>
          <p:cNvSpPr txBox="1">
            <a:spLocks/>
          </p:cNvSpPr>
          <p:nvPr/>
        </p:nvSpPr>
        <p:spPr>
          <a:xfrm>
            <a:off x="146250" y="3551575"/>
            <a:ext cx="3581999" cy="1494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nl-NL" sz="1000" dirty="0"/>
              <a:t>In scope:</a:t>
            </a:r>
          </a:p>
          <a:p>
            <a:r>
              <a:rPr lang="nl-NL" sz="1000" dirty="0"/>
              <a:t>…</a:t>
            </a:r>
          </a:p>
          <a:p>
            <a:endParaRPr lang="nl-NL" sz="1000" dirty="0"/>
          </a:p>
          <a:p>
            <a:endParaRPr lang="nl-NL" sz="1000" dirty="0"/>
          </a:p>
          <a:p>
            <a:r>
              <a:rPr lang="nl-NL" sz="1000" dirty="0"/>
              <a:t>Out of scope:</a:t>
            </a:r>
          </a:p>
          <a:p>
            <a:r>
              <a:rPr lang="nl-NL" sz="1000" dirty="0"/>
              <a:t>…</a:t>
            </a:r>
          </a:p>
        </p:txBody>
      </p:sp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1569D3EB-0106-83B1-4227-7DD860DD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0726"/>
              </p:ext>
            </p:extLst>
          </p:nvPr>
        </p:nvGraphicFramePr>
        <p:xfrm>
          <a:off x="4001999" y="2060154"/>
          <a:ext cx="8034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500">
                  <a:extLst>
                    <a:ext uri="{9D8B030D-6E8A-4147-A177-3AD203B41FA5}">
                      <a16:colId xmlns:a16="http://schemas.microsoft.com/office/drawing/2014/main" val="1576578917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788380665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414893303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3459909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Metric</a:t>
                      </a:r>
                      <a:endParaRPr lang="nl-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7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Metric</a:t>
                      </a:r>
                      <a:r>
                        <a:rPr lang="nl-NL" sz="10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3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Metric</a:t>
                      </a:r>
                      <a:r>
                        <a:rPr lang="nl-NL" sz="10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3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49196"/>
                  </a:ext>
                </a:extLst>
              </a:tr>
            </a:tbl>
          </a:graphicData>
        </a:graphic>
      </p:graphicFrame>
      <p:graphicFrame>
        <p:nvGraphicFramePr>
          <p:cNvPr id="29" name="Tabel 28">
            <a:extLst>
              <a:ext uri="{FF2B5EF4-FFF2-40B4-BE49-F238E27FC236}">
                <a16:creationId xmlns:a16="http://schemas.microsoft.com/office/drawing/2014/main" id="{FB846CDF-B070-D855-7865-B097F9E67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5543"/>
              </p:ext>
            </p:extLst>
          </p:nvPr>
        </p:nvGraphicFramePr>
        <p:xfrm>
          <a:off x="4001999" y="3194654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Dependencies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graphicFrame>
        <p:nvGraphicFramePr>
          <p:cNvPr id="30" name="Tabel 29">
            <a:extLst>
              <a:ext uri="{FF2B5EF4-FFF2-40B4-BE49-F238E27FC236}">
                <a16:creationId xmlns:a16="http://schemas.microsoft.com/office/drawing/2014/main" id="{7714581D-CF27-97EE-13AD-AE63059CD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26092"/>
              </p:ext>
            </p:extLst>
          </p:nvPr>
        </p:nvGraphicFramePr>
        <p:xfrm>
          <a:off x="8076000" y="3194655"/>
          <a:ext cx="3960000" cy="171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387601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sz="1000" dirty="0" err="1"/>
                        <a:t>Costs</a:t>
                      </a:r>
                      <a:endParaRPr lang="nl-N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270"/>
                  </a:ext>
                </a:extLst>
              </a:tr>
              <a:tr h="1468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20098"/>
                  </a:ext>
                </a:extLst>
              </a:tr>
            </a:tbl>
          </a:graphicData>
        </a:graphic>
      </p:graphicFrame>
      <p:sp>
        <p:nvSpPr>
          <p:cNvPr id="31" name="Tekstvak 30">
            <a:extLst>
              <a:ext uri="{FF2B5EF4-FFF2-40B4-BE49-F238E27FC236}">
                <a16:creationId xmlns:a16="http://schemas.microsoft.com/office/drawing/2014/main" id="{FB9AA252-F93A-1803-B004-5959BE0C1ABB}"/>
              </a:ext>
            </a:extLst>
          </p:cNvPr>
          <p:cNvSpPr txBox="1"/>
          <p:nvPr/>
        </p:nvSpPr>
        <p:spPr>
          <a:xfrm>
            <a:off x="145365" y="5132808"/>
            <a:ext cx="3581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 err="1">
                <a:solidFill>
                  <a:schemeClr val="bg1"/>
                </a:solidFill>
              </a:rPr>
              <a:t>Core</a:t>
            </a:r>
            <a:r>
              <a:rPr lang="nl-NL" sz="1000" b="1" dirty="0">
                <a:solidFill>
                  <a:schemeClr val="bg1"/>
                </a:solidFill>
              </a:rPr>
              <a:t> project team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A7A98AED-3797-E027-E4D2-627498423C3E}"/>
              </a:ext>
            </a:extLst>
          </p:cNvPr>
          <p:cNvSpPr txBox="1">
            <a:spLocks/>
          </p:cNvSpPr>
          <p:nvPr/>
        </p:nvSpPr>
        <p:spPr>
          <a:xfrm>
            <a:off x="145365" y="5432975"/>
            <a:ext cx="3581999" cy="1248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First name Last name – Project sponsor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First name Last name – Project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First name Last name – Project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/>
              <a:t>…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B9217AFF-7D3E-7580-F923-51C81F2937C7}"/>
              </a:ext>
            </a:extLst>
          </p:cNvPr>
          <p:cNvSpPr/>
          <p:nvPr/>
        </p:nvSpPr>
        <p:spPr>
          <a:xfrm>
            <a:off x="4001999" y="5066457"/>
            <a:ext cx="8034000" cy="255476"/>
          </a:xfrm>
          <a:prstGeom prst="rect">
            <a:avLst/>
          </a:prstGeom>
          <a:solidFill>
            <a:srgbClr val="4471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00" b="1" dirty="0"/>
              <a:t>Timeline </a:t>
            </a:r>
            <a:r>
              <a:rPr lang="nl-NL" sz="1000" b="1" dirty="0" err="1"/>
              <a:t>and</a:t>
            </a:r>
            <a:r>
              <a:rPr lang="nl-NL" sz="1000" b="1" dirty="0"/>
              <a:t> </a:t>
            </a:r>
            <a:r>
              <a:rPr lang="nl-NL" sz="1000" b="1" dirty="0" err="1"/>
              <a:t>milestones</a:t>
            </a:r>
            <a:endParaRPr lang="nl-NL" sz="1000" b="1" dirty="0"/>
          </a:p>
        </p:txBody>
      </p:sp>
      <p:sp>
        <p:nvSpPr>
          <p:cNvPr id="35" name="Pijl links 34">
            <a:extLst>
              <a:ext uri="{FF2B5EF4-FFF2-40B4-BE49-F238E27FC236}">
                <a16:creationId xmlns:a16="http://schemas.microsoft.com/office/drawing/2014/main" id="{B78B2039-9EFC-6F44-DE07-E0F32FE594F3}"/>
              </a:ext>
            </a:extLst>
          </p:cNvPr>
          <p:cNvSpPr/>
          <p:nvPr/>
        </p:nvSpPr>
        <p:spPr>
          <a:xfrm>
            <a:off x="4001999" y="5747760"/>
            <a:ext cx="8034000" cy="255476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CF8E43AD-44CD-514B-6807-26EE72F29503}"/>
              </a:ext>
            </a:extLst>
          </p:cNvPr>
          <p:cNvSpPr/>
          <p:nvPr/>
        </p:nvSpPr>
        <p:spPr>
          <a:xfrm>
            <a:off x="4780722" y="5808974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24A0D55A-EA20-0883-A7C8-18493264432D}"/>
              </a:ext>
            </a:extLst>
          </p:cNvPr>
          <p:cNvSpPr/>
          <p:nvPr/>
        </p:nvSpPr>
        <p:spPr>
          <a:xfrm>
            <a:off x="6403836" y="5815293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68CEAEC0-E7E4-FDA0-A790-14A605F4BA16}"/>
              </a:ext>
            </a:extLst>
          </p:cNvPr>
          <p:cNvSpPr/>
          <p:nvPr/>
        </p:nvSpPr>
        <p:spPr>
          <a:xfrm>
            <a:off x="8900765" y="5815293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D55F6CD4-E7DA-A58C-563C-006C7AC9D05A}"/>
              </a:ext>
            </a:extLst>
          </p:cNvPr>
          <p:cNvSpPr/>
          <p:nvPr/>
        </p:nvSpPr>
        <p:spPr>
          <a:xfrm>
            <a:off x="11287600" y="5815293"/>
            <a:ext cx="119270" cy="119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56386AF3-923B-38F2-7263-FFFCBC4C33C5}"/>
              </a:ext>
            </a:extLst>
          </p:cNvPr>
          <p:cNvSpPr txBox="1"/>
          <p:nvPr/>
        </p:nvSpPr>
        <p:spPr>
          <a:xfrm>
            <a:off x="4610896" y="556275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Jan 01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FE297FD8-CEA5-878C-3C62-8273406FCE04}"/>
              </a:ext>
            </a:extLst>
          </p:cNvPr>
          <p:cNvSpPr txBox="1"/>
          <p:nvPr/>
        </p:nvSpPr>
        <p:spPr>
          <a:xfrm>
            <a:off x="6206028" y="556275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Mar 10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6079742C-A1B7-3C41-6978-C52D8F644FAB}"/>
              </a:ext>
            </a:extLst>
          </p:cNvPr>
          <p:cNvSpPr txBox="1"/>
          <p:nvPr/>
        </p:nvSpPr>
        <p:spPr>
          <a:xfrm>
            <a:off x="8702957" y="556275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Jul 01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E07059F-B0F0-1ECC-DB75-EA22717C0CA7}"/>
              </a:ext>
            </a:extLst>
          </p:cNvPr>
          <p:cNvSpPr txBox="1"/>
          <p:nvPr/>
        </p:nvSpPr>
        <p:spPr>
          <a:xfrm>
            <a:off x="11089792" y="556275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Oct</a:t>
            </a:r>
            <a:r>
              <a:rPr lang="nl-NL" sz="1000" dirty="0"/>
              <a:t> 01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27E99A15-F5A9-1C3E-E5C3-37400081EB1D}"/>
              </a:ext>
            </a:extLst>
          </p:cNvPr>
          <p:cNvSpPr txBox="1"/>
          <p:nvPr/>
        </p:nvSpPr>
        <p:spPr>
          <a:xfrm>
            <a:off x="4610895" y="592122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dirty="0"/>
              <a:t>Kick-off</a:t>
            </a:r>
            <a:br>
              <a:rPr lang="nl-NL" sz="1000" dirty="0"/>
            </a:br>
            <a:r>
              <a:rPr lang="nl-NL" sz="1000" dirty="0"/>
              <a:t>…</a:t>
            </a:r>
            <a:endParaRPr lang="nl-NL" sz="1000" b="1" dirty="0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9936232E-2996-79A7-406F-DB0B22D153E6}"/>
              </a:ext>
            </a:extLst>
          </p:cNvPr>
          <p:cNvSpPr txBox="1"/>
          <p:nvPr/>
        </p:nvSpPr>
        <p:spPr>
          <a:xfrm>
            <a:off x="6112215" y="592122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dirty="0" err="1"/>
              <a:t>Milestone</a:t>
            </a:r>
            <a:endParaRPr lang="nl-NL" sz="1000" dirty="0"/>
          </a:p>
          <a:p>
            <a:r>
              <a:rPr lang="nl-NL" sz="1000" dirty="0"/>
              <a:t>…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B0939D6F-69CD-70FB-D08E-EA9485FC130A}"/>
              </a:ext>
            </a:extLst>
          </p:cNvPr>
          <p:cNvSpPr txBox="1"/>
          <p:nvPr/>
        </p:nvSpPr>
        <p:spPr>
          <a:xfrm>
            <a:off x="8598762" y="5928244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dirty="0" err="1"/>
              <a:t>Milestone</a:t>
            </a:r>
            <a:endParaRPr lang="nl-NL" sz="1000" dirty="0"/>
          </a:p>
          <a:p>
            <a:r>
              <a:rPr lang="nl-NL" sz="1000" dirty="0"/>
              <a:t>…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0C81C45-9106-4E2F-186B-6D66E62D75FA}"/>
              </a:ext>
            </a:extLst>
          </p:cNvPr>
          <p:cNvSpPr txBox="1"/>
          <p:nvPr/>
        </p:nvSpPr>
        <p:spPr>
          <a:xfrm>
            <a:off x="10985597" y="5933261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b="1" dirty="0" err="1"/>
              <a:t>Milestone</a:t>
            </a:r>
            <a:endParaRPr lang="nl-NL" sz="1000" dirty="0"/>
          </a:p>
          <a:p>
            <a:r>
              <a:rPr lang="nl-NL" sz="1000" dirty="0"/>
              <a:t>…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EBA1974-8B9C-F794-E63C-19F8A8A3825C}"/>
              </a:ext>
            </a:extLst>
          </p:cNvPr>
          <p:cNvSpPr txBox="1"/>
          <p:nvPr/>
        </p:nvSpPr>
        <p:spPr>
          <a:xfrm>
            <a:off x="111054" y="53947"/>
            <a:ext cx="358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bg1"/>
                </a:solidFill>
              </a:rPr>
              <a:t>Project Charter 2024-01-01</a:t>
            </a:r>
          </a:p>
        </p:txBody>
      </p:sp>
    </p:spTree>
    <p:extLst>
      <p:ext uri="{BB962C8B-B14F-4D97-AF65-F5344CB8AC3E}">
        <p14:creationId xmlns:p14="http://schemas.microsoft.com/office/powerpoint/2010/main" val="20512869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104</Words>
  <Application>Microsoft Macintosh PowerPoint</Application>
  <PresentationFormat>Breedbeeld</PresentationFormat>
  <Paragraphs>59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Roald Dijkstra</dc:creator>
  <cp:lastModifiedBy>Roald Dijkstra</cp:lastModifiedBy>
  <cp:revision>5</cp:revision>
  <dcterms:created xsi:type="dcterms:W3CDTF">2024-01-17T12:12:51Z</dcterms:created>
  <dcterms:modified xsi:type="dcterms:W3CDTF">2024-01-17T13:24:34Z</dcterms:modified>
</cp:coreProperties>
</file>