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82" r:id="rId3"/>
    <p:sldId id="330" r:id="rId4"/>
    <p:sldId id="331" r:id="rId5"/>
    <p:sldId id="332" r:id="rId6"/>
    <p:sldId id="326" r:id="rId7"/>
    <p:sldId id="327" r:id="rId8"/>
    <p:sldId id="328" r:id="rId9"/>
    <p:sldId id="329" r:id="rId10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3" d="100"/>
          <a:sy n="63" d="100"/>
        </p:scale>
        <p:origin x="77" y="514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19/11/2019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19-11-2019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5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Using bluetooth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say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temperatures</a:t>
            </a:r>
            <a:r>
              <a:rPr lang="nl-BE" dirty="0"/>
              <a:t> </a:t>
            </a:r>
            <a:r>
              <a:rPr lang="nl-BE" dirty="0" err="1"/>
              <a:t>you’d</a:t>
            </a:r>
            <a:r>
              <a:rPr lang="nl-BE" dirty="0"/>
              <a:t> like or </a:t>
            </a:r>
            <a:r>
              <a:rPr lang="nl-BE" dirty="0" err="1"/>
              <a:t>what</a:t>
            </a:r>
            <a:r>
              <a:rPr lang="nl-BE" dirty="0"/>
              <a:t> ranges </a:t>
            </a:r>
            <a:r>
              <a:rPr lang="nl-BE" dirty="0" err="1"/>
              <a:t>you’d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tracked</a:t>
            </a:r>
            <a:r>
              <a:rPr lang="nl-BE" dirty="0"/>
              <a:t> </a:t>
            </a:r>
            <a:r>
              <a:rPr lang="nl-BE" dirty="0" err="1"/>
              <a:t>outside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4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31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Inside: Dash7 </a:t>
            </a:r>
          </a:p>
          <a:p>
            <a:r>
              <a:rPr lang="nl-BE" dirty="0"/>
              <a:t>Extension: </a:t>
            </a:r>
            <a:r>
              <a:rPr lang="nl-BE" dirty="0" err="1"/>
              <a:t>Outside</a:t>
            </a:r>
            <a:r>
              <a:rPr lang="nl-BE" dirty="0"/>
              <a:t>: </a:t>
            </a:r>
            <a:r>
              <a:rPr lang="nl-BE" dirty="0" err="1"/>
              <a:t>Lora</a:t>
            </a:r>
            <a:r>
              <a:rPr lang="nl-BE" dirty="0"/>
              <a:t> / (GPS)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45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19-11-2019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19-11-2019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19-11-2019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19-11-2019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19-11-2019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19-11-2019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</p:spPr>
        <p:txBody>
          <a:bodyPr/>
          <a:lstStyle/>
          <a:p>
            <a:r>
              <a:rPr lang="nl-BE" dirty="0"/>
              <a:t>Smart House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872922"/>
          </a:xfrm>
        </p:spPr>
        <p:txBody>
          <a:bodyPr/>
          <a:lstStyle/>
          <a:p>
            <a:r>
              <a:rPr lang="nl-BE" dirty="0"/>
              <a:t>Satish Singh, Roald de Brouwer, Sam </a:t>
            </a:r>
            <a:r>
              <a:rPr lang="nl-BE" dirty="0" err="1"/>
              <a:t>Peetermans</a:t>
            </a:r>
            <a:r>
              <a:rPr lang="nl-BE" dirty="0"/>
              <a:t>, Stevie Maes</a:t>
            </a:r>
          </a:p>
        </p:txBody>
      </p:sp>
    </p:spTree>
    <p:extLst>
      <p:ext uri="{BB962C8B-B14F-4D97-AF65-F5344CB8AC3E}">
        <p14:creationId xmlns:p14="http://schemas.microsoft.com/office/powerpoint/2010/main" val="164945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Satish Singh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Low power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Temperature 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Interrupt of accelerometer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4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Sam Peetermans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Receiving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Processing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8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Stevie Maes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Subscribe via MQTT on D7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Parsing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Data in JSON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Publish JSON file to thingsboard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1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Roald de Brouwer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Setup thingsboard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Temperature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2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Schedule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42292"/>
              </p:ext>
            </p:extLst>
          </p:nvPr>
        </p:nvGraphicFramePr>
        <p:xfrm>
          <a:off x="539750" y="1196975"/>
          <a:ext cx="7777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82"/>
                <a:gridCol w="3888582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19/11/2019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Satish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Temperature for 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Sam Peetermans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Building</a:t>
                      </a:r>
                      <a:r>
                        <a:rPr lang="nl-BE" baseline="0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Stevie Maes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Automation subscribe and publish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Roald de Brouwer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Implementation visualization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3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  <a:r>
              <a:rPr lang="nl-BE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6B84E65E-4D33-4E55-9874-70B91A95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 err="1"/>
              <a:t>ThingsBoard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26" name="Picture 2" descr="Image result for thingsboard&quot;">
            <a:extLst>
              <a:ext uri="{FF2B5EF4-FFF2-40B4-BE49-F238E27FC236}">
                <a16:creationId xmlns:a16="http://schemas.microsoft.com/office/drawing/2014/main" xmlns="" id="{6CB663A7-AA96-44AC-97C4-92A9B79203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1956291"/>
            <a:ext cx="6588224" cy="37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Localisation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xmlns="" id="{F63EE571-E75E-4D54-943F-2F66A9E61C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0" y="1652029"/>
            <a:ext cx="3096344" cy="3553941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F9DCD90E-F67A-43A4-8D4D-B202534B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4032448" cy="48958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Indoor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Outdoor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5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8F8776-F8F5-4C1A-8799-682C11E6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D1DB4076-9EFC-4809-AB69-7012DD42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pic>
        <p:nvPicPr>
          <p:cNvPr id="2050" name="Picture 2" descr="Image result for questions&quot;">
            <a:extLst>
              <a:ext uri="{FF2B5EF4-FFF2-40B4-BE49-F238E27FC236}">
                <a16:creationId xmlns:a16="http://schemas.microsoft.com/office/drawing/2014/main" xmlns="" id="{86246E64-7237-45CE-8F4B-63F96BC7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958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Smart House</vt:lpstr>
      <vt:lpstr>Embedded</vt:lpstr>
      <vt:lpstr>Localization</vt:lpstr>
      <vt:lpstr>Back-end</vt:lpstr>
      <vt:lpstr>Visualization</vt:lpstr>
      <vt:lpstr>Schedule</vt:lpstr>
      <vt:lpstr>Visualisation </vt:lpstr>
      <vt:lpstr>Localisation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2019-11-19T11:35:36Z</dcterms:modified>
</cp:coreProperties>
</file>