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8" r:id="rId5"/>
    <p:sldId id="264" r:id="rId6"/>
    <p:sldId id="259" r:id="rId7"/>
    <p:sldId id="260" r:id="rId8"/>
    <p:sldId id="261" r:id="rId9"/>
    <p:sldId id="263" r:id="rId10"/>
    <p:sldId id="265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E7571-B798-458D-80B4-AA55039412B8}" type="datetimeFigureOut">
              <a:rPr lang="fr-FR" smtClean="0"/>
              <a:t>23/11/2016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73833-BDCA-4A80-97FD-EFC837C2724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6263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E7571-B798-458D-80B4-AA55039412B8}" type="datetimeFigureOut">
              <a:rPr lang="fr-FR" smtClean="0"/>
              <a:t>23/11/2016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73833-BDCA-4A80-97FD-EFC837C2724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9757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E7571-B798-458D-80B4-AA55039412B8}" type="datetimeFigureOut">
              <a:rPr lang="fr-FR" smtClean="0"/>
              <a:t>23/11/2016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73833-BDCA-4A80-97FD-EFC837C2724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9970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E7571-B798-458D-80B4-AA55039412B8}" type="datetimeFigureOut">
              <a:rPr lang="fr-FR" smtClean="0"/>
              <a:t>23/11/2016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73833-BDCA-4A80-97FD-EFC837C2724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8332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E7571-B798-458D-80B4-AA55039412B8}" type="datetimeFigureOut">
              <a:rPr lang="fr-FR" smtClean="0"/>
              <a:t>23/11/2016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73833-BDCA-4A80-97FD-EFC837C2724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9164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E7571-B798-458D-80B4-AA55039412B8}" type="datetimeFigureOut">
              <a:rPr lang="fr-FR" smtClean="0"/>
              <a:t>23/11/2016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73833-BDCA-4A80-97FD-EFC837C2724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1786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E7571-B798-458D-80B4-AA55039412B8}" type="datetimeFigureOut">
              <a:rPr lang="fr-FR" smtClean="0"/>
              <a:t>23/11/2016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73833-BDCA-4A80-97FD-EFC837C2724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9597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E7571-B798-458D-80B4-AA55039412B8}" type="datetimeFigureOut">
              <a:rPr lang="fr-FR" smtClean="0"/>
              <a:t>23/11/2016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73833-BDCA-4A80-97FD-EFC837C2724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3735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E7571-B798-458D-80B4-AA55039412B8}" type="datetimeFigureOut">
              <a:rPr lang="fr-FR" smtClean="0"/>
              <a:t>23/11/2016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73833-BDCA-4A80-97FD-EFC837C2724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312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E7571-B798-458D-80B4-AA55039412B8}" type="datetimeFigureOut">
              <a:rPr lang="fr-FR" smtClean="0"/>
              <a:t>23/11/2016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73833-BDCA-4A80-97FD-EFC837C2724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8393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E7571-B798-458D-80B4-AA55039412B8}" type="datetimeFigureOut">
              <a:rPr lang="fr-FR" smtClean="0"/>
              <a:t>23/11/2016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73833-BDCA-4A80-97FD-EFC837C2724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8262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2E7571-B798-458D-80B4-AA55039412B8}" type="datetimeFigureOut">
              <a:rPr lang="fr-FR" smtClean="0"/>
              <a:t>23/11/2016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73833-BDCA-4A80-97FD-EFC837C2724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8733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52279" y="2433477"/>
            <a:ext cx="9144000" cy="1640264"/>
          </a:xfrm>
        </p:spPr>
        <p:txBody>
          <a:bodyPr/>
          <a:lstStyle/>
          <a:p>
            <a:r>
              <a:rPr lang="fr-FR" sz="10000" dirty="0">
                <a:latin typeface="Ficticcia College" panose="02000500000000000000" pitchFamily="2" charset="0"/>
              </a:rPr>
              <a:t>STREET ART</a:t>
            </a:r>
          </a:p>
        </p:txBody>
      </p:sp>
    </p:spTree>
    <p:extLst>
      <p:ext uri="{BB962C8B-B14F-4D97-AF65-F5344CB8AC3E}">
        <p14:creationId xmlns:p14="http://schemas.microsoft.com/office/powerpoint/2010/main" val="13588999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82809"/>
          </a:xfrm>
        </p:spPr>
        <p:txBody>
          <a:bodyPr/>
          <a:lstStyle/>
          <a:p>
            <a:pPr algn="ctr"/>
            <a:r>
              <a:rPr lang="fr-FR" dirty="0" err="1"/>
              <a:t>Thanks</a:t>
            </a:r>
            <a:r>
              <a:rPr lang="fr-FR" dirty="0"/>
              <a:t> for </a:t>
            </a:r>
            <a:r>
              <a:rPr lang="fr-FR" dirty="0" err="1"/>
              <a:t>listening</a:t>
            </a:r>
            <a:br>
              <a:rPr lang="fr-FR" dirty="0"/>
            </a:br>
            <a:r>
              <a:rPr lang="fr-FR" dirty="0" err="1"/>
              <a:t>Any</a:t>
            </a:r>
            <a:r>
              <a:rPr lang="fr-FR" dirty="0"/>
              <a:t> questions ? </a:t>
            </a:r>
          </a:p>
        </p:txBody>
      </p:sp>
    </p:spTree>
    <p:extLst>
      <p:ext uri="{BB962C8B-B14F-4D97-AF65-F5344CB8AC3E}">
        <p14:creationId xmlns:p14="http://schemas.microsoft.com/office/powerpoint/2010/main" val="2050635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Street-art ?</a:t>
            </a:r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6153592" cy="1570672"/>
          </a:xfr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9840" y="3261360"/>
            <a:ext cx="6441440" cy="3230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036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History of Street-Art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825625"/>
            <a:ext cx="4993640" cy="4351338"/>
          </a:xfrm>
        </p:spPr>
        <p:txBody>
          <a:bodyPr/>
          <a:lstStyle/>
          <a:p>
            <a:r>
              <a:rPr lang="fr-FR" dirty="0">
                <a:latin typeface="+mj-lt"/>
              </a:rPr>
              <a:t>1961 </a:t>
            </a:r>
            <a:r>
              <a:rPr lang="fr-FR" dirty="0" err="1">
                <a:latin typeface="+mj-lt"/>
              </a:rPr>
              <a:t>Fall</a:t>
            </a:r>
            <a:r>
              <a:rPr lang="fr-FR" dirty="0">
                <a:latin typeface="+mj-lt"/>
              </a:rPr>
              <a:t> of the Berlin </a:t>
            </a:r>
            <a:r>
              <a:rPr lang="fr-FR" dirty="0" err="1">
                <a:latin typeface="+mj-lt"/>
              </a:rPr>
              <a:t>wall</a:t>
            </a:r>
            <a:endParaRPr lang="fr-FR" dirty="0">
              <a:latin typeface="+mj-lt"/>
            </a:endParaRPr>
          </a:p>
          <a:p>
            <a:r>
              <a:rPr lang="fr-FR" dirty="0">
                <a:latin typeface="+mj-lt"/>
              </a:rPr>
              <a:t>1963 </a:t>
            </a:r>
            <a:r>
              <a:rPr lang="fr-FR" dirty="0" err="1">
                <a:latin typeface="+mj-lt"/>
              </a:rPr>
              <a:t>with</a:t>
            </a:r>
            <a:r>
              <a:rPr lang="fr-FR" dirty="0">
                <a:latin typeface="+mj-lt"/>
              </a:rPr>
              <a:t> Ernest Pignon Ernest</a:t>
            </a:r>
          </a:p>
          <a:p>
            <a:r>
              <a:rPr lang="fr-FR" dirty="0">
                <a:latin typeface="+mj-lt"/>
              </a:rPr>
              <a:t>1991 Metro station of the Louvre </a:t>
            </a:r>
            <a:r>
              <a:rPr lang="fr-FR" dirty="0" err="1">
                <a:latin typeface="+mj-lt"/>
              </a:rPr>
              <a:t>museum</a:t>
            </a:r>
            <a:r>
              <a:rPr lang="fr-FR" dirty="0">
                <a:latin typeface="+mj-lt"/>
              </a:rPr>
              <a:t> </a:t>
            </a:r>
            <a:r>
              <a:rPr lang="fr-FR" dirty="0" err="1">
                <a:latin typeface="+mj-lt"/>
              </a:rPr>
              <a:t>tagged</a:t>
            </a:r>
            <a:endParaRPr lang="fr-FR" dirty="0">
              <a:latin typeface="+mj-lt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7920" y="1690688"/>
            <a:ext cx="5218119" cy="3916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554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ways of doing street art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41960" y="1779741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          </a:t>
            </a:r>
            <a:r>
              <a:rPr lang="fr-FR" dirty="0">
                <a:latin typeface="+mj-lt"/>
              </a:rPr>
              <a:t>Stencil </a:t>
            </a: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60" y="2329810"/>
            <a:ext cx="3324352" cy="3251200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4581740" y="1709272"/>
            <a:ext cx="28468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latin typeface="+mj-lt"/>
              </a:rPr>
              <a:t>         Collage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012" y="2685243"/>
            <a:ext cx="3324352" cy="2540334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9274718" y="1618862"/>
            <a:ext cx="2834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latin typeface="+mj-lt"/>
              </a:rPr>
              <a:t>Graffiti ?</a:t>
            </a: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6922" y="2186608"/>
            <a:ext cx="3660222" cy="3449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0437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     Graffiti                      vs               Street-art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1636" y="1690688"/>
            <a:ext cx="3425920" cy="2643147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4176860" cy="2675629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838200" y="4901938"/>
            <a:ext cx="43182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Self promotion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Goes over the </a:t>
            </a:r>
            <a:r>
              <a:rPr lang="fr-FR" dirty="0" err="1"/>
              <a:t>environment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7701636" y="4722829"/>
            <a:ext cx="36521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Incorporates</a:t>
            </a:r>
            <a:r>
              <a:rPr lang="fr-FR" dirty="0"/>
              <a:t> </a:t>
            </a:r>
            <a:r>
              <a:rPr lang="fr-FR" dirty="0" err="1"/>
              <a:t>environment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Humor</a:t>
            </a:r>
            <a:r>
              <a:rPr lang="fr-FR" dirty="0"/>
              <a:t> and social </a:t>
            </a:r>
            <a:r>
              <a:rPr lang="fr-FR" dirty="0" err="1"/>
              <a:t>commentary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May </a:t>
            </a:r>
            <a:r>
              <a:rPr lang="fr-FR" dirty="0" err="1"/>
              <a:t>include</a:t>
            </a:r>
            <a:r>
              <a:rPr lang="fr-FR" dirty="0"/>
              <a:t> volume, 3D</a:t>
            </a:r>
          </a:p>
        </p:txBody>
      </p:sp>
    </p:spTree>
    <p:extLst>
      <p:ext uri="{BB962C8B-B14F-4D97-AF65-F5344CB8AC3E}">
        <p14:creationId xmlns:p14="http://schemas.microsoft.com/office/powerpoint/2010/main" val="22895489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2272320" y="2048968"/>
            <a:ext cx="1751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latin typeface="+mj-lt"/>
              </a:rPr>
              <a:t>Stickers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465" y="2863532"/>
            <a:ext cx="4138382" cy="2876868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7982409" y="2048968"/>
            <a:ext cx="182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latin typeface="+mj-lt"/>
              </a:rPr>
              <a:t>Sculptures</a:t>
            </a: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9482" y="2863532"/>
            <a:ext cx="4312809" cy="2876868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901956" y="749135"/>
            <a:ext cx="799393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Calibri Light" panose="020F0302020204030204" pitchFamily="34" charset="0"/>
                <a:cs typeface="Calibri Light" panose="020F0302020204030204" pitchFamily="34" charset="0"/>
              </a:rPr>
              <a:t>Different ways of doing street art</a:t>
            </a:r>
            <a:endParaRPr lang="fr-FR" sz="4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22660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Famous</a:t>
            </a:r>
            <a:r>
              <a:rPr lang="fr-FR" dirty="0"/>
              <a:t> Street-artistes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825625"/>
            <a:ext cx="5213808" cy="4351338"/>
          </a:xfrm>
        </p:spPr>
        <p:txBody>
          <a:bodyPr/>
          <a:lstStyle/>
          <a:p>
            <a:r>
              <a:rPr lang="fr-FR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Banksy</a:t>
            </a:r>
            <a:endParaRPr lang="fr-FR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fr-FR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Shepard</a:t>
            </a:r>
            <a:r>
              <a:rPr lang="fr-FR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fr-FR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Fairy</a:t>
            </a:r>
            <a:endParaRPr lang="fr-FR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fr-FR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Invader</a:t>
            </a:r>
            <a:endParaRPr lang="fr-FR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fr-FR" dirty="0">
                <a:latin typeface="Calibri Light" panose="020F0302020204030204" pitchFamily="34" charset="0"/>
                <a:cs typeface="Calibri Light" panose="020F0302020204030204" pitchFamily="34" charset="0"/>
              </a:rPr>
              <a:t>Mr. </a:t>
            </a:r>
            <a:r>
              <a:rPr lang="fr-FR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Brainwash</a:t>
            </a:r>
            <a:endParaRPr lang="fr-FR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fr-FR" dirty="0">
                <a:latin typeface="Calibri Light" panose="020F0302020204030204" pitchFamily="34" charset="0"/>
                <a:cs typeface="Calibri Light" panose="020F0302020204030204" pitchFamily="34" charset="0"/>
              </a:rPr>
              <a:t>Keith </a:t>
            </a:r>
            <a:r>
              <a:rPr lang="fr-FR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Haring</a:t>
            </a:r>
            <a:endParaRPr lang="fr-FR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1424" y="1690688"/>
            <a:ext cx="3462337" cy="461645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00" y="4234498"/>
            <a:ext cx="3121152" cy="2072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0113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Different political ideas of Street-art</a:t>
            </a: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4545" y="1930400"/>
            <a:ext cx="6068342" cy="3413442"/>
          </a:xfrm>
        </p:spPr>
      </p:pic>
      <p:sp>
        <p:nvSpPr>
          <p:cNvPr id="5" name="ZoneTexte 4"/>
          <p:cNvSpPr txBox="1"/>
          <p:nvPr/>
        </p:nvSpPr>
        <p:spPr>
          <a:xfrm>
            <a:off x="320511" y="1998482"/>
            <a:ext cx="4524081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>
                <a:latin typeface="+mj-lt"/>
              </a:rPr>
              <a:t>  Illegal</a:t>
            </a:r>
          </a:p>
          <a:p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  A freedom of expression</a:t>
            </a:r>
          </a:p>
          <a:p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  Gives smiles to passers-by</a:t>
            </a:r>
          </a:p>
          <a:p>
            <a:endParaRPr lang="fr-FR" sz="28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A form of engaged art</a:t>
            </a:r>
          </a:p>
        </p:txBody>
      </p:sp>
    </p:spTree>
    <p:extLst>
      <p:ext uri="{BB962C8B-B14F-4D97-AF65-F5344CB8AC3E}">
        <p14:creationId xmlns:p14="http://schemas.microsoft.com/office/powerpoint/2010/main" val="36092037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 danger for all Street-</a:t>
            </a:r>
            <a:r>
              <a:rPr lang="fr-FR" dirty="0" err="1"/>
              <a:t>artist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825625"/>
            <a:ext cx="5232662" cy="1172099"/>
          </a:xfrm>
        </p:spPr>
        <p:txBody>
          <a:bodyPr/>
          <a:lstStyle/>
          <a:p>
            <a:r>
              <a:rPr lang="fr-FR" dirty="0"/>
              <a:t>Azyle </a:t>
            </a:r>
            <a:r>
              <a:rPr lang="fr-FR" sz="1800" dirty="0">
                <a:sym typeface="Wingdings" panose="05000000000000000000" pitchFamily="2" charset="2"/>
              </a:rPr>
              <a:t></a:t>
            </a:r>
            <a:r>
              <a:rPr lang="fr-FR" dirty="0">
                <a:sym typeface="Wingdings" panose="05000000000000000000" pitchFamily="2" charset="2"/>
              </a:rPr>
              <a:t> 180 000 euros </a:t>
            </a:r>
          </a:p>
          <a:p>
            <a:r>
              <a:rPr lang="fr-FR" dirty="0">
                <a:sym typeface="Wingdings" panose="05000000000000000000" pitchFamily="2" charset="2"/>
              </a:rPr>
              <a:t>Mr Chat </a:t>
            </a:r>
            <a:r>
              <a:rPr lang="fr-FR" sz="1800" dirty="0">
                <a:sym typeface="Wingdings" panose="05000000000000000000" pitchFamily="2" charset="2"/>
              </a:rPr>
              <a:t> </a:t>
            </a:r>
            <a:r>
              <a:rPr lang="fr-FR" dirty="0">
                <a:sym typeface="Wingdings" panose="05000000000000000000" pitchFamily="2" charset="2"/>
              </a:rPr>
              <a:t>300 000 euros </a:t>
            </a:r>
            <a:endParaRPr lang="fr-FR" sz="18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6461" y="1825625"/>
            <a:ext cx="5265139" cy="3955415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337877"/>
            <a:ext cx="4343400" cy="2443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22458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421</TotalTime>
  <Words>121</Words>
  <Application>Microsoft Office PowerPoint</Application>
  <PresentationFormat>Grand écran</PresentationFormat>
  <Paragraphs>37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Ficticcia College</vt:lpstr>
      <vt:lpstr>Wingdings</vt:lpstr>
      <vt:lpstr>Thème Office</vt:lpstr>
      <vt:lpstr>STREET ART</vt:lpstr>
      <vt:lpstr>What is Street-art ?</vt:lpstr>
      <vt:lpstr>History of Street-Art</vt:lpstr>
      <vt:lpstr>Different ways of doing street art</vt:lpstr>
      <vt:lpstr>     Graffiti                      vs               Street-art</vt:lpstr>
      <vt:lpstr>Présentation PowerPoint</vt:lpstr>
      <vt:lpstr>Famous Street-artistes</vt:lpstr>
      <vt:lpstr>Different political ideas of Street-art</vt:lpstr>
      <vt:lpstr>A danger for all Street-artist</vt:lpstr>
      <vt:lpstr>Thanks for listening Any questions ?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STREET ART</dc:title>
  <dc:creator>Roland Vrignon</dc:creator>
  <cp:lastModifiedBy>Roland Vrignon</cp:lastModifiedBy>
  <cp:revision>20</cp:revision>
  <dcterms:created xsi:type="dcterms:W3CDTF">2016-11-22T17:20:08Z</dcterms:created>
  <dcterms:modified xsi:type="dcterms:W3CDTF">2016-11-23T23:01:10Z</dcterms:modified>
</cp:coreProperties>
</file>