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Renewable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 of what renewable energy is.</a:t>
            </a:r>
          </a:p>
          <a:p>
            <a:r>
              <a:t>Different types of renewable energy (solar, wind, hydro, etc.)</a:t>
            </a:r>
          </a:p>
          <a:p>
            <a:r>
              <a:t>Brief statement on the current state of renewable energy.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Importance of Renewable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Role of renewable energy in reducing greenhouse gas emissions.</a:t>
            </a:r>
          </a:p>
          <a:p>
            <a:r>
              <a:t>Contribution to energy security and independence.</a:t>
            </a:r>
          </a:p>
          <a:p>
            <a:r>
              <a:t>Economic benefits: job creation, investment opportunities.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Technological Advances in Renewable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Progress made in solar, wind, hydro, and bio-energy technologies.</a:t>
            </a:r>
          </a:p>
          <a:p>
            <a:r>
              <a:t>Potential of 'emerging tech,' such as wave and tidal energy.</a:t>
            </a:r>
          </a:p>
          <a:p>
            <a:r>
              <a:t>Increased efficiency and reduced costs due to technological improvements.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Sustainability of Renewable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Low environmental footprint compared to conventional power sources.</a:t>
            </a:r>
          </a:p>
          <a:p>
            <a:r>
              <a:t>Resources are free and naturally replenished.</a:t>
            </a:r>
          </a:p>
          <a:p>
            <a:r>
              <a:t>Discussion on the long-term sustainability of renewables.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by Renewable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Problems with reliability and variability of wind and solar power.</a:t>
            </a:r>
          </a:p>
          <a:p>
            <a:r>
              <a:t>High upfront costs and longer payback periods.</a:t>
            </a:r>
          </a:p>
          <a:p>
            <a:r>
              <a:t>Need for grid upgrades and energy storage solutions.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in Renewable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Expected growth in solar and wind capacity globally.</a:t>
            </a:r>
          </a:p>
          <a:p>
            <a:r>
              <a:t>Innovations in energy storage technology (like better batteries).</a:t>
            </a:r>
          </a:p>
          <a:p>
            <a:r>
              <a:t>Rise of green hydrogen and its potential in renewable energy sector.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Policy in Shaping the Future of Renewable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significance of governmental policies in advancing renewable energy.</a:t>
            </a:r>
          </a:p>
          <a:p>
            <a:r>
              <a:t>Overview of international agreements and targets (Paris Agreement, etc.)</a:t>
            </a:r>
          </a:p>
          <a:p>
            <a:r>
              <a:t>Opportunities for individuals to influence policy, like voting and advocacy.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