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Cholesterol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 of cholesterol and its function in the body.</a:t>
            </a:r>
          </a:p>
          <a:p>
            <a:r>
              <a:t>Difference between good (HDL) and bad (LDL) cholesterol.</a:t>
            </a:r>
          </a:p>
          <a:p>
            <a:r>
              <a:t>Overview of cholesterol levels and implications for health.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Dietary Sources of Cholesterol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 of common foods high in cholesterol.</a:t>
            </a:r>
          </a:p>
          <a:p>
            <a:r>
              <a:t>Explanation of how certain types of food raise LDL levels.</a:t>
            </a:r>
          </a:p>
          <a:p>
            <a:r>
              <a:t>Discussion of the different types of fats, including trans fats and saturated fats.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 Risks Associated with High Cholesterol Intake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Explanation of how high cholesterol intake can lead to heart disease.</a:t>
            </a:r>
          </a:p>
          <a:p>
            <a:r>
              <a:t>Details about the link between cholesterol, plaque development, and atherosclerosis.</a:t>
            </a:r>
          </a:p>
          <a:p>
            <a:r>
              <a:t>Discussion of other health conditions associated with high cholesterol levels, such as stroke and coronary heart disease.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Guidelines for Healthy Cholesterol Intake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Guidelines for daily cholesterol intake.</a:t>
            </a:r>
          </a:p>
          <a:p>
            <a:r>
              <a:t>Benefits of a balanced diet rich in fiber and plant sterols.</a:t>
            </a:r>
          </a:p>
          <a:p>
            <a:r>
              <a:t>Importance of regular exercise and maintaining healthy body weight.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Managing High Cholesterol Through Diet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Tips for reducing dietary cholesterol, such as choosing lean meats, eating more fruits and veggies, and avoiding trans fats.</a:t>
            </a:r>
          </a:p>
          <a:p>
            <a:r>
              <a:t>Recommendations for dietary changes, including incorporation of foods that help lower cholesterol.</a:t>
            </a:r>
          </a:p>
          <a:p>
            <a:r>
              <a:t>Suggestion of regular health check-ups to monitor cholesterol levels.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