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2" autoAdjust="0"/>
    <p:restoredTop sz="94660"/>
  </p:normalViewPr>
  <p:slideViewPr>
    <p:cSldViewPr>
      <p:cViewPr varScale="1">
        <p:scale>
          <a:sx n="73" d="100"/>
          <a:sy n="73" d="100"/>
        </p:scale>
        <p:origin x="6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F657-5417-4B6A-AC12-4F424D15D22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563B-68B0-4481-A0AC-BEEA2A60AE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Asset Management System 	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Abstract	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companies money and time.</a:t>
            </a:r>
          </a:p>
          <a:p>
            <a:r>
              <a:rPr lang="en-US" dirty="0" smtClean="0"/>
              <a:t>Understand </a:t>
            </a:r>
            <a:r>
              <a:rPr lang="en-US" dirty="0"/>
              <a:t>the capabilities </a:t>
            </a:r>
            <a:r>
              <a:rPr lang="en-US" dirty="0" smtClean="0"/>
              <a:t>of its assets </a:t>
            </a:r>
          </a:p>
          <a:p>
            <a:r>
              <a:rPr lang="en-US" dirty="0" smtClean="0"/>
              <a:t>how </a:t>
            </a:r>
            <a:r>
              <a:rPr lang="en-US" dirty="0"/>
              <a:t>they can be operated in the most effective manner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llows the organization to keep track.</a:t>
            </a:r>
          </a:p>
          <a:p>
            <a:r>
              <a:rPr lang="en-US" dirty="0" smtClean="0"/>
              <a:t>It can tell</a:t>
            </a:r>
          </a:p>
          <a:p>
            <a:pPr>
              <a:buNone/>
            </a:pPr>
            <a:r>
              <a:rPr lang="en-US" dirty="0" smtClean="0"/>
              <a:t>		- Asset Location.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How they are used.</a:t>
            </a:r>
            <a:br>
              <a:rPr lang="en-US" dirty="0" smtClean="0"/>
            </a:br>
            <a:r>
              <a:rPr lang="en-US" dirty="0" smtClean="0"/>
              <a:t>	- Update changes.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assets effectively for utilities is not optional these </a:t>
            </a:r>
            <a:r>
              <a:rPr lang="en-US" dirty="0" smtClean="0"/>
              <a:t>days.</a:t>
            </a:r>
          </a:p>
          <a:p>
            <a:r>
              <a:rPr lang="en-US" dirty="0" smtClean="0"/>
              <a:t>Economies </a:t>
            </a:r>
            <a:r>
              <a:rPr lang="en-US" dirty="0"/>
              <a:t>are trying to identify the lowest cost / highest return investments to achieve maximum immediate </a:t>
            </a:r>
            <a:r>
              <a:rPr lang="en-US" dirty="0" smtClean="0"/>
              <a:t>benefit.</a:t>
            </a:r>
          </a:p>
          <a:p>
            <a:r>
              <a:rPr lang="en-US" dirty="0"/>
              <a:t>Good asset management can help in a number of ways to manage large expenditure and for this an asset register is vital.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Introduction	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about understanding and managing the risk associated with owning </a:t>
            </a:r>
            <a:r>
              <a:rPr lang="en-US" dirty="0" smtClean="0"/>
              <a:t>assets.</a:t>
            </a:r>
          </a:p>
          <a:p>
            <a:r>
              <a:rPr lang="en-US" dirty="0"/>
              <a:t>Information can be entered directly into the register using a tablet or other </a:t>
            </a:r>
            <a:r>
              <a:rPr lang="en-US" dirty="0" smtClean="0"/>
              <a:t>device.</a:t>
            </a:r>
          </a:p>
          <a:p>
            <a:r>
              <a:rPr lang="en-US" dirty="0"/>
              <a:t>A</a:t>
            </a:r>
            <a:r>
              <a:rPr lang="en-US" dirty="0" smtClean="0"/>
              <a:t>ssets can also </a:t>
            </a:r>
            <a:r>
              <a:rPr lang="en-US" dirty="0"/>
              <a:t>be tagged at this point, for example using </a:t>
            </a:r>
            <a:r>
              <a:rPr lang="en-US" dirty="0" smtClean="0"/>
              <a:t>barcodes.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Asset Management	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Understanding that assets have a life cycle is a key </a:t>
            </a:r>
            <a:r>
              <a:rPr lang="en-US" dirty="0" smtClean="0"/>
              <a:t>concept.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Asset Management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Life Cycle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3810000" cy="353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7533" y="6432550"/>
            <a:ext cx="403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Figure 1: Life cycle of asset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0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Asset Management System  </vt:lpstr>
      <vt:lpstr>Abstract </vt:lpstr>
      <vt:lpstr>Introduction </vt:lpstr>
      <vt:lpstr>Asset Management </vt:lpstr>
      <vt:lpstr>Asset Management Life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System</dc:title>
  <dc:creator>Students</dc:creator>
  <cp:lastModifiedBy>Students</cp:lastModifiedBy>
  <cp:revision>5</cp:revision>
  <dcterms:created xsi:type="dcterms:W3CDTF">2018-12-04T08:29:31Z</dcterms:created>
  <dcterms:modified xsi:type="dcterms:W3CDTF">2018-12-04T09:25:33Z</dcterms:modified>
</cp:coreProperties>
</file>