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335" r:id="rId4"/>
    <p:sldId id="336" r:id="rId5"/>
    <p:sldId id="314" r:id="rId6"/>
    <p:sldId id="334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52" r:id="rId18"/>
    <p:sldId id="353" r:id="rId19"/>
    <p:sldId id="347" r:id="rId20"/>
    <p:sldId id="348" r:id="rId21"/>
    <p:sldId id="349" r:id="rId22"/>
    <p:sldId id="350" r:id="rId23"/>
    <p:sldId id="351" r:id="rId24"/>
    <p:sldId id="273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76" autoAdjust="0"/>
  </p:normalViewPr>
  <p:slideViewPr>
    <p:cSldViewPr>
      <p:cViewPr>
        <p:scale>
          <a:sx n="100" d="100"/>
          <a:sy n="100" d="100"/>
        </p:scale>
        <p:origin x="-19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773-A4C2-49AD-B804-F6F9DAD548FC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DDBED-3E3D-43AF-B404-0A1C27225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339C-2201-45A8-9ECB-B18791DD5D3F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E04339C-2201-45A8-9ECB-B18791DD5D3F}" type="datetimeFigureOut">
              <a:rPr lang="nl-NL" smtClean="0"/>
              <a:t>6-10-2016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6AD082-96F4-461C-8AC5-8F4299F2ED7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muijrers/ECTTP/blob/master/Labs/Lab_6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611487"/>
          </a:xfrm>
        </p:spPr>
        <p:txBody>
          <a:bodyPr/>
          <a:lstStyle/>
          <a:p>
            <a:r>
              <a:rPr lang="nl-NL" sz="6600" dirty="0" smtClean="0"/>
              <a:t>ECTTP:</a:t>
            </a:r>
            <a:br>
              <a:rPr lang="nl-NL" sz="6600" dirty="0" smtClean="0"/>
            </a:br>
            <a:r>
              <a:rPr lang="nl-NL" sz="6600" dirty="0" smtClean="0"/>
              <a:t>Tuples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157192"/>
            <a:ext cx="6400800" cy="1219200"/>
          </a:xfrm>
        </p:spPr>
        <p:txBody>
          <a:bodyPr>
            <a:normAutofit/>
          </a:bodyPr>
          <a:lstStyle/>
          <a:p>
            <a:r>
              <a:rPr lang="nl-NL" dirty="0" smtClean="0"/>
              <a:t>Valentijn Muijrers</a:t>
            </a:r>
          </a:p>
          <a:p>
            <a:r>
              <a:rPr lang="nl-NL" dirty="0"/>
              <a:t>https://</a:t>
            </a:r>
            <a:r>
              <a:rPr lang="nl-NL" dirty="0" smtClean="0"/>
              <a:t>github.com/vmuijrers/ECTTP</a:t>
            </a:r>
          </a:p>
        </p:txBody>
      </p:sp>
      <p:sp>
        <p:nvSpPr>
          <p:cNvPr id="4" name="Freeform 3"/>
          <p:cNvSpPr>
            <a:spLocks noEditPoints="1"/>
          </p:cNvSpPr>
          <p:nvPr/>
        </p:nvSpPr>
        <p:spPr bwMode="auto">
          <a:xfrm>
            <a:off x="6876256" y="404664"/>
            <a:ext cx="1503463" cy="479971"/>
          </a:xfrm>
          <a:custGeom>
            <a:avLst/>
            <a:gdLst/>
            <a:ahLst/>
            <a:cxnLst>
              <a:cxn ang="0">
                <a:pos x="450" y="187"/>
              </a:cxn>
              <a:cxn ang="0">
                <a:pos x="465" y="203"/>
              </a:cxn>
              <a:cxn ang="0">
                <a:pos x="637" y="203"/>
              </a:cxn>
              <a:cxn ang="0">
                <a:pos x="653" y="187"/>
              </a:cxn>
              <a:cxn ang="0">
                <a:pos x="653" y="15"/>
              </a:cxn>
              <a:cxn ang="0">
                <a:pos x="637" y="0"/>
              </a:cxn>
              <a:cxn ang="0">
                <a:pos x="615" y="0"/>
              </a:cxn>
              <a:cxn ang="0">
                <a:pos x="600" y="15"/>
              </a:cxn>
              <a:cxn ang="0">
                <a:pos x="600" y="150"/>
              </a:cxn>
              <a:cxn ang="0">
                <a:pos x="503" y="150"/>
              </a:cxn>
              <a:cxn ang="0">
                <a:pos x="503" y="15"/>
              </a:cxn>
              <a:cxn ang="0">
                <a:pos x="487" y="0"/>
              </a:cxn>
              <a:cxn ang="0">
                <a:pos x="465" y="0"/>
              </a:cxn>
              <a:cxn ang="0">
                <a:pos x="450" y="15"/>
              </a:cxn>
              <a:cxn ang="0">
                <a:pos x="450" y="187"/>
              </a:cxn>
              <a:cxn ang="0">
                <a:pos x="225" y="187"/>
              </a:cxn>
              <a:cxn ang="0">
                <a:pos x="240" y="203"/>
              </a:cxn>
              <a:cxn ang="0">
                <a:pos x="262" y="203"/>
              </a:cxn>
              <a:cxn ang="0">
                <a:pos x="326" y="139"/>
              </a:cxn>
              <a:cxn ang="0">
                <a:pos x="390" y="203"/>
              </a:cxn>
              <a:cxn ang="0">
                <a:pos x="412" y="203"/>
              </a:cxn>
              <a:cxn ang="0">
                <a:pos x="428" y="187"/>
              </a:cxn>
              <a:cxn ang="0">
                <a:pos x="428" y="165"/>
              </a:cxn>
              <a:cxn ang="0">
                <a:pos x="363" y="102"/>
              </a:cxn>
              <a:cxn ang="0">
                <a:pos x="428" y="37"/>
              </a:cxn>
              <a:cxn ang="0">
                <a:pos x="428" y="15"/>
              </a:cxn>
              <a:cxn ang="0">
                <a:pos x="412" y="0"/>
              </a:cxn>
              <a:cxn ang="0">
                <a:pos x="390" y="0"/>
              </a:cxn>
              <a:cxn ang="0">
                <a:pos x="278" y="112"/>
              </a:cxn>
              <a:cxn ang="0">
                <a:pos x="278" y="15"/>
              </a:cxn>
              <a:cxn ang="0">
                <a:pos x="262" y="0"/>
              </a:cxn>
              <a:cxn ang="0">
                <a:pos x="240" y="0"/>
              </a:cxn>
              <a:cxn ang="0">
                <a:pos x="225" y="15"/>
              </a:cxn>
              <a:cxn ang="0">
                <a:pos x="225" y="187"/>
              </a:cxn>
              <a:cxn ang="0">
                <a:pos x="0" y="187"/>
              </a:cxn>
              <a:cxn ang="0">
                <a:pos x="16" y="203"/>
              </a:cxn>
              <a:cxn ang="0">
                <a:pos x="37" y="203"/>
              </a:cxn>
              <a:cxn ang="0">
                <a:pos x="53" y="187"/>
              </a:cxn>
              <a:cxn ang="0">
                <a:pos x="53" y="128"/>
              </a:cxn>
              <a:cxn ang="0">
                <a:pos x="150" y="128"/>
              </a:cxn>
              <a:cxn ang="0">
                <a:pos x="150" y="187"/>
              </a:cxn>
              <a:cxn ang="0">
                <a:pos x="166" y="203"/>
              </a:cxn>
              <a:cxn ang="0">
                <a:pos x="187" y="203"/>
              </a:cxn>
              <a:cxn ang="0">
                <a:pos x="203" y="187"/>
              </a:cxn>
              <a:cxn ang="0">
                <a:pos x="203" y="15"/>
              </a:cxn>
              <a:cxn ang="0">
                <a:pos x="187" y="0"/>
              </a:cxn>
              <a:cxn ang="0">
                <a:pos x="166" y="0"/>
              </a:cxn>
              <a:cxn ang="0">
                <a:pos x="150" y="15"/>
              </a:cxn>
              <a:cxn ang="0">
                <a:pos x="150" y="75"/>
              </a:cxn>
              <a:cxn ang="0">
                <a:pos x="53" y="75"/>
              </a:cxn>
              <a:cxn ang="0">
                <a:pos x="53" y="15"/>
              </a:cxn>
              <a:cxn ang="0">
                <a:pos x="37" y="0"/>
              </a:cxn>
              <a:cxn ang="0">
                <a:pos x="16" y="0"/>
              </a:cxn>
              <a:cxn ang="0">
                <a:pos x="0" y="15"/>
              </a:cxn>
              <a:cxn ang="0">
                <a:pos x="0" y="187"/>
              </a:cxn>
            </a:cxnLst>
            <a:rect l="0" t="0" r="r" b="b"/>
            <a:pathLst>
              <a:path w="653" h="203">
                <a:moveTo>
                  <a:pt x="450" y="187"/>
                </a:moveTo>
                <a:lnTo>
                  <a:pt x="465" y="203"/>
                </a:lnTo>
                <a:lnTo>
                  <a:pt x="637" y="203"/>
                </a:lnTo>
                <a:lnTo>
                  <a:pt x="653" y="187"/>
                </a:lnTo>
                <a:lnTo>
                  <a:pt x="653" y="15"/>
                </a:lnTo>
                <a:lnTo>
                  <a:pt x="637" y="0"/>
                </a:lnTo>
                <a:lnTo>
                  <a:pt x="615" y="0"/>
                </a:lnTo>
                <a:lnTo>
                  <a:pt x="600" y="15"/>
                </a:lnTo>
                <a:lnTo>
                  <a:pt x="600" y="150"/>
                </a:lnTo>
                <a:lnTo>
                  <a:pt x="503" y="150"/>
                </a:lnTo>
                <a:lnTo>
                  <a:pt x="503" y="15"/>
                </a:lnTo>
                <a:lnTo>
                  <a:pt x="487" y="0"/>
                </a:lnTo>
                <a:lnTo>
                  <a:pt x="465" y="0"/>
                </a:lnTo>
                <a:lnTo>
                  <a:pt x="450" y="15"/>
                </a:lnTo>
                <a:lnTo>
                  <a:pt x="450" y="187"/>
                </a:lnTo>
                <a:close/>
                <a:moveTo>
                  <a:pt x="225" y="187"/>
                </a:moveTo>
                <a:lnTo>
                  <a:pt x="240" y="203"/>
                </a:lnTo>
                <a:lnTo>
                  <a:pt x="262" y="203"/>
                </a:lnTo>
                <a:lnTo>
                  <a:pt x="326" y="139"/>
                </a:lnTo>
                <a:lnTo>
                  <a:pt x="390" y="203"/>
                </a:lnTo>
                <a:lnTo>
                  <a:pt x="412" y="203"/>
                </a:lnTo>
                <a:lnTo>
                  <a:pt x="428" y="187"/>
                </a:lnTo>
                <a:lnTo>
                  <a:pt x="428" y="165"/>
                </a:lnTo>
                <a:lnTo>
                  <a:pt x="363" y="102"/>
                </a:lnTo>
                <a:lnTo>
                  <a:pt x="428" y="37"/>
                </a:lnTo>
                <a:lnTo>
                  <a:pt x="428" y="15"/>
                </a:lnTo>
                <a:lnTo>
                  <a:pt x="412" y="0"/>
                </a:lnTo>
                <a:lnTo>
                  <a:pt x="390" y="0"/>
                </a:lnTo>
                <a:lnTo>
                  <a:pt x="278" y="112"/>
                </a:lnTo>
                <a:lnTo>
                  <a:pt x="278" y="15"/>
                </a:lnTo>
                <a:lnTo>
                  <a:pt x="262" y="0"/>
                </a:lnTo>
                <a:lnTo>
                  <a:pt x="240" y="0"/>
                </a:lnTo>
                <a:lnTo>
                  <a:pt x="225" y="15"/>
                </a:lnTo>
                <a:lnTo>
                  <a:pt x="225" y="187"/>
                </a:lnTo>
                <a:close/>
                <a:moveTo>
                  <a:pt x="0" y="187"/>
                </a:moveTo>
                <a:lnTo>
                  <a:pt x="16" y="203"/>
                </a:lnTo>
                <a:lnTo>
                  <a:pt x="37" y="203"/>
                </a:lnTo>
                <a:lnTo>
                  <a:pt x="53" y="187"/>
                </a:lnTo>
                <a:lnTo>
                  <a:pt x="53" y="128"/>
                </a:lnTo>
                <a:lnTo>
                  <a:pt x="150" y="128"/>
                </a:lnTo>
                <a:lnTo>
                  <a:pt x="150" y="187"/>
                </a:lnTo>
                <a:lnTo>
                  <a:pt x="166" y="203"/>
                </a:lnTo>
                <a:lnTo>
                  <a:pt x="187" y="203"/>
                </a:lnTo>
                <a:lnTo>
                  <a:pt x="203" y="187"/>
                </a:lnTo>
                <a:lnTo>
                  <a:pt x="203" y="15"/>
                </a:lnTo>
                <a:lnTo>
                  <a:pt x="187" y="0"/>
                </a:lnTo>
                <a:lnTo>
                  <a:pt x="166" y="0"/>
                </a:lnTo>
                <a:lnTo>
                  <a:pt x="150" y="15"/>
                </a:lnTo>
                <a:lnTo>
                  <a:pt x="150" y="75"/>
                </a:lnTo>
                <a:lnTo>
                  <a:pt x="53" y="75"/>
                </a:lnTo>
                <a:lnTo>
                  <a:pt x="53" y="15"/>
                </a:lnTo>
                <a:lnTo>
                  <a:pt x="37" y="0"/>
                </a:lnTo>
                <a:lnTo>
                  <a:pt x="16" y="0"/>
                </a:lnTo>
                <a:lnTo>
                  <a:pt x="0" y="15"/>
                </a:lnTo>
                <a:lnTo>
                  <a:pt x="0" y="187"/>
                </a:lnTo>
                <a:close/>
              </a:path>
            </a:pathLst>
          </a:custGeom>
          <a:solidFill>
            <a:srgbClr val="1509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3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Logische operatoren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Deze zijn alleen toepasbaar op </a:t>
            </a:r>
            <a:r>
              <a:rPr lang="nl-NL" b="1" dirty="0" smtClean="0"/>
              <a:t>Booleans</a:t>
            </a:r>
          </a:p>
          <a:p>
            <a:endParaRPr lang="nl-NL" dirty="0"/>
          </a:p>
          <a:p>
            <a:r>
              <a:rPr lang="nl-NL" b="1" dirty="0" smtClean="0"/>
              <a:t>And</a:t>
            </a:r>
            <a:r>
              <a:rPr lang="nl-NL" dirty="0" smtClean="0"/>
              <a:t> True,als zowel links als rechts True is, anders False</a:t>
            </a:r>
          </a:p>
          <a:p>
            <a:r>
              <a:rPr lang="nl-NL" b="1" dirty="0" smtClean="0"/>
              <a:t>Or</a:t>
            </a:r>
            <a:r>
              <a:rPr lang="nl-NL" dirty="0" smtClean="0"/>
              <a:t>  True, als links of rechts, of links en rechts True is</a:t>
            </a:r>
            <a:r>
              <a:rPr lang="nl-NL" dirty="0"/>
              <a:t>, anders </a:t>
            </a:r>
            <a:r>
              <a:rPr lang="nl-NL" dirty="0" smtClean="0"/>
              <a:t>False</a:t>
            </a:r>
          </a:p>
          <a:p>
            <a:r>
              <a:rPr lang="nl-NL" b="1" dirty="0" smtClean="0"/>
              <a:t>Not</a:t>
            </a:r>
            <a:r>
              <a:rPr lang="nl-NL" dirty="0" smtClean="0"/>
              <a:t> maakt van een True waarde False en andersom</a:t>
            </a:r>
            <a:r>
              <a:rPr lang="nl-NL" dirty="0"/>
              <a:t>, anders False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51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For-loop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Algemeen</a:t>
            </a:r>
            <a:br>
              <a:rPr lang="nl-NL" dirty="0" smtClean="0"/>
            </a:b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Voorbeeld</a:t>
            </a:r>
            <a:endParaRPr lang="nl-NL" dirty="0"/>
          </a:p>
        </p:txBody>
      </p:sp>
      <p:pic>
        <p:nvPicPr>
          <p:cNvPr id="3074" name="Picture 2" descr="C:\Users\Valentijn\Dropbox\Werk\Lessen\Python\Resources\for-loop algem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9178"/>
            <a:ext cx="6326187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Valentijn\Dropbox\Werk\Lessen\Python\Resources\for-loop voorbe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44005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While-loop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Algemeen</a:t>
            </a:r>
            <a:br>
              <a:rPr lang="nl-NL" dirty="0" smtClean="0"/>
            </a:b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Voorbeeld</a:t>
            </a:r>
            <a:endParaRPr lang="nl-NL" dirty="0"/>
          </a:p>
        </p:txBody>
      </p:sp>
      <p:pic>
        <p:nvPicPr>
          <p:cNvPr id="6" name="Picture 2" descr="C:\Users\Valentijn\Dropbox\Werk\Lessen\Python\Resources\while loop algem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182852" cy="5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Valentijn\Dropbox\Werk\Lessen\Python\Resources\while loop voorbe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69806"/>
            <a:ext cx="5916613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Algemeen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Voorbeeld</a:t>
            </a:r>
            <a:endParaRPr lang="nl-NL" dirty="0"/>
          </a:p>
        </p:txBody>
      </p:sp>
      <p:pic>
        <p:nvPicPr>
          <p:cNvPr id="2051" name="Picture 3" descr="C:\Users\Valentijn\Dropbox\Werk\Lessen\Python\Resources\functie algem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4" y="2281850"/>
            <a:ext cx="853513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Valentijn\Dropbox\Werk\Lessen\Python\Resources\functie voorbe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45" y="3962400"/>
            <a:ext cx="752856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2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Built-in Functies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b="1" dirty="0"/>
              <a:t>p</a:t>
            </a:r>
            <a:r>
              <a:rPr lang="nl-NL" b="1" dirty="0" smtClean="0"/>
              <a:t>rint(&lt;string&gt;)</a:t>
            </a:r>
            <a:r>
              <a:rPr lang="nl-NL" dirty="0" smtClean="0"/>
              <a:t> laat een bericht zien in de console</a:t>
            </a:r>
          </a:p>
          <a:p>
            <a:r>
              <a:rPr lang="nl-NL" b="1" dirty="0"/>
              <a:t>r</a:t>
            </a:r>
            <a:r>
              <a:rPr lang="nl-NL" b="1" dirty="0" smtClean="0"/>
              <a:t>aw_input(&lt;string&gt;) </a:t>
            </a:r>
            <a:r>
              <a:rPr lang="nl-NL" dirty="0" smtClean="0"/>
              <a:t>stelt een vraag aan de gebruiker en vangt input af</a:t>
            </a:r>
          </a:p>
          <a:p>
            <a:r>
              <a:rPr lang="nl-NL" b="1" dirty="0"/>
              <a:t>i</a:t>
            </a:r>
            <a:r>
              <a:rPr lang="nl-NL" b="1" dirty="0" smtClean="0"/>
              <a:t>nt(&lt;var&gt;) </a:t>
            </a:r>
            <a:r>
              <a:rPr lang="nl-NL" dirty="0" smtClean="0"/>
              <a:t>probeert input om te vormen naar een integer</a:t>
            </a:r>
          </a:p>
          <a:p>
            <a:r>
              <a:rPr lang="nl-NL" b="1" dirty="0" smtClean="0"/>
              <a:t>str(&lt;var&gt;) </a:t>
            </a:r>
            <a:r>
              <a:rPr lang="nl-NL" dirty="0" smtClean="0"/>
              <a:t>probeert input om te vormen naar een string</a:t>
            </a:r>
          </a:p>
          <a:p>
            <a:r>
              <a:rPr lang="nl-NL" b="1" dirty="0" smtClean="0"/>
              <a:t>float(&lt;var&gt;) </a:t>
            </a:r>
            <a:r>
              <a:rPr lang="nl-NL" dirty="0" smtClean="0"/>
              <a:t> probeert input om te vormen naar een float</a:t>
            </a:r>
          </a:p>
          <a:p>
            <a:r>
              <a:rPr lang="nl-NL" b="1" dirty="0"/>
              <a:t>m</a:t>
            </a:r>
            <a:r>
              <a:rPr lang="nl-NL" b="1" dirty="0" smtClean="0"/>
              <a:t>in(&lt;vars&gt;) </a:t>
            </a:r>
            <a:r>
              <a:rPr lang="nl-NL" dirty="0" smtClean="0"/>
              <a:t> returned minimale waarde van argumenten</a:t>
            </a:r>
          </a:p>
          <a:p>
            <a:r>
              <a:rPr lang="nl-NL" b="1" dirty="0"/>
              <a:t>m</a:t>
            </a:r>
            <a:r>
              <a:rPr lang="nl-NL" b="1" dirty="0" smtClean="0"/>
              <a:t>ax(&lt;vars&gt;) </a:t>
            </a:r>
            <a:r>
              <a:rPr lang="nl-NL" dirty="0" smtClean="0"/>
              <a:t>returned maximale waarde van argumenten</a:t>
            </a:r>
          </a:p>
          <a:p>
            <a:r>
              <a:rPr lang="nl-NL" b="1" dirty="0"/>
              <a:t>t</a:t>
            </a:r>
            <a:r>
              <a:rPr lang="nl-NL" b="1" dirty="0" smtClean="0"/>
              <a:t>ry </a:t>
            </a:r>
            <a:r>
              <a:rPr lang="nl-NL" dirty="0" smtClean="0"/>
              <a:t>en</a:t>
            </a:r>
            <a:r>
              <a:rPr lang="nl-NL" b="1" dirty="0" smtClean="0"/>
              <a:t> except </a:t>
            </a:r>
            <a:r>
              <a:rPr lang="nl-NL" dirty="0" smtClean="0"/>
              <a:t> voert een stuk code uit en vangt errors op mochten deze ontstaan 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50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Exercise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strings, a and b, return a string of the form </a:t>
            </a:r>
            <a:r>
              <a:rPr lang="en-US" dirty="0" err="1"/>
              <a:t>short+long+short</a:t>
            </a:r>
            <a:r>
              <a:rPr lang="en-US" dirty="0"/>
              <a:t>, with the shorter string on the outside and the longer string on the inside. The strings will not be the same length, but they may be empty (length 0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combo_string</a:t>
            </a:r>
            <a:r>
              <a:rPr lang="en-US" dirty="0" smtClean="0"/>
              <a:t>( a, b)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combo_string</a:t>
            </a:r>
            <a:r>
              <a:rPr lang="en-US" dirty="0"/>
              <a:t>('Hello', 'hi') → </a:t>
            </a:r>
            <a:r>
              <a:rPr lang="en-US" dirty="0" smtClean="0"/>
              <a:t>'</a:t>
            </a:r>
            <a:r>
              <a:rPr lang="en-US" dirty="0" err="1" smtClean="0"/>
              <a:t>hiHellohi</a:t>
            </a:r>
            <a:r>
              <a:rPr lang="en-US" dirty="0" smtClean="0"/>
              <a:t>‘</a:t>
            </a:r>
          </a:p>
          <a:p>
            <a:r>
              <a:rPr lang="en-US" dirty="0" err="1" smtClean="0"/>
              <a:t>combo_string</a:t>
            </a:r>
            <a:r>
              <a:rPr lang="en-US" dirty="0"/>
              <a:t>('hi', 'Hello') → </a:t>
            </a:r>
            <a:r>
              <a:rPr lang="en-US" dirty="0" smtClean="0"/>
              <a:t>'</a:t>
            </a:r>
            <a:r>
              <a:rPr lang="en-US" dirty="0" err="1" smtClean="0"/>
              <a:t>hiHellohi</a:t>
            </a:r>
            <a:r>
              <a:rPr lang="en-US" dirty="0" smtClean="0"/>
              <a:t>‘</a:t>
            </a:r>
          </a:p>
          <a:p>
            <a:r>
              <a:rPr lang="en-US" dirty="0" err="1" smtClean="0"/>
              <a:t>combo_string</a:t>
            </a:r>
            <a:r>
              <a:rPr lang="en-US" dirty="0"/>
              <a:t>('</a:t>
            </a:r>
            <a:r>
              <a:rPr lang="en-US" dirty="0" err="1"/>
              <a:t>aaa</a:t>
            </a:r>
            <a:r>
              <a:rPr lang="en-US" dirty="0"/>
              <a:t>', 'b') → '</a:t>
            </a:r>
            <a:r>
              <a:rPr lang="en-US" dirty="0" err="1"/>
              <a:t>baaab</a:t>
            </a:r>
            <a:r>
              <a:rPr lang="en-US" dirty="0"/>
              <a:t>'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48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def combo_string(a, b):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if len(a) &gt; len(b):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return b + a + b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else: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return a + b + 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36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Make Bricks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want to make a row of bricks that is </a:t>
            </a:r>
            <a:r>
              <a:rPr lang="en-US" b="1" dirty="0"/>
              <a:t>goal</a:t>
            </a:r>
            <a:r>
              <a:rPr lang="en-US" dirty="0"/>
              <a:t> inches long. We have a number of </a:t>
            </a:r>
            <a:r>
              <a:rPr lang="en-US" b="1" dirty="0"/>
              <a:t>small</a:t>
            </a:r>
            <a:r>
              <a:rPr lang="en-US" dirty="0"/>
              <a:t> bricks (1 inch each) and </a:t>
            </a:r>
            <a:r>
              <a:rPr lang="en-US" b="1" dirty="0"/>
              <a:t>big</a:t>
            </a:r>
            <a:r>
              <a:rPr lang="en-US" dirty="0"/>
              <a:t> bricks (5 inches each). Return True if it is possible to make the goal by choosing from the given bricks. This is a little harder than it looks and can be done without any loops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make_bricks</a:t>
            </a:r>
            <a:r>
              <a:rPr lang="en-US" dirty="0" smtClean="0"/>
              <a:t>( small, big, goal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make_bricks</a:t>
            </a:r>
            <a:r>
              <a:rPr lang="en-US" dirty="0"/>
              <a:t>(3, 1, 8) → True</a:t>
            </a:r>
            <a:br>
              <a:rPr lang="en-US" dirty="0"/>
            </a:br>
            <a:r>
              <a:rPr lang="en-US" dirty="0" err="1"/>
              <a:t>make_bricks</a:t>
            </a:r>
            <a:r>
              <a:rPr lang="en-US" dirty="0"/>
              <a:t>(3, 1, 9) → False</a:t>
            </a:r>
            <a:br>
              <a:rPr lang="en-US" dirty="0"/>
            </a:br>
            <a:r>
              <a:rPr lang="en-US" dirty="0" err="1"/>
              <a:t>make_bricks</a:t>
            </a:r>
            <a:r>
              <a:rPr lang="en-US" dirty="0"/>
              <a:t>(3, 2, 10) → True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80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make_bricks</a:t>
            </a:r>
            <a:r>
              <a:rPr lang="en-US" dirty="0"/>
              <a:t>(small, big, goal):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return goal &lt;= big* 5 + small </a:t>
            </a:r>
            <a:r>
              <a:rPr lang="en-US" b="1" dirty="0"/>
              <a:t>and</a:t>
            </a:r>
            <a:r>
              <a:rPr lang="en-US" dirty="0"/>
              <a:t> small &gt;= goal % 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65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Tuples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Tuple is een verzameling van waarden van (al dan niet verschillende) datatypes, opgeslagen in een variabele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1026" name="Picture 2" descr="C:\Users\Valentijn\Dropbox\Werk\Lessen\Python\Resources\Tu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15264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Overview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Week </a:t>
            </a:r>
            <a:r>
              <a:rPr lang="en-US" dirty="0"/>
              <a:t>One: </a:t>
            </a:r>
            <a:r>
              <a:rPr lang="en-US" dirty="0" smtClean="0"/>
              <a:t>   Course </a:t>
            </a:r>
            <a:r>
              <a:rPr lang="en-US" dirty="0"/>
              <a:t>overview</a:t>
            </a:r>
          </a:p>
          <a:p>
            <a:r>
              <a:rPr lang="en-US" dirty="0" smtClean="0"/>
              <a:t>Week One:    Variables</a:t>
            </a:r>
            <a:endParaRPr lang="en-US" dirty="0"/>
          </a:p>
          <a:p>
            <a:r>
              <a:rPr lang="en-US" dirty="0" smtClean="0"/>
              <a:t>Week Two:     Conditions</a:t>
            </a:r>
            <a:endParaRPr lang="en-US" b="1" dirty="0"/>
          </a:p>
          <a:p>
            <a:r>
              <a:rPr lang="en-US" dirty="0" smtClean="0"/>
              <a:t>Week Three:   Loops </a:t>
            </a:r>
            <a:endParaRPr lang="en-US" dirty="0"/>
          </a:p>
          <a:p>
            <a:r>
              <a:rPr lang="en-US" dirty="0" smtClean="0"/>
              <a:t>Week Four: 	   Functions</a:t>
            </a:r>
          </a:p>
          <a:p>
            <a:r>
              <a:rPr lang="en-US" b="1" dirty="0" smtClean="0"/>
              <a:t>Week Five:</a:t>
            </a:r>
            <a:r>
              <a:rPr lang="en-US" dirty="0" smtClean="0"/>
              <a:t>	   </a:t>
            </a:r>
            <a:r>
              <a:rPr lang="en-US" b="1" dirty="0" smtClean="0"/>
              <a:t>Tuples </a:t>
            </a:r>
            <a:r>
              <a:rPr lang="en-US" b="1" dirty="0" smtClean="0">
                <a:sym typeface="Wingdings" panose="05000000000000000000" pitchFamily="2" charset="2"/>
              </a:rPr>
              <a:t></a:t>
            </a:r>
            <a:endParaRPr lang="en-US" b="1" dirty="0" smtClean="0"/>
          </a:p>
          <a:p>
            <a:r>
              <a:rPr lang="en-US" dirty="0" smtClean="0"/>
              <a:t>Week Six:    </a:t>
            </a:r>
            <a:endParaRPr lang="en-US" dirty="0"/>
          </a:p>
          <a:p>
            <a:r>
              <a:rPr lang="en-US" dirty="0" smtClean="0"/>
              <a:t>Week Seven:  (</a:t>
            </a:r>
            <a:r>
              <a:rPr lang="en-US" dirty="0"/>
              <a:t>Files, Exceptions, IO)</a:t>
            </a:r>
          </a:p>
          <a:p>
            <a:r>
              <a:rPr lang="en-US" b="1" dirty="0" smtClean="0"/>
              <a:t>First </a:t>
            </a:r>
            <a:r>
              <a:rPr lang="en-US" b="1" dirty="0"/>
              <a:t>Test</a:t>
            </a:r>
            <a:r>
              <a:rPr lang="en-US" b="1" dirty="0" smtClean="0"/>
              <a:t>! (</a:t>
            </a:r>
            <a:r>
              <a:rPr lang="en-US" b="1" dirty="0" err="1" smtClean="0"/>
              <a:t>vrijdag</a:t>
            </a:r>
            <a:r>
              <a:rPr lang="en-US" b="1" dirty="0" smtClean="0"/>
              <a:t> 21 </a:t>
            </a:r>
            <a:r>
              <a:rPr lang="en-US" b="1" dirty="0" err="1" smtClean="0"/>
              <a:t>oktober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dirty="0" smtClean="0"/>
              <a:t>Week Eight:  Lists   </a:t>
            </a:r>
            <a:endParaRPr lang="en-US" dirty="0"/>
          </a:p>
          <a:p>
            <a:r>
              <a:rPr lang="en-US" dirty="0" smtClean="0"/>
              <a:t>Week Nine: Classes and Objects</a:t>
            </a:r>
          </a:p>
          <a:p>
            <a:r>
              <a:rPr lang="en-US" dirty="0" smtClean="0"/>
              <a:t>Week Ten:</a:t>
            </a:r>
          </a:p>
          <a:p>
            <a:r>
              <a:rPr lang="en-US" dirty="0" smtClean="0"/>
              <a:t>Week Eleven:</a:t>
            </a:r>
            <a:endParaRPr lang="en-US" dirty="0"/>
          </a:p>
          <a:p>
            <a:r>
              <a:rPr lang="en-US" b="1" dirty="0" smtClean="0"/>
              <a:t>Second </a:t>
            </a:r>
            <a:r>
              <a:rPr lang="en-US" b="1" dirty="0"/>
              <a:t>Test!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9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Onderdelen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Wanneer je een deel van een tuple wilt opvragen kun je dit doen door de index mee te geven, het eerste element van een tuple staat op index 0</a:t>
            </a:r>
            <a:endParaRPr lang="nl-NL" dirty="0"/>
          </a:p>
        </p:txBody>
      </p:sp>
      <p:pic>
        <p:nvPicPr>
          <p:cNvPr id="4" name="Picture 2" descr="C:\Users\Valentijn\Dropbox\Werk\Lessen\Python\Resources\Tu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715264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038600" y="5181600"/>
            <a:ext cx="0" cy="5334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7600" y="57815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index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32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Immutable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is niet mogelijk om een deel van een tuple aan te passen</a:t>
            </a:r>
          </a:p>
          <a:p>
            <a:endParaRPr lang="nl-NL" dirty="0"/>
          </a:p>
        </p:txBody>
      </p:sp>
      <p:pic>
        <p:nvPicPr>
          <p:cNvPr id="2050" name="Picture 2" descr="C:\Users\Valentijn\Dropbox\Werk\Lessen\Python\Resources\Tuple Immu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43"/>
            <a:ext cx="6248400" cy="24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Toets regels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Programmeeropdracht op pc</a:t>
            </a:r>
          </a:p>
          <a:p>
            <a:r>
              <a:rPr lang="nl-NL" dirty="0" smtClean="0"/>
              <a:t>Individueel</a:t>
            </a:r>
          </a:p>
          <a:p>
            <a:r>
              <a:rPr lang="nl-NL" dirty="0" smtClean="0"/>
              <a:t>Alleen vragen aan student assistenten stellen</a:t>
            </a:r>
          </a:p>
          <a:p>
            <a:r>
              <a:rPr lang="nl-NL" dirty="0" smtClean="0"/>
              <a:t>Lever toets in bij je practicumbegeleider</a:t>
            </a:r>
          </a:p>
          <a:p>
            <a:r>
              <a:rPr lang="nl-NL" dirty="0" smtClean="0"/>
              <a:t>20% van eindcijfer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85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CodingBat.com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Oefen online programmeren!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make_Chocolate(small, big, goal)</a:t>
            </a:r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30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Sixth lab is online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</a:t>
            </a:r>
            <a:r>
              <a:rPr lang="nl-NL" sz="1800" dirty="0" smtClean="0">
                <a:hlinkClick r:id="rId2"/>
              </a:rPr>
              <a:t>github.com/vmuijrers/ECTTP/blob/master/Labs/Lab_6.md</a:t>
            </a:r>
            <a:endParaRPr lang="nl-NL" sz="1800" dirty="0" smtClean="0"/>
          </a:p>
          <a:p>
            <a:endParaRPr lang="nl-NL" sz="1800" dirty="0" smtClean="0"/>
          </a:p>
          <a:p>
            <a:pPr marL="0" indent="0">
              <a:buNone/>
            </a:pPr>
            <a:r>
              <a:rPr lang="nl-NL" sz="1800" dirty="0" smtClean="0"/>
              <a:t>#For </a:t>
            </a:r>
            <a:r>
              <a:rPr lang="nl-NL" sz="1800" dirty="0" err="1" smtClean="0"/>
              <a:t>examples</a:t>
            </a:r>
            <a:r>
              <a:rPr lang="nl-NL" sz="1800" dirty="0" smtClean="0"/>
              <a:t>/</a:t>
            </a:r>
            <a:r>
              <a:rPr lang="nl-NL" sz="1800" dirty="0" err="1" smtClean="0"/>
              <a:t>tutorials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references</a:t>
            </a:r>
            <a:r>
              <a:rPr lang="nl-NL" sz="1800" dirty="0" smtClean="0"/>
              <a:t>!</a:t>
            </a: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py.processing.org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#For more practise with python!</a:t>
            </a:r>
          </a:p>
          <a:p>
            <a:pPr marL="0" indent="0">
              <a:buNone/>
            </a:pPr>
            <a:r>
              <a:rPr lang="nl-NL" sz="1800" dirty="0" smtClean="0"/>
              <a:t>codecademy.com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smtClean="0"/>
              <a:t>#Now </a:t>
            </a:r>
            <a:r>
              <a:rPr lang="nl-NL" sz="1800" dirty="0"/>
              <a:t>let’s practise some </a:t>
            </a:r>
            <a:r>
              <a:rPr lang="nl-NL" sz="1800" dirty="0" smtClean="0"/>
              <a:t>more with codingbat:</a:t>
            </a:r>
            <a:endParaRPr lang="nl-NL" sz="1800" dirty="0"/>
          </a:p>
          <a:p>
            <a:pPr marL="0" indent="0">
              <a:buNone/>
            </a:pPr>
            <a:r>
              <a:rPr lang="nl-NL" sz="1800" dirty="0"/>
              <a:t>http://codingbat.com/python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0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Recap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Datatypes</a:t>
            </a:r>
          </a:p>
          <a:p>
            <a:pPr lvl="1"/>
            <a:r>
              <a:rPr lang="nl-NL" dirty="0" smtClean="0"/>
              <a:t>Voorbeelden van datatypes zijn: int, float, Boolean en string</a:t>
            </a:r>
          </a:p>
          <a:p>
            <a:r>
              <a:rPr lang="nl-NL" dirty="0" smtClean="0"/>
              <a:t>Variabelen</a:t>
            </a:r>
          </a:p>
          <a:p>
            <a:pPr lvl="1"/>
            <a:r>
              <a:rPr lang="nl-NL" dirty="0" smtClean="0"/>
              <a:t>Een doosje om een waarde van een datatype in op te slaan en later te gebruiken of aan te passen</a:t>
            </a:r>
          </a:p>
          <a:p>
            <a:r>
              <a:rPr lang="nl-NL" dirty="0" smtClean="0"/>
              <a:t>If-statements</a:t>
            </a:r>
          </a:p>
          <a:p>
            <a:pPr lvl="1"/>
            <a:r>
              <a:rPr lang="nl-NL" dirty="0" smtClean="0"/>
              <a:t>Om keuzes te maken in je programma, de keuze wordt gemaakt aan de hand van een conditie</a:t>
            </a:r>
          </a:p>
          <a:p>
            <a:r>
              <a:rPr lang="nl-NL" dirty="0" smtClean="0"/>
              <a:t>For-loop en while-loop</a:t>
            </a:r>
          </a:p>
          <a:p>
            <a:pPr lvl="1"/>
            <a:r>
              <a:rPr lang="nl-NL" dirty="0" smtClean="0"/>
              <a:t>Om code meerdere malen uit te voeren achter elkaar</a:t>
            </a:r>
            <a:endParaRPr lang="nl-NL" dirty="0"/>
          </a:p>
          <a:p>
            <a:r>
              <a:rPr lang="nl-NL" dirty="0" smtClean="0"/>
              <a:t>Functies</a:t>
            </a:r>
          </a:p>
          <a:p>
            <a:pPr lvl="1"/>
            <a:r>
              <a:rPr lang="nl-NL" dirty="0" smtClean="0"/>
              <a:t>Hiermee kun je stukken code opslaan en op een makkelijke manier hergebruiken door de functie aan te roepen</a:t>
            </a:r>
            <a:endParaRPr lang="nl-NL" dirty="0"/>
          </a:p>
        </p:txBody>
      </p:sp>
      <p:pic>
        <p:nvPicPr>
          <p:cNvPr id="4" name="Picture 2" descr="D:\Dropbox\Werk\Lessen\Python\2016-2017\Resources\fccecb8238e44342ecad27ed130017e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0"/>
            <a:ext cx="2052736" cy="201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Datatypes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b="1" dirty="0" smtClean="0"/>
              <a:t>Int</a:t>
            </a:r>
            <a:r>
              <a:rPr lang="nl-NL" dirty="0" smtClean="0"/>
              <a:t>  3,100, -300,5</a:t>
            </a:r>
          </a:p>
          <a:p>
            <a:r>
              <a:rPr lang="nl-NL" b="1" dirty="0" smtClean="0"/>
              <a:t>Float</a:t>
            </a:r>
            <a:r>
              <a:rPr lang="nl-NL" dirty="0" smtClean="0"/>
              <a:t>  3.0,  -2.04123,3.1415 , -9.123</a:t>
            </a:r>
          </a:p>
          <a:p>
            <a:r>
              <a:rPr lang="nl-NL" b="1" dirty="0" smtClean="0"/>
              <a:t>Boolean</a:t>
            </a:r>
            <a:r>
              <a:rPr lang="nl-NL" dirty="0" smtClean="0"/>
              <a:t>  True False</a:t>
            </a:r>
          </a:p>
          <a:p>
            <a:r>
              <a:rPr lang="nl-NL" b="1" dirty="0" smtClean="0"/>
              <a:t>String</a:t>
            </a:r>
            <a:r>
              <a:rPr lang="nl-NL" dirty="0" smtClean="0"/>
              <a:t> “Hoi ik ben een string”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6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Function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A function stores code which can be reused.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def thing():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print “Hello”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print “Fun”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thing()</a:t>
            </a:r>
          </a:p>
          <a:p>
            <a:pPr marL="0" indent="0">
              <a:buNone/>
            </a:pPr>
            <a:r>
              <a:rPr lang="nl-NL" dirty="0" smtClean="0"/>
              <a:t>print “Zip”</a:t>
            </a:r>
          </a:p>
          <a:p>
            <a:pPr marL="0" indent="0">
              <a:buNone/>
            </a:pPr>
            <a:r>
              <a:rPr lang="nl-NL" dirty="0"/>
              <a:t>thing()</a:t>
            </a:r>
          </a:p>
          <a:p>
            <a:pPr marL="0" indent="0">
              <a:buNone/>
            </a:pPr>
            <a:endParaRPr lang="nl-N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27684" y="4221088"/>
            <a:ext cx="4284476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735324" y="5043968"/>
            <a:ext cx="4276836" cy="720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4168" y="1700808"/>
            <a:ext cx="29523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sz="2400" dirty="0" smtClean="0">
                <a:latin typeface="+mj-lt"/>
              </a:rPr>
              <a:t>Output</a:t>
            </a:r>
            <a:r>
              <a:rPr lang="nl-NL" dirty="0" smtClean="0"/>
              <a:t>:</a:t>
            </a:r>
          </a:p>
          <a:p>
            <a:endParaRPr lang="nl-NL" dirty="0"/>
          </a:p>
          <a:p>
            <a:r>
              <a:rPr lang="nl-NL" dirty="0" smtClean="0">
                <a:solidFill>
                  <a:srgbClr val="FF0000"/>
                </a:solidFill>
              </a:rPr>
              <a:t>Hello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Fun</a:t>
            </a:r>
          </a:p>
          <a:p>
            <a:r>
              <a:rPr lang="nl-NL" dirty="0" smtClean="0">
                <a:solidFill>
                  <a:srgbClr val="00B050"/>
                </a:solidFill>
              </a:rPr>
              <a:t>Zip</a:t>
            </a:r>
          </a:p>
          <a:p>
            <a:r>
              <a:rPr lang="nl-NL" dirty="0" smtClean="0">
                <a:solidFill>
                  <a:srgbClr val="0070C0"/>
                </a:solidFill>
              </a:rPr>
              <a:t>Hello</a:t>
            </a:r>
          </a:p>
          <a:p>
            <a:r>
              <a:rPr lang="nl-NL" dirty="0" smtClean="0">
                <a:solidFill>
                  <a:srgbClr val="0070C0"/>
                </a:solidFill>
              </a:rPr>
              <a:t>Fun</a:t>
            </a:r>
          </a:p>
          <a:p>
            <a:endParaRPr lang="nl-NL" dirty="0" smtClean="0"/>
          </a:p>
          <a:p>
            <a:endParaRPr lang="nl-NL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51720" y="4725144"/>
            <a:ext cx="3960440" cy="5624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Multiple Parameters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def addTwo( </a:t>
            </a:r>
            <a:r>
              <a:rPr lang="nl-NL" dirty="0" smtClean="0">
                <a:solidFill>
                  <a:srgbClr val="FF0000"/>
                </a:solidFill>
              </a:rPr>
              <a:t>a</a:t>
            </a:r>
            <a:r>
              <a:rPr lang="nl-NL" dirty="0" smtClean="0"/>
              <a:t>, </a:t>
            </a:r>
            <a:r>
              <a:rPr lang="nl-NL" dirty="0" smtClean="0">
                <a:solidFill>
                  <a:srgbClr val="00B050"/>
                </a:solidFill>
              </a:rPr>
              <a:t>b</a:t>
            </a:r>
            <a:r>
              <a:rPr lang="nl-NL" dirty="0" smtClean="0"/>
              <a:t>):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added = </a:t>
            </a:r>
            <a:r>
              <a:rPr lang="nl-NL" dirty="0" smtClean="0">
                <a:solidFill>
                  <a:srgbClr val="FF0000"/>
                </a:solidFill>
              </a:rPr>
              <a:t>a</a:t>
            </a:r>
            <a:r>
              <a:rPr lang="nl-NL" dirty="0" smtClean="0"/>
              <a:t> + </a:t>
            </a:r>
            <a:r>
              <a:rPr lang="nl-NL" dirty="0" smtClean="0">
                <a:solidFill>
                  <a:srgbClr val="00B050"/>
                </a:solidFill>
              </a:rPr>
              <a:t>b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return added</a:t>
            </a:r>
          </a:p>
          <a:p>
            <a:pPr marL="0" indent="0">
              <a:buNone/>
            </a:pPr>
            <a:r>
              <a:rPr lang="nl-NL" dirty="0" smtClean="0"/>
              <a:t>x = addTwo ( </a:t>
            </a:r>
            <a:r>
              <a:rPr lang="nl-NL" dirty="0" smtClean="0">
                <a:solidFill>
                  <a:srgbClr val="FF0000"/>
                </a:solidFill>
              </a:rPr>
              <a:t>3</a:t>
            </a:r>
            <a:r>
              <a:rPr lang="nl-NL" dirty="0" smtClean="0"/>
              <a:t>, </a:t>
            </a:r>
            <a:r>
              <a:rPr lang="nl-NL" dirty="0" smtClean="0">
                <a:solidFill>
                  <a:srgbClr val="00B050"/>
                </a:solidFill>
              </a:rPr>
              <a:t>5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r>
              <a:rPr lang="nl-NL" dirty="0" smtClean="0"/>
              <a:t>print x </a:t>
            </a:r>
            <a:r>
              <a:rPr lang="nl-NL" dirty="0" smtClean="0">
                <a:sym typeface="Wingdings" panose="05000000000000000000" pitchFamily="2" charset="2"/>
              </a:rPr>
              <a:t> 8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We can define more than one parameter in the function definition</a:t>
            </a:r>
          </a:p>
          <a:p>
            <a:r>
              <a:rPr lang="nl-NL" dirty="0" smtClean="0"/>
              <a:t>We simply add more arguments when we call the function</a:t>
            </a:r>
          </a:p>
          <a:p>
            <a:r>
              <a:rPr lang="nl-NL" dirty="0" smtClean="0"/>
              <a:t>We </a:t>
            </a:r>
            <a:r>
              <a:rPr lang="nl-NL" b="1" dirty="0" smtClean="0"/>
              <a:t>match</a:t>
            </a:r>
            <a:r>
              <a:rPr lang="nl-NL" dirty="0" smtClean="0"/>
              <a:t> the </a:t>
            </a:r>
            <a:r>
              <a:rPr lang="nl-NL" b="1" dirty="0" smtClean="0"/>
              <a:t>number</a:t>
            </a:r>
            <a:r>
              <a:rPr lang="nl-NL" dirty="0" smtClean="0"/>
              <a:t> and </a:t>
            </a:r>
            <a:r>
              <a:rPr lang="nl-NL" b="1" dirty="0" smtClean="0"/>
              <a:t>order</a:t>
            </a:r>
            <a:r>
              <a:rPr lang="nl-NL" dirty="0" smtClean="0"/>
              <a:t> of arguments and parameters</a:t>
            </a:r>
          </a:p>
          <a:p>
            <a:pPr marL="0" indent="0">
              <a:buNone/>
            </a:pPr>
            <a:r>
              <a:rPr lang="nl-N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64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If statement algemeen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C:\Users\Valentijn\Dropbox\Werk\Lessen\Python\Resources\If-stat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20873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 descr="C:\Users\Valentijn\Dropbox\Werk\Lessen\Python\Resources\If-statement voorbe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14396"/>
            <a:ext cx="787115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6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Vergelijkings operatoren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nl-NL" dirty="0" smtClean="0"/>
          </a:p>
          <a:p>
            <a:r>
              <a:rPr lang="nl-NL" b="1" dirty="0" smtClean="0"/>
              <a:t>==</a:t>
            </a:r>
            <a:r>
              <a:rPr lang="nl-NL" dirty="0" smtClean="0"/>
              <a:t>  kijkt of de waarden links en rechts gelijk zijn aan elkaar en geeft True of False terug ( werkt alleen op gelijke datatypes)</a:t>
            </a:r>
          </a:p>
          <a:p>
            <a:r>
              <a:rPr lang="nl-NL" b="1" dirty="0" smtClean="0"/>
              <a:t>&lt;=</a:t>
            </a:r>
            <a:r>
              <a:rPr lang="nl-NL" dirty="0" smtClean="0"/>
              <a:t>  kijkt of de waarde links kleiner of gelijk is aan de waarde rechts</a:t>
            </a:r>
          </a:p>
          <a:p>
            <a:r>
              <a:rPr lang="nl-NL" b="1" dirty="0" smtClean="0"/>
              <a:t>&gt;=</a:t>
            </a:r>
            <a:r>
              <a:rPr lang="nl-NL" dirty="0" smtClean="0"/>
              <a:t>  kijkt of de waarde links groter of gelijk is aan de waarde rechts</a:t>
            </a:r>
          </a:p>
          <a:p>
            <a:r>
              <a:rPr lang="nl-NL" b="1" dirty="0" smtClean="0"/>
              <a:t>&gt;</a:t>
            </a:r>
            <a:r>
              <a:rPr lang="nl-NL" dirty="0" smtClean="0"/>
              <a:t>  groter dan </a:t>
            </a:r>
          </a:p>
          <a:p>
            <a:r>
              <a:rPr lang="nl-NL" b="1" dirty="0" smtClean="0"/>
              <a:t>&lt;</a:t>
            </a:r>
            <a:r>
              <a:rPr lang="nl-NL" dirty="0" smtClean="0"/>
              <a:t>  kleiner dan</a:t>
            </a:r>
          </a:p>
          <a:p>
            <a:r>
              <a:rPr lang="nl-NL" b="1" dirty="0" smtClean="0"/>
              <a:t>!</a:t>
            </a:r>
            <a:r>
              <a:rPr lang="nl-NL" dirty="0" smtClean="0"/>
              <a:t>   de not operator, maakt van True een False waarde en van False een True waarde</a:t>
            </a:r>
          </a:p>
          <a:p>
            <a:r>
              <a:rPr lang="nl-NL" b="1" dirty="0" smtClean="0"/>
              <a:t>!= </a:t>
            </a:r>
            <a:r>
              <a:rPr lang="nl-NL" dirty="0" smtClean="0"/>
              <a:t>kijkt of de waarden links en rechts ongelijk zijn aan elkaar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43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2110</TotalTime>
  <Words>672</Words>
  <Application>Microsoft Office PowerPoint</Application>
  <PresentationFormat>On-screen Show (4:3)</PresentationFormat>
  <Paragraphs>169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Executive</vt:lpstr>
      <vt:lpstr>ECTTP: Tuples</vt:lpstr>
      <vt:lpstr>Course Overview</vt:lpstr>
      <vt:lpstr>Recap</vt:lpstr>
      <vt:lpstr>Datatypes</vt:lpstr>
      <vt:lpstr>Function</vt:lpstr>
      <vt:lpstr>Multiple Parameters</vt:lpstr>
      <vt:lpstr>If statement algemeen</vt:lpstr>
      <vt:lpstr>Voorbeeld</vt:lpstr>
      <vt:lpstr>Vergelijkings operatoren</vt:lpstr>
      <vt:lpstr>Logische operatoren</vt:lpstr>
      <vt:lpstr>For-loop</vt:lpstr>
      <vt:lpstr>While-loop</vt:lpstr>
      <vt:lpstr>Functies</vt:lpstr>
      <vt:lpstr>Built-in Functies</vt:lpstr>
      <vt:lpstr>Exercise</vt:lpstr>
      <vt:lpstr>Solution</vt:lpstr>
      <vt:lpstr>Make Bricks</vt:lpstr>
      <vt:lpstr>Oplossing</vt:lpstr>
      <vt:lpstr>Tuples</vt:lpstr>
      <vt:lpstr>Onderdelen</vt:lpstr>
      <vt:lpstr>Immutable</vt:lpstr>
      <vt:lpstr>Toets regels</vt:lpstr>
      <vt:lpstr>CodingBat.com</vt:lpstr>
      <vt:lpstr>Sixth lab is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Creative Thinking Through Programming</dc:title>
  <dc:creator>Valentijn</dc:creator>
  <cp:lastModifiedBy>Valentijn</cp:lastModifiedBy>
  <cp:revision>231</cp:revision>
  <dcterms:created xsi:type="dcterms:W3CDTF">2016-09-02T13:08:21Z</dcterms:created>
  <dcterms:modified xsi:type="dcterms:W3CDTF">2016-10-06T08:51:15Z</dcterms:modified>
</cp:coreProperties>
</file>