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54" r:id="rId2"/>
    <p:sldId id="275" r:id="rId3"/>
    <p:sldId id="335" r:id="rId4"/>
    <p:sldId id="347" r:id="rId5"/>
    <p:sldId id="348" r:id="rId6"/>
    <p:sldId id="349" r:id="rId7"/>
    <p:sldId id="357" r:id="rId8"/>
    <p:sldId id="356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7" r:id="rId18"/>
    <p:sldId id="368" r:id="rId19"/>
    <p:sldId id="366" r:id="rId20"/>
    <p:sldId id="369" r:id="rId21"/>
    <p:sldId id="370" r:id="rId22"/>
    <p:sldId id="374" r:id="rId23"/>
    <p:sldId id="350" r:id="rId24"/>
    <p:sldId id="373" r:id="rId25"/>
    <p:sldId id="371" r:id="rId26"/>
    <p:sldId id="273" r:id="rId2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76" autoAdjust="0"/>
  </p:normalViewPr>
  <p:slideViewPr>
    <p:cSldViewPr>
      <p:cViewPr>
        <p:scale>
          <a:sx n="100" d="100"/>
          <a:sy n="100" d="100"/>
        </p:scale>
        <p:origin x="-19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5773-A4C2-49AD-B804-F6F9DAD548FC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DBED-3E3D-43AF-B404-0A1C272252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14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E04339C-2201-45A8-9ECB-B18791DD5D3F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muijrers/ECTTP/blob/master/Labs/Lab_6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323455"/>
          </a:xfrm>
        </p:spPr>
        <p:txBody>
          <a:bodyPr/>
          <a:lstStyle/>
          <a:p>
            <a:r>
              <a:rPr lang="nl-NL" dirty="0" smtClean="0"/>
              <a:t>ECTTP: </a:t>
            </a:r>
            <a:r>
              <a:rPr lang="nl-NL" dirty="0" smtClean="0"/>
              <a:t>Lists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1219200"/>
          </a:xfrm>
        </p:spPr>
        <p:txBody>
          <a:bodyPr/>
          <a:lstStyle/>
          <a:p>
            <a:r>
              <a:rPr lang="nl-NL" dirty="0"/>
              <a:t>Valentijn Muijrers</a:t>
            </a:r>
          </a:p>
          <a:p>
            <a:r>
              <a:rPr lang="nl-NL" dirty="0"/>
              <a:t>https://github.com/vmuijrers/ECTTP</a:t>
            </a:r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6876256" y="567505"/>
            <a:ext cx="1503463" cy="479971"/>
          </a:xfrm>
          <a:custGeom>
            <a:avLst/>
            <a:gdLst/>
            <a:ahLst/>
            <a:cxnLst>
              <a:cxn ang="0">
                <a:pos x="450" y="187"/>
              </a:cxn>
              <a:cxn ang="0">
                <a:pos x="465" y="203"/>
              </a:cxn>
              <a:cxn ang="0">
                <a:pos x="637" y="203"/>
              </a:cxn>
              <a:cxn ang="0">
                <a:pos x="653" y="187"/>
              </a:cxn>
              <a:cxn ang="0">
                <a:pos x="653" y="15"/>
              </a:cxn>
              <a:cxn ang="0">
                <a:pos x="637" y="0"/>
              </a:cxn>
              <a:cxn ang="0">
                <a:pos x="615" y="0"/>
              </a:cxn>
              <a:cxn ang="0">
                <a:pos x="600" y="15"/>
              </a:cxn>
              <a:cxn ang="0">
                <a:pos x="600" y="150"/>
              </a:cxn>
              <a:cxn ang="0">
                <a:pos x="503" y="150"/>
              </a:cxn>
              <a:cxn ang="0">
                <a:pos x="503" y="15"/>
              </a:cxn>
              <a:cxn ang="0">
                <a:pos x="487" y="0"/>
              </a:cxn>
              <a:cxn ang="0">
                <a:pos x="465" y="0"/>
              </a:cxn>
              <a:cxn ang="0">
                <a:pos x="450" y="15"/>
              </a:cxn>
              <a:cxn ang="0">
                <a:pos x="450" y="187"/>
              </a:cxn>
              <a:cxn ang="0">
                <a:pos x="225" y="187"/>
              </a:cxn>
              <a:cxn ang="0">
                <a:pos x="240" y="203"/>
              </a:cxn>
              <a:cxn ang="0">
                <a:pos x="262" y="203"/>
              </a:cxn>
              <a:cxn ang="0">
                <a:pos x="326" y="139"/>
              </a:cxn>
              <a:cxn ang="0">
                <a:pos x="390" y="203"/>
              </a:cxn>
              <a:cxn ang="0">
                <a:pos x="412" y="203"/>
              </a:cxn>
              <a:cxn ang="0">
                <a:pos x="428" y="187"/>
              </a:cxn>
              <a:cxn ang="0">
                <a:pos x="428" y="165"/>
              </a:cxn>
              <a:cxn ang="0">
                <a:pos x="363" y="102"/>
              </a:cxn>
              <a:cxn ang="0">
                <a:pos x="428" y="37"/>
              </a:cxn>
              <a:cxn ang="0">
                <a:pos x="428" y="15"/>
              </a:cxn>
              <a:cxn ang="0">
                <a:pos x="412" y="0"/>
              </a:cxn>
              <a:cxn ang="0">
                <a:pos x="390" y="0"/>
              </a:cxn>
              <a:cxn ang="0">
                <a:pos x="278" y="112"/>
              </a:cxn>
              <a:cxn ang="0">
                <a:pos x="278" y="15"/>
              </a:cxn>
              <a:cxn ang="0">
                <a:pos x="262" y="0"/>
              </a:cxn>
              <a:cxn ang="0">
                <a:pos x="240" y="0"/>
              </a:cxn>
              <a:cxn ang="0">
                <a:pos x="225" y="15"/>
              </a:cxn>
              <a:cxn ang="0">
                <a:pos x="225" y="187"/>
              </a:cxn>
              <a:cxn ang="0">
                <a:pos x="0" y="187"/>
              </a:cxn>
              <a:cxn ang="0">
                <a:pos x="16" y="203"/>
              </a:cxn>
              <a:cxn ang="0">
                <a:pos x="37" y="203"/>
              </a:cxn>
              <a:cxn ang="0">
                <a:pos x="53" y="187"/>
              </a:cxn>
              <a:cxn ang="0">
                <a:pos x="53" y="128"/>
              </a:cxn>
              <a:cxn ang="0">
                <a:pos x="150" y="128"/>
              </a:cxn>
              <a:cxn ang="0">
                <a:pos x="150" y="187"/>
              </a:cxn>
              <a:cxn ang="0">
                <a:pos x="166" y="203"/>
              </a:cxn>
              <a:cxn ang="0">
                <a:pos x="187" y="203"/>
              </a:cxn>
              <a:cxn ang="0">
                <a:pos x="203" y="187"/>
              </a:cxn>
              <a:cxn ang="0">
                <a:pos x="203" y="15"/>
              </a:cxn>
              <a:cxn ang="0">
                <a:pos x="187" y="0"/>
              </a:cxn>
              <a:cxn ang="0">
                <a:pos x="166" y="0"/>
              </a:cxn>
              <a:cxn ang="0">
                <a:pos x="150" y="15"/>
              </a:cxn>
              <a:cxn ang="0">
                <a:pos x="150" y="75"/>
              </a:cxn>
              <a:cxn ang="0">
                <a:pos x="53" y="75"/>
              </a:cxn>
              <a:cxn ang="0">
                <a:pos x="53" y="15"/>
              </a:cxn>
              <a:cxn ang="0">
                <a:pos x="37" y="0"/>
              </a:cxn>
              <a:cxn ang="0">
                <a:pos x="16" y="0"/>
              </a:cxn>
              <a:cxn ang="0">
                <a:pos x="0" y="15"/>
              </a:cxn>
              <a:cxn ang="0">
                <a:pos x="0" y="187"/>
              </a:cxn>
            </a:cxnLst>
            <a:rect l="0" t="0" r="r" b="b"/>
            <a:pathLst>
              <a:path w="653" h="203">
                <a:moveTo>
                  <a:pt x="450" y="187"/>
                </a:moveTo>
                <a:lnTo>
                  <a:pt x="465" y="203"/>
                </a:lnTo>
                <a:lnTo>
                  <a:pt x="637" y="203"/>
                </a:lnTo>
                <a:lnTo>
                  <a:pt x="653" y="187"/>
                </a:lnTo>
                <a:lnTo>
                  <a:pt x="653" y="15"/>
                </a:lnTo>
                <a:lnTo>
                  <a:pt x="637" y="0"/>
                </a:lnTo>
                <a:lnTo>
                  <a:pt x="615" y="0"/>
                </a:lnTo>
                <a:lnTo>
                  <a:pt x="600" y="15"/>
                </a:lnTo>
                <a:lnTo>
                  <a:pt x="600" y="150"/>
                </a:lnTo>
                <a:lnTo>
                  <a:pt x="503" y="150"/>
                </a:lnTo>
                <a:lnTo>
                  <a:pt x="503" y="15"/>
                </a:lnTo>
                <a:lnTo>
                  <a:pt x="487" y="0"/>
                </a:lnTo>
                <a:lnTo>
                  <a:pt x="465" y="0"/>
                </a:lnTo>
                <a:lnTo>
                  <a:pt x="450" y="15"/>
                </a:lnTo>
                <a:lnTo>
                  <a:pt x="450" y="187"/>
                </a:lnTo>
                <a:close/>
                <a:moveTo>
                  <a:pt x="225" y="187"/>
                </a:moveTo>
                <a:lnTo>
                  <a:pt x="240" y="203"/>
                </a:lnTo>
                <a:lnTo>
                  <a:pt x="262" y="203"/>
                </a:lnTo>
                <a:lnTo>
                  <a:pt x="326" y="139"/>
                </a:lnTo>
                <a:lnTo>
                  <a:pt x="390" y="203"/>
                </a:lnTo>
                <a:lnTo>
                  <a:pt x="412" y="203"/>
                </a:lnTo>
                <a:lnTo>
                  <a:pt x="428" y="187"/>
                </a:lnTo>
                <a:lnTo>
                  <a:pt x="428" y="165"/>
                </a:lnTo>
                <a:lnTo>
                  <a:pt x="363" y="102"/>
                </a:lnTo>
                <a:lnTo>
                  <a:pt x="428" y="37"/>
                </a:lnTo>
                <a:lnTo>
                  <a:pt x="428" y="15"/>
                </a:lnTo>
                <a:lnTo>
                  <a:pt x="412" y="0"/>
                </a:lnTo>
                <a:lnTo>
                  <a:pt x="390" y="0"/>
                </a:lnTo>
                <a:lnTo>
                  <a:pt x="278" y="112"/>
                </a:lnTo>
                <a:lnTo>
                  <a:pt x="278" y="15"/>
                </a:lnTo>
                <a:lnTo>
                  <a:pt x="262" y="0"/>
                </a:lnTo>
                <a:lnTo>
                  <a:pt x="240" y="0"/>
                </a:lnTo>
                <a:lnTo>
                  <a:pt x="225" y="15"/>
                </a:lnTo>
                <a:lnTo>
                  <a:pt x="225" y="187"/>
                </a:lnTo>
                <a:close/>
                <a:moveTo>
                  <a:pt x="0" y="187"/>
                </a:moveTo>
                <a:lnTo>
                  <a:pt x="16" y="203"/>
                </a:lnTo>
                <a:lnTo>
                  <a:pt x="37" y="203"/>
                </a:lnTo>
                <a:lnTo>
                  <a:pt x="53" y="187"/>
                </a:lnTo>
                <a:lnTo>
                  <a:pt x="53" y="128"/>
                </a:lnTo>
                <a:lnTo>
                  <a:pt x="150" y="128"/>
                </a:lnTo>
                <a:lnTo>
                  <a:pt x="150" y="187"/>
                </a:lnTo>
                <a:lnTo>
                  <a:pt x="166" y="203"/>
                </a:lnTo>
                <a:lnTo>
                  <a:pt x="187" y="203"/>
                </a:lnTo>
                <a:lnTo>
                  <a:pt x="203" y="187"/>
                </a:lnTo>
                <a:lnTo>
                  <a:pt x="203" y="15"/>
                </a:lnTo>
                <a:lnTo>
                  <a:pt x="187" y="0"/>
                </a:lnTo>
                <a:lnTo>
                  <a:pt x="166" y="0"/>
                </a:lnTo>
                <a:lnTo>
                  <a:pt x="150" y="15"/>
                </a:lnTo>
                <a:lnTo>
                  <a:pt x="150" y="75"/>
                </a:lnTo>
                <a:lnTo>
                  <a:pt x="53" y="75"/>
                </a:lnTo>
                <a:lnTo>
                  <a:pt x="53" y="15"/>
                </a:lnTo>
                <a:lnTo>
                  <a:pt x="37" y="0"/>
                </a:lnTo>
                <a:lnTo>
                  <a:pt x="16" y="0"/>
                </a:lnTo>
                <a:lnTo>
                  <a:pt x="0" y="15"/>
                </a:lnTo>
                <a:lnTo>
                  <a:pt x="0" y="187"/>
                </a:lnTo>
                <a:close/>
              </a:path>
            </a:pathLst>
          </a:custGeom>
          <a:solidFill>
            <a:srgbClr val="1509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16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en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5</a:t>
            </a:r>
          </a:p>
          <a:p>
            <a:pPr marL="0" indent="0">
              <a:buNone/>
            </a:pP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Blastoff!</a:t>
            </a:r>
            <a:endParaRPr lang="en-US" dirty="0"/>
          </a:p>
        </p:txBody>
      </p:sp>
      <p:pic>
        <p:nvPicPr>
          <p:cNvPr id="1026" name="Picture 2" descr="D:\Dropbox\Werk\Lessen\Python\Resources\forloop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383996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elementen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Het is </a:t>
            </a:r>
            <a:r>
              <a:rPr lang="en-US" dirty="0" err="1" smtClean="0"/>
              <a:t>mogelijk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element van </a:t>
            </a:r>
            <a:r>
              <a:rPr lang="en-US" dirty="0" err="1" smtClean="0"/>
              <a:t>een</a:t>
            </a:r>
            <a:r>
              <a:rPr lang="en-US" dirty="0" smtClean="0"/>
              <a:t> list op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vragen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b="1" dirty="0" smtClean="0"/>
              <a:t>index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rechte</a:t>
            </a:r>
            <a:r>
              <a:rPr lang="en-US" dirty="0" smtClean="0"/>
              <a:t> </a:t>
            </a:r>
            <a:r>
              <a:rPr lang="en-US" dirty="0" err="1" smtClean="0"/>
              <a:t>haakjes</a:t>
            </a:r>
            <a:endParaRPr lang="en-US" dirty="0" smtClean="0"/>
          </a:p>
          <a:p>
            <a:r>
              <a:rPr lang="en-US" dirty="0" smtClean="0"/>
              <a:t>Het </a:t>
            </a:r>
            <a:r>
              <a:rPr lang="en-US" b="1" dirty="0" err="1" smtClean="0"/>
              <a:t>eerste</a:t>
            </a:r>
            <a:r>
              <a:rPr lang="en-US" dirty="0" smtClean="0"/>
              <a:t> element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b="1" dirty="0" smtClean="0"/>
              <a:t>index 0</a:t>
            </a:r>
          </a:p>
          <a:p>
            <a:pPr marL="0" indent="0">
              <a:buNone/>
            </a:pPr>
            <a:r>
              <a:rPr lang="en-US" dirty="0" smtClean="0"/>
              <a:t>friends = [ ‘Joseph’, ‘Glenn’, ’Sally’]</a:t>
            </a:r>
          </a:p>
          <a:p>
            <a:pPr marL="0" indent="0">
              <a:buNone/>
            </a:pPr>
            <a:r>
              <a:rPr lang="en-US" dirty="0" smtClean="0"/>
              <a:t>print friends[1] </a:t>
            </a:r>
          </a:p>
          <a:p>
            <a:pPr marL="0" indent="0">
              <a:buNone/>
            </a:pPr>
            <a:r>
              <a:rPr lang="en-US" dirty="0" smtClean="0"/>
              <a:t>output: Glenn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D:\Dropbox\Werk\Lessen\Python\Resources\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09457"/>
            <a:ext cx="4800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</a:t>
            </a:r>
            <a:r>
              <a:rPr lang="en-US" dirty="0" err="1" smtClean="0"/>
              <a:t>zijn</a:t>
            </a:r>
            <a:r>
              <a:rPr lang="en-US" dirty="0" smtClean="0"/>
              <a:t> 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Strings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b="1" dirty="0" smtClean="0"/>
              <a:t>“immutable”, </a:t>
            </a:r>
            <a:r>
              <a:rPr lang="en-US" dirty="0" smtClean="0"/>
              <a:t>het is </a:t>
            </a:r>
            <a:r>
              <a:rPr lang="en-US" b="1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element van </a:t>
            </a:r>
            <a:r>
              <a:rPr lang="en-US" dirty="0" err="1" smtClean="0"/>
              <a:t>een</a:t>
            </a:r>
            <a:r>
              <a:rPr lang="en-US" dirty="0" smtClean="0"/>
              <a:t> string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passen</a:t>
            </a:r>
            <a:r>
              <a:rPr lang="en-US" dirty="0" smtClean="0"/>
              <a:t>, </a:t>
            </a:r>
            <a:r>
              <a:rPr lang="en-US" dirty="0" err="1" smtClean="0"/>
              <a:t>hiervoor</a:t>
            </a:r>
            <a:r>
              <a:rPr lang="en-US" dirty="0" smtClean="0"/>
              <a:t> </a:t>
            </a:r>
            <a:r>
              <a:rPr lang="en-US" dirty="0" err="1" smtClean="0"/>
              <a:t>zul</a:t>
            </a:r>
            <a:r>
              <a:rPr lang="en-US" dirty="0" smtClean="0"/>
              <a:t> je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nieuwe</a:t>
            </a:r>
            <a:r>
              <a:rPr lang="en-US" dirty="0" smtClean="0"/>
              <a:t> string </a:t>
            </a:r>
            <a:r>
              <a:rPr lang="en-US" dirty="0" err="1" smtClean="0"/>
              <a:t>moeten</a:t>
            </a:r>
            <a:r>
              <a:rPr lang="en-US" dirty="0" smtClean="0"/>
              <a:t> </a:t>
            </a:r>
            <a:r>
              <a:rPr lang="en-US" dirty="0" err="1" smtClean="0"/>
              <a:t>aanmaken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fruit = ‘Banana’</a:t>
            </a:r>
          </a:p>
          <a:p>
            <a:pPr marL="0" indent="0">
              <a:buNone/>
            </a:pPr>
            <a:r>
              <a:rPr lang="en-US" dirty="0" smtClean="0"/>
              <a:t>fruit[1] = ‘a’ #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geeft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error!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Lists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b="1" dirty="0" smtClean="0"/>
              <a:t>“</a:t>
            </a:r>
            <a:r>
              <a:rPr lang="en-US" b="1" dirty="0" err="1" smtClean="0"/>
              <a:t>mutable”,</a:t>
            </a:r>
            <a:r>
              <a:rPr lang="en-US" dirty="0" err="1" smtClean="0"/>
              <a:t>het</a:t>
            </a:r>
            <a:r>
              <a:rPr lang="en-US" dirty="0" smtClean="0"/>
              <a:t> is </a:t>
            </a:r>
            <a:r>
              <a:rPr lang="en-US" dirty="0" err="1" smtClean="0"/>
              <a:t>mogelijk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 </a:t>
            </a:r>
            <a:r>
              <a:rPr lang="en-US" dirty="0" err="1" smtClean="0"/>
              <a:t>een</a:t>
            </a:r>
            <a:r>
              <a:rPr lang="en-US" dirty="0" smtClean="0"/>
              <a:t> element van </a:t>
            </a:r>
            <a:r>
              <a:rPr lang="en-US" dirty="0" err="1" smtClean="0"/>
              <a:t>een</a:t>
            </a:r>
            <a:r>
              <a:rPr lang="en-US" dirty="0" smtClean="0"/>
              <a:t> list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passen</a:t>
            </a:r>
            <a:r>
              <a:rPr lang="en-US" dirty="0" smtClean="0"/>
              <a:t> met </a:t>
            </a:r>
            <a:r>
              <a:rPr lang="en-US" dirty="0" err="1" smtClean="0"/>
              <a:t>behulp</a:t>
            </a:r>
            <a:r>
              <a:rPr lang="en-US" dirty="0" smtClean="0"/>
              <a:t> van de </a:t>
            </a:r>
            <a:r>
              <a:rPr lang="en-US" b="1" dirty="0" smtClean="0"/>
              <a:t>index</a:t>
            </a:r>
            <a:r>
              <a:rPr lang="en-US" dirty="0" smtClean="0"/>
              <a:t> operator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List = [1, 2, 3, 4]</a:t>
            </a:r>
          </a:p>
          <a:p>
            <a:pPr marL="0" indent="0">
              <a:buNone/>
            </a:pPr>
            <a:r>
              <a:rPr lang="en-US" dirty="0" smtClean="0"/>
              <a:t>List [3] = 28 </a:t>
            </a:r>
          </a:p>
          <a:p>
            <a:pPr marL="0" indent="0">
              <a:buNone/>
            </a:pPr>
            <a:r>
              <a:rPr lang="en-US" dirty="0" smtClean="0"/>
              <a:t>#list is nu [1, 2, 3, 28]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Hoe </a:t>
            </a:r>
            <a:r>
              <a:rPr lang="en-US" dirty="0" err="1" smtClean="0"/>
              <a:t>lang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Met de </a:t>
            </a:r>
            <a:r>
              <a:rPr lang="en-US" dirty="0" err="1" smtClean="0"/>
              <a:t>ingebouwde</a:t>
            </a:r>
            <a:r>
              <a:rPr lang="en-US" dirty="0" smtClean="0"/>
              <a:t> </a:t>
            </a:r>
            <a:r>
              <a:rPr lang="en-US" dirty="0" err="1" smtClean="0"/>
              <a:t>functie</a:t>
            </a:r>
            <a:r>
              <a:rPr lang="en-US" dirty="0" smtClean="0"/>
              <a:t> </a:t>
            </a:r>
            <a:r>
              <a:rPr lang="en-US" b="1" dirty="0" err="1" smtClean="0"/>
              <a:t>len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we de </a:t>
            </a:r>
            <a:r>
              <a:rPr lang="en-US" dirty="0" err="1" smtClean="0"/>
              <a:t>lengte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list of string </a:t>
            </a:r>
            <a:r>
              <a:rPr lang="en-US" dirty="0" err="1" smtClean="0"/>
              <a:t>opvragen</a:t>
            </a:r>
            <a:r>
              <a:rPr lang="en-US" dirty="0" smtClean="0"/>
              <a:t>, </a:t>
            </a:r>
            <a:r>
              <a:rPr lang="en-US" dirty="0" err="1" smtClean="0"/>
              <a:t>dit</a:t>
            </a:r>
            <a:r>
              <a:rPr lang="en-US" dirty="0" smtClean="0"/>
              <a:t> is het </a:t>
            </a:r>
            <a:r>
              <a:rPr lang="en-US" b="1" dirty="0" err="1" smtClean="0"/>
              <a:t>aantal</a:t>
            </a:r>
            <a:r>
              <a:rPr lang="en-US" dirty="0" smtClean="0"/>
              <a:t> </a:t>
            </a:r>
            <a:r>
              <a:rPr lang="en-US" b="1" dirty="0" err="1" smtClean="0"/>
              <a:t>elementen</a:t>
            </a:r>
            <a:r>
              <a:rPr lang="en-US" dirty="0" smtClean="0"/>
              <a:t> in de list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greet = ‘Hello’</a:t>
            </a:r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len</a:t>
            </a:r>
            <a:r>
              <a:rPr lang="en-US" dirty="0" smtClean="0"/>
              <a:t>(greet)</a:t>
            </a:r>
          </a:p>
          <a:p>
            <a:pPr marL="0" indent="0">
              <a:buNone/>
            </a:pPr>
            <a:r>
              <a:rPr lang="en-US" dirty="0" smtClean="0"/>
              <a:t>#output: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dirty="0"/>
              <a:t>= </a:t>
            </a:r>
            <a:r>
              <a:rPr lang="en-US" dirty="0" smtClean="0"/>
              <a:t>[1,2, ‘</a:t>
            </a:r>
            <a:r>
              <a:rPr lang="en-US" dirty="0" err="1" smtClean="0"/>
              <a:t>joe</a:t>
            </a:r>
            <a:r>
              <a:rPr lang="en-US" dirty="0" smtClean="0"/>
              <a:t>’, 99]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dirty="0" err="1" smtClean="0"/>
              <a:t>len</a:t>
            </a:r>
            <a:r>
              <a:rPr lang="en-US" dirty="0" smtClean="0"/>
              <a:t>(list)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#output: </a:t>
            </a:r>
            <a:r>
              <a:rPr lang="en-US" dirty="0" smtClean="0"/>
              <a:t>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6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range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De range </a:t>
            </a:r>
            <a:r>
              <a:rPr lang="en-US" dirty="0" err="1" smtClean="0"/>
              <a:t>functie</a:t>
            </a:r>
            <a:r>
              <a:rPr lang="en-US" dirty="0" smtClean="0"/>
              <a:t> </a:t>
            </a:r>
            <a:r>
              <a:rPr lang="en-US" dirty="0" err="1" smtClean="0"/>
              <a:t>geeft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list van </a:t>
            </a:r>
            <a:r>
              <a:rPr lang="en-US" dirty="0" err="1" smtClean="0"/>
              <a:t>nummers</a:t>
            </a:r>
            <a:r>
              <a:rPr lang="en-US" dirty="0" smtClean="0"/>
              <a:t> </a:t>
            </a:r>
            <a:r>
              <a:rPr lang="en-US" dirty="0" err="1" smtClean="0"/>
              <a:t>terug</a:t>
            </a:r>
            <a:r>
              <a:rPr lang="en-US" dirty="0" smtClean="0"/>
              <a:t> van 0 tot 1 minder </a:t>
            </a:r>
            <a:r>
              <a:rPr lang="en-US" dirty="0" err="1" smtClean="0"/>
              <a:t>dan</a:t>
            </a:r>
            <a:r>
              <a:rPr lang="en-US" dirty="0" smtClean="0"/>
              <a:t> de </a:t>
            </a:r>
            <a:r>
              <a:rPr lang="en-US" dirty="0" err="1" smtClean="0"/>
              <a:t>megegeven</a:t>
            </a:r>
            <a:r>
              <a:rPr lang="en-US" dirty="0" smtClean="0"/>
              <a:t> parameter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print range(4)</a:t>
            </a:r>
          </a:p>
          <a:p>
            <a:pPr marL="0" indent="0">
              <a:buNone/>
            </a:pPr>
            <a:r>
              <a:rPr lang="en-US" dirty="0" smtClean="0"/>
              <a:t>#output: [0, 1, 2, 3]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beesten</a:t>
            </a:r>
            <a:r>
              <a:rPr lang="en-US" dirty="0" smtClean="0"/>
              <a:t> = [‘</a:t>
            </a:r>
            <a:r>
              <a:rPr lang="en-US" dirty="0" err="1" smtClean="0"/>
              <a:t>weps</a:t>
            </a:r>
            <a:r>
              <a:rPr lang="en-US" dirty="0" smtClean="0"/>
              <a:t>’,’ </a:t>
            </a:r>
            <a:r>
              <a:rPr lang="en-US" dirty="0" err="1" smtClean="0"/>
              <a:t>koei</a:t>
            </a:r>
            <a:r>
              <a:rPr lang="en-US" dirty="0" smtClean="0"/>
              <a:t>’, ‘kip’]</a:t>
            </a:r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beesten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#output: 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 range(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beesten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#output: [0, 1,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b="1" dirty="0" err="1" smtClean="0"/>
              <a:t>nieuwe</a:t>
            </a:r>
            <a:r>
              <a:rPr lang="en-US" b="1" dirty="0" smtClean="0"/>
              <a:t> list </a:t>
            </a:r>
            <a:r>
              <a:rPr lang="en-US" dirty="0" err="1" smtClean="0"/>
              <a:t>maken</a:t>
            </a:r>
            <a:r>
              <a:rPr lang="en-US" dirty="0" smtClean="0"/>
              <a:t> van twee </a:t>
            </a:r>
            <a:r>
              <a:rPr lang="en-US" dirty="0" err="1" smtClean="0"/>
              <a:t>bestaande</a:t>
            </a:r>
            <a:r>
              <a:rPr lang="en-US" dirty="0" smtClean="0"/>
              <a:t> lists met de </a:t>
            </a:r>
            <a:r>
              <a:rPr lang="en-US" b="1" dirty="0" smtClean="0"/>
              <a:t>+ </a:t>
            </a:r>
            <a:r>
              <a:rPr lang="en-US" dirty="0" smtClean="0"/>
              <a:t>operator</a:t>
            </a:r>
          </a:p>
          <a:p>
            <a:endParaRPr lang="en-US" dirty="0"/>
          </a:p>
          <a:p>
            <a:r>
              <a:rPr lang="en-US" dirty="0" smtClean="0"/>
              <a:t>a = [1,2,3]</a:t>
            </a:r>
          </a:p>
          <a:p>
            <a:r>
              <a:rPr lang="en-US" dirty="0" smtClean="0"/>
              <a:t>b = [4,5,6]</a:t>
            </a:r>
          </a:p>
          <a:p>
            <a:r>
              <a:rPr lang="en-US" dirty="0" smtClean="0"/>
              <a:t>c = a </a:t>
            </a:r>
            <a:r>
              <a:rPr lang="en-US" b="1" dirty="0" smtClean="0"/>
              <a:t>+</a:t>
            </a:r>
            <a:r>
              <a:rPr lang="en-US" dirty="0" smtClean="0"/>
              <a:t> b</a:t>
            </a:r>
          </a:p>
          <a:p>
            <a:r>
              <a:rPr lang="en-US" dirty="0" smtClean="0"/>
              <a:t>Print c</a:t>
            </a:r>
          </a:p>
          <a:p>
            <a:r>
              <a:rPr lang="en-US" dirty="0" smtClean="0"/>
              <a:t>#output: [1, 2, 3, 4, 5, 6]</a:t>
            </a:r>
          </a:p>
          <a:p>
            <a:r>
              <a:rPr lang="en-US" dirty="0" smtClean="0"/>
              <a:t>Print a</a:t>
            </a:r>
          </a:p>
          <a:p>
            <a:r>
              <a:rPr lang="en-US" dirty="0" smtClean="0"/>
              <a:t>#output: [1,2, 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Met de slice-operator kun je </a:t>
            </a:r>
            <a:r>
              <a:rPr lang="en-US" dirty="0" err="1" smtClean="0"/>
              <a:t>makkelijk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stukje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list </a:t>
            </a:r>
            <a:r>
              <a:rPr lang="en-US" dirty="0" err="1" smtClean="0"/>
              <a:t>pakken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list = [9, 41, 12, 3, 74, 15]</a:t>
            </a:r>
          </a:p>
          <a:p>
            <a:pPr marL="0" indent="0">
              <a:buNone/>
            </a:pPr>
            <a:r>
              <a:rPr lang="en-US" dirty="0"/>
              <a:t>print list [</a:t>
            </a:r>
            <a:r>
              <a:rPr lang="en-US" dirty="0" smtClean="0"/>
              <a:t>1 </a:t>
            </a:r>
            <a:r>
              <a:rPr lang="en-US" b="1" dirty="0" smtClean="0"/>
              <a:t>: 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#output: [41, 12]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print list [ 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b="1" dirty="0" smtClean="0"/>
              <a:t>4</a:t>
            </a:r>
            <a:r>
              <a:rPr lang="en-US" dirty="0" smtClean="0"/>
              <a:t>]  #Let op: het </a:t>
            </a:r>
            <a:r>
              <a:rPr lang="en-US" dirty="0" err="1" smtClean="0"/>
              <a:t>tweede</a:t>
            </a:r>
            <a:r>
              <a:rPr lang="en-US" dirty="0" smtClean="0"/>
              <a:t> </a:t>
            </a:r>
            <a:r>
              <a:rPr lang="en-US" dirty="0" err="1" smtClean="0"/>
              <a:t>nummer</a:t>
            </a:r>
            <a:r>
              <a:rPr lang="en-US" dirty="0" smtClean="0"/>
              <a:t> is </a:t>
            </a:r>
            <a:r>
              <a:rPr lang="en-US" dirty="0" err="1" smtClean="0"/>
              <a:t>exclusief</a:t>
            </a:r>
            <a:r>
              <a:rPr lang="en-US" dirty="0" smtClean="0"/>
              <a:t>, </a:t>
            </a:r>
            <a:r>
              <a:rPr lang="en-US" dirty="0" err="1" smtClean="0"/>
              <a:t>dus</a:t>
            </a:r>
            <a:r>
              <a:rPr lang="en-US" dirty="0" smtClean="0"/>
              <a:t> 						</a:t>
            </a:r>
            <a:r>
              <a:rPr lang="en-US" dirty="0" err="1" smtClean="0"/>
              <a:t>telt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mee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#output: [9, 41, 12, 3]</a:t>
            </a:r>
          </a:p>
          <a:p>
            <a:pPr marL="0" indent="0">
              <a:buNone/>
            </a:pPr>
            <a:r>
              <a:rPr lang="en-US" dirty="0" smtClean="0"/>
              <a:t>print list[ </a:t>
            </a:r>
            <a:r>
              <a:rPr lang="en-US" b="1" dirty="0" smtClean="0"/>
              <a:t>3 : 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#output: [ 3, 74, 15]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 list [ : ]</a:t>
            </a:r>
          </a:p>
          <a:p>
            <a:pPr marL="0" indent="0">
              <a:buNone/>
            </a:pPr>
            <a:r>
              <a:rPr lang="en-US" dirty="0" smtClean="0"/>
              <a:t>#output: [9</a:t>
            </a:r>
            <a:r>
              <a:rPr lang="en-US" dirty="0"/>
              <a:t>, 41, 12, 3, 74, 15]</a:t>
            </a:r>
          </a:p>
        </p:txBody>
      </p:sp>
    </p:spTree>
    <p:extLst>
      <p:ext uri="{BB962C8B-B14F-4D97-AF65-F5344CB8AC3E}">
        <p14:creationId xmlns:p14="http://schemas.microsoft.com/office/powerpoint/2010/main" val="6556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in de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Met de </a:t>
            </a:r>
            <a:r>
              <a:rPr lang="en-US" b="1" dirty="0" smtClean="0"/>
              <a:t>in </a:t>
            </a:r>
            <a:r>
              <a:rPr lang="en-US" dirty="0" smtClean="0"/>
              <a:t>operator kun je </a:t>
            </a:r>
            <a:r>
              <a:rPr lang="en-US" dirty="0" err="1" smtClean="0"/>
              <a:t>checken</a:t>
            </a:r>
            <a:r>
              <a:rPr lang="en-US" dirty="0" smtClean="0"/>
              <a:t> of </a:t>
            </a:r>
            <a:r>
              <a:rPr lang="en-US" dirty="0" err="1" smtClean="0"/>
              <a:t>een</a:t>
            </a:r>
            <a:r>
              <a:rPr lang="en-US" dirty="0" smtClean="0"/>
              <a:t> element in </a:t>
            </a:r>
            <a:r>
              <a:rPr lang="en-US" dirty="0" err="1" smtClean="0"/>
              <a:t>een</a:t>
            </a:r>
            <a:r>
              <a:rPr lang="en-US" dirty="0" smtClean="0"/>
              <a:t> list </a:t>
            </a:r>
            <a:r>
              <a:rPr lang="en-US" dirty="0" err="1" smtClean="0"/>
              <a:t>aanwezig</a:t>
            </a:r>
            <a:r>
              <a:rPr lang="en-US" dirty="0" smtClean="0"/>
              <a:t> is</a:t>
            </a:r>
            <a:r>
              <a:rPr lang="en-US" dirty="0"/>
              <a:t>,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Boolean </a:t>
            </a:r>
            <a:r>
              <a:rPr lang="en-US" dirty="0" err="1"/>
              <a:t>terug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Met </a:t>
            </a:r>
            <a:r>
              <a:rPr lang="en-US" b="1" dirty="0" smtClean="0"/>
              <a:t>not in </a:t>
            </a:r>
            <a:r>
              <a:rPr lang="en-US" dirty="0" smtClean="0"/>
              <a:t> kun je </a:t>
            </a:r>
            <a:r>
              <a:rPr lang="en-US" dirty="0" err="1" smtClean="0"/>
              <a:t>checken</a:t>
            </a:r>
            <a:r>
              <a:rPr lang="en-US" dirty="0" smtClean="0"/>
              <a:t> of element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aanwezig</a:t>
            </a:r>
            <a:r>
              <a:rPr lang="en-US" dirty="0" smtClean="0"/>
              <a:t> is,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geeft</a:t>
            </a:r>
            <a:r>
              <a:rPr lang="en-US" dirty="0" smtClean="0"/>
              <a:t> 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Boolean </a:t>
            </a:r>
            <a:r>
              <a:rPr lang="en-US" dirty="0" err="1" smtClean="0"/>
              <a:t>terug</a:t>
            </a: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Some = [1, 9, 21, 10, 16]</a:t>
            </a:r>
          </a:p>
          <a:p>
            <a:pPr marL="0" indent="0">
              <a:buNone/>
            </a:pPr>
            <a:r>
              <a:rPr lang="en-US" dirty="0" smtClean="0"/>
              <a:t>9 in some</a:t>
            </a:r>
            <a:br>
              <a:rPr lang="en-US" dirty="0" smtClean="0"/>
            </a:br>
            <a:r>
              <a:rPr lang="en-US" dirty="0" smtClean="0"/>
              <a:t>#output True</a:t>
            </a:r>
          </a:p>
          <a:p>
            <a:pPr marL="0" indent="0">
              <a:buNone/>
            </a:pPr>
            <a:r>
              <a:rPr lang="en-US" dirty="0" smtClean="0"/>
              <a:t>21 not in some</a:t>
            </a:r>
          </a:p>
          <a:p>
            <a:pPr marL="0" indent="0">
              <a:buNone/>
            </a:pPr>
            <a:r>
              <a:rPr lang="en-US" dirty="0" smtClean="0"/>
              <a:t>#output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list can </a:t>
            </a:r>
            <a:r>
              <a:rPr lang="en-US" b="1" dirty="0" err="1" smtClean="0"/>
              <a:t>gesorteerd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op </a:t>
            </a:r>
            <a:r>
              <a:rPr lang="en-US" dirty="0" err="1" smtClean="0"/>
              <a:t>volgorde</a:t>
            </a:r>
            <a:r>
              <a:rPr lang="en-US" dirty="0" smtClean="0"/>
              <a:t> met </a:t>
            </a:r>
            <a:r>
              <a:rPr lang="en-US" dirty="0" err="1" smtClean="0"/>
              <a:t>behulp</a:t>
            </a:r>
            <a:r>
              <a:rPr lang="en-US" dirty="0" smtClean="0"/>
              <a:t> van de </a:t>
            </a:r>
            <a:r>
              <a:rPr lang="en-US" b="1" dirty="0" smtClean="0"/>
              <a:t>sort() </a:t>
            </a:r>
            <a:r>
              <a:rPr lang="en-US" dirty="0" err="1" smtClean="0"/>
              <a:t>functie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List = [ 8, 1, 6, 4] </a:t>
            </a:r>
          </a:p>
          <a:p>
            <a:pPr marL="0" indent="0">
              <a:buNone/>
            </a:pPr>
            <a:r>
              <a:rPr lang="en-US" dirty="0" err="1" smtClean="0"/>
              <a:t>List.sort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Print List</a:t>
            </a:r>
          </a:p>
          <a:p>
            <a:pPr marL="0" indent="0">
              <a:buNone/>
            </a:pPr>
            <a:r>
              <a:rPr lang="en-US" dirty="0" smtClean="0"/>
              <a:t>#output: [1, 4, 6, 8]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Het is </a:t>
            </a:r>
            <a:r>
              <a:rPr lang="en-US" dirty="0" err="1" smtClean="0"/>
              <a:t>mogelijk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toe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bestaande</a:t>
            </a:r>
            <a:r>
              <a:rPr lang="en-US" dirty="0" smtClean="0"/>
              <a:t> list met </a:t>
            </a:r>
            <a:r>
              <a:rPr lang="en-US" b="1" dirty="0" smtClean="0"/>
              <a:t>append(), </a:t>
            </a:r>
            <a:r>
              <a:rPr lang="en-US" dirty="0" smtClean="0"/>
              <a:t>het </a:t>
            </a:r>
            <a:r>
              <a:rPr lang="en-US" dirty="0" err="1" smtClean="0"/>
              <a:t>nieuwe</a:t>
            </a:r>
            <a:r>
              <a:rPr lang="en-US" dirty="0" smtClean="0"/>
              <a:t> element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toegevoegd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het </a:t>
            </a:r>
            <a:r>
              <a:rPr lang="en-US" dirty="0" err="1" smtClean="0"/>
              <a:t>einde</a:t>
            </a:r>
            <a:r>
              <a:rPr lang="en-US" dirty="0" smtClean="0"/>
              <a:t> van de list</a:t>
            </a:r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dirty="0" smtClean="0"/>
              <a:t>stuff = [1, 2, 3]</a:t>
            </a:r>
          </a:p>
          <a:p>
            <a:pPr marL="0" indent="0">
              <a:buNone/>
            </a:pPr>
            <a:r>
              <a:rPr lang="en-US" dirty="0" err="1" smtClean="0"/>
              <a:t>stuf.append</a:t>
            </a:r>
            <a:r>
              <a:rPr lang="en-US" dirty="0" smtClean="0"/>
              <a:t>( 5 )</a:t>
            </a:r>
          </a:p>
          <a:p>
            <a:pPr marL="0" indent="0">
              <a:buNone/>
            </a:pPr>
            <a:r>
              <a:rPr lang="en-US" dirty="0" smtClean="0"/>
              <a:t>print stuff</a:t>
            </a:r>
          </a:p>
          <a:p>
            <a:pPr marL="0" indent="0">
              <a:buNone/>
            </a:pPr>
            <a:r>
              <a:rPr lang="en-US" dirty="0" smtClean="0"/>
              <a:t>#output: [1, 2, 3, 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Week </a:t>
            </a:r>
            <a:r>
              <a:rPr lang="en-US" dirty="0"/>
              <a:t>One: </a:t>
            </a:r>
            <a:r>
              <a:rPr lang="en-US" dirty="0" smtClean="0"/>
              <a:t>   Course </a:t>
            </a:r>
            <a:r>
              <a:rPr lang="en-US" dirty="0"/>
              <a:t>overview</a:t>
            </a:r>
          </a:p>
          <a:p>
            <a:r>
              <a:rPr lang="en-US" dirty="0" smtClean="0"/>
              <a:t>Week One:    Variables</a:t>
            </a:r>
            <a:endParaRPr lang="en-US" dirty="0"/>
          </a:p>
          <a:p>
            <a:r>
              <a:rPr lang="en-US" dirty="0" smtClean="0"/>
              <a:t>Week Two:     Conditions</a:t>
            </a:r>
            <a:endParaRPr lang="en-US" b="1" dirty="0"/>
          </a:p>
          <a:p>
            <a:r>
              <a:rPr lang="en-US" dirty="0" smtClean="0"/>
              <a:t>Week Three:   Loops </a:t>
            </a:r>
            <a:endParaRPr lang="en-US" dirty="0"/>
          </a:p>
          <a:p>
            <a:r>
              <a:rPr lang="en-US" dirty="0" smtClean="0"/>
              <a:t>Week Four: 	   Functions</a:t>
            </a:r>
          </a:p>
          <a:p>
            <a:r>
              <a:rPr lang="en-US" dirty="0" smtClean="0"/>
              <a:t>Week Five:	   Tuples </a:t>
            </a:r>
          </a:p>
          <a:p>
            <a:r>
              <a:rPr lang="en-US" b="1" dirty="0" smtClean="0"/>
              <a:t>Week Six:        Lists </a:t>
            </a:r>
            <a:r>
              <a:rPr lang="en-US" b="1" dirty="0" smtClean="0">
                <a:sym typeface="Wingdings" panose="05000000000000000000" pitchFamily="2" charset="2"/>
              </a:rPr>
              <a:t></a:t>
            </a:r>
            <a:endParaRPr lang="en-US" b="1" dirty="0" smtClean="0"/>
          </a:p>
          <a:p>
            <a:r>
              <a:rPr lang="en-US" dirty="0" smtClean="0"/>
              <a:t>Week </a:t>
            </a:r>
            <a:r>
              <a:rPr lang="en-US" dirty="0" smtClean="0"/>
              <a:t>Seven:  (</a:t>
            </a:r>
            <a:r>
              <a:rPr lang="en-US" dirty="0"/>
              <a:t>Files, Exceptions, IO)</a:t>
            </a:r>
          </a:p>
          <a:p>
            <a:r>
              <a:rPr lang="en-US" b="1" dirty="0" smtClean="0"/>
              <a:t>First </a:t>
            </a:r>
            <a:r>
              <a:rPr lang="en-US" b="1" dirty="0"/>
              <a:t>Test</a:t>
            </a:r>
            <a:r>
              <a:rPr lang="en-US" b="1" dirty="0" smtClean="0"/>
              <a:t>! (</a:t>
            </a:r>
            <a:r>
              <a:rPr lang="en-US" b="1" dirty="0" err="1" smtClean="0"/>
              <a:t>vrijdag</a:t>
            </a:r>
            <a:r>
              <a:rPr lang="en-US" b="1" dirty="0" smtClean="0"/>
              <a:t> 21 </a:t>
            </a:r>
            <a:r>
              <a:rPr lang="en-US" b="1" dirty="0" err="1" smtClean="0"/>
              <a:t>oktober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dirty="0" smtClean="0"/>
              <a:t>Week Eight</a:t>
            </a:r>
            <a:r>
              <a:rPr lang="en-US" dirty="0"/>
              <a:t>: </a:t>
            </a:r>
            <a:r>
              <a:rPr lang="en-US" dirty="0" smtClean="0"/>
              <a:t> Classes </a:t>
            </a:r>
            <a:r>
              <a:rPr lang="en-US" dirty="0"/>
              <a:t>and Objects</a:t>
            </a:r>
            <a:endParaRPr lang="en-US" dirty="0"/>
          </a:p>
          <a:p>
            <a:r>
              <a:rPr lang="en-US" dirty="0" smtClean="0"/>
              <a:t>Week Nine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Week Ten:</a:t>
            </a:r>
          </a:p>
          <a:p>
            <a:r>
              <a:rPr lang="en-US" dirty="0" smtClean="0"/>
              <a:t>Week Eleven:</a:t>
            </a:r>
            <a:endParaRPr lang="en-US" dirty="0"/>
          </a:p>
          <a:p>
            <a:r>
              <a:rPr lang="en-US" b="1" dirty="0" smtClean="0"/>
              <a:t>Second </a:t>
            </a:r>
            <a:r>
              <a:rPr lang="en-US" b="1" dirty="0"/>
              <a:t>Test!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993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Het is </a:t>
            </a:r>
            <a:r>
              <a:rPr lang="en-US" dirty="0" err="1" smtClean="0"/>
              <a:t>mogelijk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som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list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bepalen</a:t>
            </a:r>
            <a:r>
              <a:rPr lang="en-US" dirty="0" smtClean="0"/>
              <a:t> met </a:t>
            </a:r>
            <a:r>
              <a:rPr lang="en-US" b="1" dirty="0" smtClean="0"/>
              <a:t>sum()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list = [1, 2, 3]</a:t>
            </a:r>
          </a:p>
          <a:p>
            <a:pPr marL="0" indent="0">
              <a:buNone/>
            </a:pPr>
            <a:r>
              <a:rPr lang="en-US" dirty="0" smtClean="0"/>
              <a:t>print sum(list)</a:t>
            </a:r>
          </a:p>
          <a:p>
            <a:pPr marL="0" indent="0">
              <a:buNone/>
            </a:pPr>
            <a:r>
              <a:rPr lang="en-US" dirty="0" smtClean="0"/>
              <a:t>#output: 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Met </a:t>
            </a:r>
            <a:r>
              <a:rPr lang="en-US" b="1" dirty="0" smtClean="0"/>
              <a:t>Split()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string </a:t>
            </a:r>
            <a:r>
              <a:rPr lang="en-US" dirty="0" err="1" smtClean="0"/>
              <a:t>opgesplitst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list met de </a:t>
            </a:r>
            <a:r>
              <a:rPr lang="en-US" dirty="0" err="1" smtClean="0"/>
              <a:t>opgesplitste</a:t>
            </a:r>
            <a:r>
              <a:rPr lang="en-US" dirty="0" smtClean="0"/>
              <a:t> </a:t>
            </a:r>
            <a:r>
              <a:rPr lang="en-US" dirty="0" err="1" smtClean="0"/>
              <a:t>woorden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endParaRPr lang="en-US" dirty="0" smtClean="0"/>
          </a:p>
          <a:p>
            <a:r>
              <a:rPr lang="en-US" dirty="0" err="1" smtClean="0"/>
              <a:t>Tussen</a:t>
            </a:r>
            <a:r>
              <a:rPr lang="en-US" dirty="0" smtClean="0"/>
              <a:t> de </a:t>
            </a:r>
            <a:r>
              <a:rPr lang="en-US" dirty="0" err="1" smtClean="0"/>
              <a:t>haakjes</a:t>
            </a:r>
            <a:r>
              <a:rPr lang="en-US" dirty="0" smtClean="0"/>
              <a:t> kun je de letter </a:t>
            </a:r>
            <a:r>
              <a:rPr lang="en-US" dirty="0" err="1" smtClean="0"/>
              <a:t>meegeven</a:t>
            </a:r>
            <a:r>
              <a:rPr lang="en-US" dirty="0" smtClean="0"/>
              <a:t> </a:t>
            </a:r>
            <a:r>
              <a:rPr lang="en-US" dirty="0" err="1" smtClean="0"/>
              <a:t>waarop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gesplitst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words = “Hoi </a:t>
            </a:r>
            <a:r>
              <a:rPr lang="en-US" dirty="0" err="1" smtClean="0"/>
              <a:t>ik</a:t>
            </a:r>
            <a:r>
              <a:rPr lang="en-US" dirty="0" smtClean="0"/>
              <a:t> ben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koei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List = </a:t>
            </a:r>
            <a:r>
              <a:rPr lang="en-US" dirty="0" err="1" smtClean="0"/>
              <a:t>words.split</a:t>
            </a:r>
            <a:r>
              <a:rPr lang="en-US" dirty="0" smtClean="0"/>
              <a:t>(‘ ‘)</a:t>
            </a:r>
          </a:p>
          <a:p>
            <a:pPr marL="0" indent="0">
              <a:buNone/>
            </a:pPr>
            <a:r>
              <a:rPr lang="en-US" dirty="0" smtClean="0"/>
              <a:t>print list</a:t>
            </a:r>
          </a:p>
          <a:p>
            <a:pPr marL="0" indent="0">
              <a:buNone/>
            </a:pPr>
            <a:r>
              <a:rPr lang="en-US" dirty="0" smtClean="0"/>
              <a:t>#output: [‘Hoi’, ‘</a:t>
            </a:r>
            <a:r>
              <a:rPr lang="en-US" dirty="0" err="1" smtClean="0"/>
              <a:t>ik</a:t>
            </a:r>
            <a:r>
              <a:rPr lang="en-US" dirty="0" smtClean="0"/>
              <a:t>’, ‘ben’, ‘</a:t>
            </a:r>
            <a:r>
              <a:rPr lang="en-US" dirty="0" err="1" smtClean="0"/>
              <a:t>een</a:t>
            </a:r>
            <a:r>
              <a:rPr lang="en-US" dirty="0" smtClean="0"/>
              <a:t>’, ‘</a:t>
            </a:r>
            <a:r>
              <a:rPr lang="en-US" dirty="0" err="1" smtClean="0"/>
              <a:t>koei</a:t>
            </a:r>
            <a:r>
              <a:rPr lang="en-US" dirty="0" smtClean="0"/>
              <a:t>’]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word </a:t>
            </a:r>
            <a:r>
              <a:rPr lang="nl-NL" dirty="0"/>
              <a:t>= "Hoi ik ben een </a:t>
            </a:r>
            <a:r>
              <a:rPr lang="nl-NL" dirty="0" err="1"/>
              <a:t>koei</a:t>
            </a:r>
            <a:r>
              <a:rPr lang="nl-NL" dirty="0"/>
              <a:t>"</a:t>
            </a:r>
            <a:br>
              <a:rPr lang="nl-NL" dirty="0"/>
            </a:br>
            <a:r>
              <a:rPr lang="nl-NL" dirty="0"/>
              <a:t>list = </a:t>
            </a:r>
            <a:r>
              <a:rPr lang="nl-NL" dirty="0" err="1"/>
              <a:t>word.split</a:t>
            </a:r>
            <a:r>
              <a:rPr lang="nl-NL" dirty="0" smtClean="0"/>
              <a:t>( 'n‘ )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print</a:t>
            </a:r>
            <a:r>
              <a:rPr lang="nl-NL" b="1" dirty="0"/>
              <a:t> </a:t>
            </a:r>
            <a:r>
              <a:rPr lang="nl-NL" dirty="0" smtClean="0"/>
              <a:t>list</a:t>
            </a:r>
          </a:p>
          <a:p>
            <a:pPr marL="0" indent="0">
              <a:buNone/>
            </a:pPr>
            <a:r>
              <a:rPr lang="nl-NL" dirty="0" smtClean="0"/>
              <a:t>#output: [‘Hoi ik be’, ‘ ee’, ‘ koei’]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064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Exercise with lists!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Gegeven een functie genaamd NoEs(word) waarbij word een string is. Schrijf de code voor de functie waarbij alle letters ‘e’ van de inputstring worden weggelaten. Return het resultaat.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def NoEs(word):</a:t>
            </a:r>
          </a:p>
          <a:p>
            <a:pPr marL="0" indent="0">
              <a:buNone/>
            </a:pPr>
            <a:r>
              <a:rPr lang="nl-NL" dirty="0" smtClean="0"/>
              <a:t>	...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...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...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return newWord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NoEs(‘koei’) -&gt; ‘koi’</a:t>
            </a:r>
          </a:p>
          <a:p>
            <a:pPr marL="0" indent="0">
              <a:buNone/>
            </a:pPr>
            <a:r>
              <a:rPr lang="nl-NL" dirty="0" smtClean="0"/>
              <a:t>NoEs(‘het is een mooie dag’) -&gt; ‘ht is n mooi dag’ </a:t>
            </a:r>
          </a:p>
        </p:txBody>
      </p:sp>
    </p:spTree>
    <p:extLst>
      <p:ext uri="{BB962C8B-B14F-4D97-AF65-F5344CB8AC3E}">
        <p14:creationId xmlns:p14="http://schemas.microsoft.com/office/powerpoint/2010/main" val="4142875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Toets regels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Programmeeropdracht op pc</a:t>
            </a:r>
          </a:p>
          <a:p>
            <a:r>
              <a:rPr lang="nl-NL" dirty="0" smtClean="0"/>
              <a:t>Individueel</a:t>
            </a:r>
          </a:p>
          <a:p>
            <a:r>
              <a:rPr lang="nl-NL" dirty="0" smtClean="0"/>
              <a:t>Alleen vragen aan student assistenten stellen</a:t>
            </a:r>
          </a:p>
          <a:p>
            <a:r>
              <a:rPr lang="nl-NL" dirty="0" smtClean="0"/>
              <a:t>Lever toets in bij je practicumbegeleider</a:t>
            </a:r>
          </a:p>
          <a:p>
            <a:r>
              <a:rPr lang="nl-NL" dirty="0" smtClean="0"/>
              <a:t>20% van eindcijfer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85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komt er op de toets?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nl-NL" dirty="0" smtClean="0"/>
          </a:p>
          <a:p>
            <a:r>
              <a:rPr lang="nl-NL" dirty="0"/>
              <a:t>Onderwerpen zijn: </a:t>
            </a:r>
            <a:endParaRPr lang="nl-NL" dirty="0" smtClean="0"/>
          </a:p>
          <a:p>
            <a:r>
              <a:rPr lang="nl-NL" dirty="0" smtClean="0"/>
              <a:t>Datatypes (</a:t>
            </a:r>
            <a:r>
              <a:rPr lang="nl-NL" dirty="0" err="1" smtClean="0"/>
              <a:t>Booleans</a:t>
            </a:r>
            <a:r>
              <a:rPr lang="nl-NL" dirty="0" smtClean="0"/>
              <a:t>, </a:t>
            </a:r>
            <a:r>
              <a:rPr lang="nl-NL" dirty="0" err="1" smtClean="0"/>
              <a:t>strings,int</a:t>
            </a:r>
            <a:r>
              <a:rPr lang="nl-NL" dirty="0" smtClean="0"/>
              <a:t>, </a:t>
            </a:r>
            <a:r>
              <a:rPr lang="nl-NL" dirty="0" err="1" smtClean="0"/>
              <a:t>float</a:t>
            </a:r>
            <a:r>
              <a:rPr lang="nl-NL" dirty="0" smtClean="0"/>
              <a:t>) </a:t>
            </a:r>
          </a:p>
          <a:p>
            <a:r>
              <a:rPr lang="nl-NL" dirty="0" smtClean="0"/>
              <a:t>Loops (</a:t>
            </a:r>
            <a:r>
              <a:rPr lang="nl-NL" dirty="0" err="1" smtClean="0"/>
              <a:t>for</a:t>
            </a:r>
            <a:r>
              <a:rPr lang="nl-NL" dirty="0" smtClean="0"/>
              <a:t>-loop, </a:t>
            </a:r>
            <a:r>
              <a:rPr lang="nl-NL" dirty="0" err="1" smtClean="0"/>
              <a:t>while</a:t>
            </a:r>
            <a:r>
              <a:rPr lang="nl-NL" dirty="0" smtClean="0"/>
              <a:t>-loop)</a:t>
            </a:r>
          </a:p>
          <a:p>
            <a:r>
              <a:rPr lang="nl-NL" dirty="0" smtClean="0"/>
              <a:t>Modulo (%-operator)</a:t>
            </a:r>
          </a:p>
          <a:p>
            <a:r>
              <a:rPr lang="nl-NL" dirty="0" smtClean="0"/>
              <a:t>Functies (</a:t>
            </a:r>
            <a:r>
              <a:rPr lang="nl-NL" dirty="0" err="1" smtClean="0"/>
              <a:t>def</a:t>
            </a:r>
            <a:r>
              <a:rPr lang="nl-NL" dirty="0" smtClean="0"/>
              <a:t> </a:t>
            </a:r>
            <a:r>
              <a:rPr lang="nl-NL" dirty="0" err="1" smtClean="0"/>
              <a:t>Sum</a:t>
            </a:r>
            <a:r>
              <a:rPr lang="nl-NL" dirty="0" smtClean="0"/>
              <a:t>(</a:t>
            </a:r>
            <a:r>
              <a:rPr lang="nl-NL" dirty="0" err="1" smtClean="0"/>
              <a:t>a,b</a:t>
            </a:r>
            <a:r>
              <a:rPr lang="nl-NL" dirty="0" smtClean="0"/>
              <a:t>): return </a:t>
            </a:r>
            <a:r>
              <a:rPr lang="nl-NL" dirty="0" err="1" smtClean="0"/>
              <a:t>a+b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If</a:t>
            </a:r>
            <a:r>
              <a:rPr lang="nl-NL" dirty="0" smtClean="0"/>
              <a:t>-Statements (</a:t>
            </a:r>
            <a:r>
              <a:rPr lang="nl-NL" dirty="0" err="1" smtClean="0"/>
              <a:t>if</a:t>
            </a:r>
            <a:r>
              <a:rPr lang="nl-NL" dirty="0" smtClean="0"/>
              <a:t> True: x+=1 </a:t>
            </a:r>
            <a:r>
              <a:rPr lang="nl-NL" dirty="0" err="1" smtClean="0"/>
              <a:t>else</a:t>
            </a:r>
            <a:r>
              <a:rPr lang="nl-NL" dirty="0" smtClean="0"/>
              <a:t>: x+=2)</a:t>
            </a:r>
          </a:p>
          <a:p>
            <a:endParaRPr lang="nl-NL" dirty="0"/>
          </a:p>
          <a:p>
            <a:r>
              <a:rPr lang="nl-NL" dirty="0" smtClean="0"/>
              <a:t>Let op: Wanneer er op een toets gevraagd wordt naar een functie, schrijf je alleen de functie op, </a:t>
            </a:r>
            <a:r>
              <a:rPr lang="nl-NL" dirty="0" smtClean="0"/>
              <a:t>je hoeft dus niks te printen in de functie, tenzij hier expliciet naar wordt gevraagd!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40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Codingbat.com/Python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Oefen online programmeren!</a:t>
            </a:r>
            <a:endParaRPr lang="nl-NL" dirty="0"/>
          </a:p>
          <a:p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38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Sixth lab is online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</a:t>
            </a:r>
            <a:r>
              <a:rPr lang="nl-NL" sz="1800" dirty="0" smtClean="0">
                <a:hlinkClick r:id="rId2"/>
              </a:rPr>
              <a:t>github.com/vmuijrers/ECTTP/blob/master/Labs/Lab_6.md</a:t>
            </a:r>
            <a:endParaRPr lang="nl-NL" sz="1800" dirty="0" smtClean="0"/>
          </a:p>
          <a:p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#For </a:t>
            </a:r>
            <a:r>
              <a:rPr lang="nl-NL" sz="1800" dirty="0" err="1" smtClean="0"/>
              <a:t>examples</a:t>
            </a:r>
            <a:r>
              <a:rPr lang="nl-NL" sz="1800" dirty="0" smtClean="0"/>
              <a:t>/</a:t>
            </a:r>
            <a:r>
              <a:rPr lang="nl-NL" sz="1800" dirty="0" err="1" smtClean="0"/>
              <a:t>tutorials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references</a:t>
            </a:r>
            <a:r>
              <a:rPr lang="nl-NL" sz="1800" dirty="0" smtClean="0"/>
              <a:t>!</a:t>
            </a: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py.processing.org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#For more practise with python!</a:t>
            </a:r>
          </a:p>
          <a:p>
            <a:pPr marL="0" indent="0">
              <a:buNone/>
            </a:pPr>
            <a:r>
              <a:rPr lang="nl-NL" sz="1800" dirty="0" smtClean="0"/>
              <a:t>codecademy.com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#Now </a:t>
            </a:r>
            <a:r>
              <a:rPr lang="nl-NL" sz="1800" dirty="0"/>
              <a:t>let’s practise some </a:t>
            </a:r>
            <a:r>
              <a:rPr lang="nl-NL" sz="1800" dirty="0" smtClean="0"/>
              <a:t>more with codingbat:</a:t>
            </a:r>
            <a:endParaRPr lang="nl-NL" sz="1800" dirty="0"/>
          </a:p>
          <a:p>
            <a:pPr marL="0" indent="0">
              <a:buNone/>
            </a:pPr>
            <a:r>
              <a:rPr lang="nl-NL" sz="1800" dirty="0"/>
              <a:t>http://codingbat.com/python</a:t>
            </a:r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02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Recap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Datatypes</a:t>
            </a:r>
          </a:p>
          <a:p>
            <a:pPr lvl="1"/>
            <a:r>
              <a:rPr lang="nl-NL" dirty="0" smtClean="0"/>
              <a:t>Voorbeelden van datatypes zijn: int, float, Boolean en string</a:t>
            </a:r>
          </a:p>
          <a:p>
            <a:r>
              <a:rPr lang="nl-NL" dirty="0" smtClean="0"/>
              <a:t>Variabelen</a:t>
            </a:r>
          </a:p>
          <a:p>
            <a:pPr lvl="1"/>
            <a:r>
              <a:rPr lang="nl-NL" dirty="0" smtClean="0"/>
              <a:t>Een doosje om een waarde van een datatype in op te slaan en later te gebruiken of aan te passen</a:t>
            </a:r>
          </a:p>
          <a:p>
            <a:r>
              <a:rPr lang="nl-NL" dirty="0" smtClean="0"/>
              <a:t>If-statements</a:t>
            </a:r>
          </a:p>
          <a:p>
            <a:pPr lvl="1"/>
            <a:r>
              <a:rPr lang="nl-NL" dirty="0" smtClean="0"/>
              <a:t>Om keuzes te maken in je programma, de keuze wordt gemaakt aan de hand van een conditie</a:t>
            </a:r>
          </a:p>
          <a:p>
            <a:r>
              <a:rPr lang="nl-NL" dirty="0" smtClean="0"/>
              <a:t>For-loop en while-loop</a:t>
            </a:r>
          </a:p>
          <a:p>
            <a:pPr lvl="1"/>
            <a:r>
              <a:rPr lang="nl-NL" dirty="0" smtClean="0"/>
              <a:t>Om code meerdere malen uit te voeren achter elkaar</a:t>
            </a:r>
            <a:endParaRPr lang="nl-NL" dirty="0"/>
          </a:p>
          <a:p>
            <a:r>
              <a:rPr lang="nl-NL" dirty="0" smtClean="0"/>
              <a:t>Functies</a:t>
            </a:r>
          </a:p>
          <a:p>
            <a:pPr lvl="1"/>
            <a:r>
              <a:rPr lang="nl-NL" dirty="0" smtClean="0"/>
              <a:t>Hiermee kun je stukken code opslaan en op een makkelijke manier hergebruiken door de functie aan te roepen</a:t>
            </a:r>
            <a:endParaRPr lang="nl-NL" dirty="0"/>
          </a:p>
        </p:txBody>
      </p:sp>
      <p:pic>
        <p:nvPicPr>
          <p:cNvPr id="4" name="Picture 2" descr="D:\Dropbox\Werk\Lessen\Python\2016-2017\Resources\fccecb8238e44342ecad27ed130017e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0"/>
            <a:ext cx="2052736" cy="201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Tuples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Een Tuple is een verzameling van waarden van (al dan niet verschillende) datatypes, opgeslagen in een variabele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1026" name="Picture 2" descr="C:\Users\Valentijn\Dropbox\Werk\Lessen\Python\Resources\Tu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715264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Onderdelen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Wanneer je een deel van een tuple wilt opvragen kun je dit doen door de index mee te geven, het eerste element van een tuple staat op index 0</a:t>
            </a:r>
            <a:endParaRPr lang="nl-NL" dirty="0"/>
          </a:p>
        </p:txBody>
      </p:sp>
      <p:pic>
        <p:nvPicPr>
          <p:cNvPr id="4" name="Picture 2" descr="C:\Users\Valentijn\Dropbox\Werk\Lessen\Python\Resources\Tu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715264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4038600" y="5181600"/>
            <a:ext cx="0" cy="5334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7600" y="57815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index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32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Immutable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Het is niet mogelijk om een deel van een tuple aan te passen</a:t>
            </a:r>
          </a:p>
          <a:p>
            <a:endParaRPr lang="nl-NL" dirty="0"/>
          </a:p>
        </p:txBody>
      </p:sp>
      <p:pic>
        <p:nvPicPr>
          <p:cNvPr id="2050" name="Picture 2" descr="C:\Users\Valentijn\Dropbox\Werk\Lessen\Python\Resources\Tuple Immu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43"/>
            <a:ext cx="6248400" cy="248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meeste</a:t>
            </a:r>
            <a:r>
              <a:rPr lang="en-US" dirty="0" smtClean="0"/>
              <a:t> </a:t>
            </a:r>
            <a:r>
              <a:rPr lang="en-US" b="1" dirty="0" err="1" smtClean="0"/>
              <a:t>Variabelen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1 </a:t>
            </a:r>
            <a:r>
              <a:rPr lang="en-US" dirty="0" err="1" smtClean="0"/>
              <a:t>waarde</a:t>
            </a:r>
            <a:endParaRPr lang="en-US" dirty="0"/>
          </a:p>
          <a:p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 err="1" smtClean="0"/>
              <a:t>krijgt</a:t>
            </a:r>
            <a:r>
              <a:rPr lang="en-US" dirty="0" smtClean="0"/>
              <a:t>, is de </a:t>
            </a:r>
            <a:r>
              <a:rPr lang="en-US" dirty="0" err="1" smtClean="0"/>
              <a:t>oude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 err="1" smtClean="0"/>
              <a:t>overschreven</a:t>
            </a:r>
            <a:endParaRPr lang="en-US" dirty="0" smtClean="0"/>
          </a:p>
          <a:p>
            <a:r>
              <a:rPr lang="en-US" dirty="0" err="1" smtClean="0"/>
              <a:t>Onderstaande</a:t>
            </a:r>
            <a:r>
              <a:rPr lang="en-US" dirty="0" smtClean="0"/>
              <a:t> code print: 4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D:\Dropbox\Werk\Lessen\Python\Resources\Vari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67200"/>
            <a:ext cx="234263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0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b="1" dirty="0" smtClean="0"/>
              <a:t>list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verzameling</a:t>
            </a:r>
            <a:r>
              <a:rPr lang="en-US" dirty="0" smtClean="0"/>
              <a:t> van </a:t>
            </a:r>
            <a:r>
              <a:rPr lang="en-US" dirty="0" err="1" smtClean="0"/>
              <a:t>elementen</a:t>
            </a:r>
            <a:r>
              <a:rPr lang="en-US" dirty="0" smtClean="0"/>
              <a:t>, </a:t>
            </a:r>
            <a:r>
              <a:rPr lang="en-US" dirty="0" err="1" smtClean="0"/>
              <a:t>opgeslagen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variabele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Het is </a:t>
            </a:r>
            <a:r>
              <a:rPr lang="en-US" dirty="0" err="1" smtClean="0"/>
              <a:t>mogelijk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types op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slaan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list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D:\Dropbox\Werk\Lessen\Python\Resources\Lis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772257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46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list </a:t>
            </a:r>
            <a:r>
              <a:rPr lang="en-US" dirty="0" err="1" smtClean="0"/>
              <a:t>bestaat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b="1" dirty="0" err="1" smtClean="0"/>
              <a:t>rechte</a:t>
            </a:r>
            <a:r>
              <a:rPr lang="en-US" dirty="0" smtClean="0"/>
              <a:t> </a:t>
            </a:r>
            <a:r>
              <a:rPr lang="en-US" b="1" dirty="0" err="1" smtClean="0"/>
              <a:t>haakjes</a:t>
            </a:r>
            <a:r>
              <a:rPr lang="en-US" dirty="0" smtClean="0"/>
              <a:t> en de </a:t>
            </a:r>
            <a:r>
              <a:rPr lang="en-US" dirty="0" err="1" smtClean="0"/>
              <a:t>elementen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list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gescheiden</a:t>
            </a:r>
            <a:r>
              <a:rPr lang="en-US" dirty="0" smtClean="0"/>
              <a:t> met </a:t>
            </a:r>
            <a:r>
              <a:rPr lang="en-US" b="1" dirty="0" err="1" smtClean="0"/>
              <a:t>komma’s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Een</a:t>
            </a:r>
            <a:r>
              <a:rPr lang="en-US" dirty="0" smtClean="0"/>
              <a:t> element in </a:t>
            </a:r>
            <a:r>
              <a:rPr lang="en-US" dirty="0" err="1" smtClean="0"/>
              <a:t>een</a:t>
            </a:r>
            <a:r>
              <a:rPr lang="en-US" dirty="0" smtClean="0"/>
              <a:t> list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b="1" dirty="0" smtClean="0"/>
              <a:t>elk</a:t>
            </a:r>
            <a:r>
              <a:rPr lang="en-US" dirty="0" smtClean="0"/>
              <a:t> </a:t>
            </a:r>
            <a:r>
              <a:rPr lang="en-US" b="1" dirty="0" smtClean="0"/>
              <a:t>object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in </a:t>
            </a:r>
          </a:p>
          <a:p>
            <a:pPr marL="0" indent="0">
              <a:buNone/>
            </a:pPr>
            <a:r>
              <a:rPr lang="en-US" dirty="0" smtClean="0"/>
              <a:t>    Python, </a:t>
            </a:r>
            <a:r>
              <a:rPr lang="en-US" dirty="0" err="1" smtClean="0"/>
              <a:t>zelfs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andere</a:t>
            </a:r>
            <a:r>
              <a:rPr lang="en-US" dirty="0" smtClean="0"/>
              <a:t> list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Een</a:t>
            </a:r>
            <a:r>
              <a:rPr lang="en-US" dirty="0" smtClean="0"/>
              <a:t> list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b="1" dirty="0" err="1" smtClean="0"/>
              <a:t>leeg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D:\Dropbox\Werk\Lessen\Python\Resources\ListExamp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76600"/>
            <a:ext cx="44291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6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2127</TotalTime>
  <Words>1128</Words>
  <Application>Microsoft Office PowerPoint</Application>
  <PresentationFormat>On-screen Show (4:3)</PresentationFormat>
  <Paragraphs>227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Executive</vt:lpstr>
      <vt:lpstr>ECTTP: Lists</vt:lpstr>
      <vt:lpstr>Course Overview</vt:lpstr>
      <vt:lpstr>Recap</vt:lpstr>
      <vt:lpstr>Tuples</vt:lpstr>
      <vt:lpstr>Onderdelen</vt:lpstr>
      <vt:lpstr>Immutable</vt:lpstr>
      <vt:lpstr>Variabelen</vt:lpstr>
      <vt:lpstr>Lists</vt:lpstr>
      <vt:lpstr>List Constants</vt:lpstr>
      <vt:lpstr>Lists en Loops</vt:lpstr>
      <vt:lpstr>De elementen van een list</vt:lpstr>
      <vt:lpstr>Lists zijn mutable</vt:lpstr>
      <vt:lpstr>Hoe lang is een list?</vt:lpstr>
      <vt:lpstr>De range functie</vt:lpstr>
      <vt:lpstr>Concatenating lists</vt:lpstr>
      <vt:lpstr>Sliced lists</vt:lpstr>
      <vt:lpstr>Is it in de list?</vt:lpstr>
      <vt:lpstr>Sort</vt:lpstr>
      <vt:lpstr>Append</vt:lpstr>
      <vt:lpstr>Sum</vt:lpstr>
      <vt:lpstr>Split</vt:lpstr>
      <vt:lpstr>Exercise with lists!</vt:lpstr>
      <vt:lpstr>Toets regels</vt:lpstr>
      <vt:lpstr>Wat komt er op de toets?</vt:lpstr>
      <vt:lpstr>Codingbat.com/Python</vt:lpstr>
      <vt:lpstr>Sixth lab is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Creative Thinking Through Programming</dc:title>
  <dc:creator>Valentijn</dc:creator>
  <cp:lastModifiedBy>Valentijn</cp:lastModifiedBy>
  <cp:revision>236</cp:revision>
  <dcterms:created xsi:type="dcterms:W3CDTF">2016-09-02T13:08:21Z</dcterms:created>
  <dcterms:modified xsi:type="dcterms:W3CDTF">2016-10-11T12:55:57Z</dcterms:modified>
</cp:coreProperties>
</file>