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54" r:id="rId2"/>
    <p:sldId id="275" r:id="rId3"/>
    <p:sldId id="388" r:id="rId4"/>
    <p:sldId id="403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387" r:id="rId20"/>
    <p:sldId id="273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6" autoAdjust="0"/>
  </p:normalViewPr>
  <p:slideViewPr>
    <p:cSldViewPr>
      <p:cViewPr>
        <p:scale>
          <a:sx n="100" d="100"/>
          <a:sy n="100" d="100"/>
        </p:scale>
        <p:origin x="-194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blauwdruk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data op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kun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blauwdruk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gebruiken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kunnen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meerdere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zijn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bijvoorbeeld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meerdere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units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allemaal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verschillende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health/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waarbij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class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eigenschappen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unit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beschrijft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altijd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maar 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83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bestaan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logische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groepering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bevat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Eigen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variabelen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Eigen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methodes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76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73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attributen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de </a:t>
            </a:r>
            <a:r>
              <a:rPr lang="en-US" dirty="0" err="1" smtClean="0"/>
              <a:t>eigenschappen</a:t>
            </a:r>
            <a:r>
              <a:rPr lang="en-US" dirty="0" smtClean="0"/>
              <a:t> (</a:t>
            </a:r>
            <a:r>
              <a:rPr lang="en-US" dirty="0" err="1" smtClean="0"/>
              <a:t>variabelen</a:t>
            </a:r>
            <a:r>
              <a:rPr lang="en-US" dirty="0" smtClean="0"/>
              <a:t>) die de Trooper </a:t>
            </a:r>
            <a:r>
              <a:rPr lang="en-US" dirty="0" err="1" smtClean="0"/>
              <a:t>heeft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30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de </a:t>
            </a:r>
            <a:r>
              <a:rPr lang="en-US" dirty="0" err="1" smtClean="0"/>
              <a:t>acties</a:t>
            </a:r>
            <a:r>
              <a:rPr lang="en-US" dirty="0" smtClean="0"/>
              <a:t> die de Trooper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ondernemen</a:t>
            </a:r>
            <a:r>
              <a:rPr lang="en-US" dirty="0" smtClean="0"/>
              <a:t>.</a:t>
            </a:r>
          </a:p>
          <a:p>
            <a:r>
              <a:rPr lang="en-US" baseline="0" dirty="0" smtClean="0"/>
              <a:t>De x en y die </a:t>
            </a:r>
            <a:r>
              <a:rPr lang="en-US" baseline="0" dirty="0" err="1" smtClean="0"/>
              <a:t>tussen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haakjes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de </a:t>
            </a:r>
            <a:r>
              <a:rPr lang="en-US" i="1" baseline="0" dirty="0" smtClean="0"/>
              <a:t>parameters</a:t>
            </a:r>
            <a:r>
              <a:rPr lang="en-US" baseline="0" dirty="0" smtClean="0"/>
              <a:t> of </a:t>
            </a:r>
            <a:r>
              <a:rPr lang="en-US" i="1" baseline="0" dirty="0" err="1" smtClean="0"/>
              <a:t>argumenten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mee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gegeven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aanroepen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daarna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binnen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03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Trooper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Dune2. 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beschrijft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gebruikt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Interface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tevens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documentatie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class.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voorbeeld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aantal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mogelijk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zijn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Damage,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MoveSpeed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15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voorbeeld</a:t>
            </a:r>
            <a:r>
              <a:rPr lang="en-US" dirty="0" smtClean="0"/>
              <a:t> van de class </a:t>
            </a:r>
            <a:r>
              <a:rPr lang="en-US" dirty="0" err="1" smtClean="0"/>
              <a:t>genaamd</a:t>
            </a:r>
            <a:r>
              <a:rPr lang="en-US" dirty="0" smtClean="0"/>
              <a:t> Car</a:t>
            </a:r>
          </a:p>
          <a:p>
            <a:endParaRPr lang="en-US" dirty="0" smtClean="0"/>
          </a:p>
          <a:p>
            <a:r>
              <a:rPr lang="en-US" dirty="0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instantieren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roep</a:t>
            </a:r>
            <a:r>
              <a:rPr lang="en-US" baseline="0" dirty="0" smtClean="0"/>
              <a:t> je de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het object </a:t>
            </a:r>
            <a:r>
              <a:rPr lang="en-US" baseline="0" dirty="0" err="1" smtClean="0"/>
              <a:t>initialiseren</a:t>
            </a:r>
            <a:r>
              <a:rPr lang="en-US" baseline="0" dirty="0" smtClean="0"/>
              <a:t> en de </a:t>
            </a:r>
            <a:r>
              <a:rPr lang="en-US" baseline="0" dirty="0" err="1" smtClean="0"/>
              <a:t>startwaarden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aangeven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Wanneer</a:t>
            </a:r>
            <a:r>
              <a:rPr lang="en-US" baseline="0" dirty="0" smtClean="0"/>
              <a:t> het object is </a:t>
            </a:r>
            <a:r>
              <a:rPr lang="en-US" baseline="0" dirty="0" err="1" smtClean="0"/>
              <a:t>aangemaakt</a:t>
            </a:r>
            <a:r>
              <a:rPr lang="en-US" baseline="0" dirty="0" smtClean="0"/>
              <a:t> kun je de move()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aanroepen</a:t>
            </a:r>
            <a:r>
              <a:rPr lang="en-US" baseline="0" dirty="0" smtClean="0"/>
              <a:t> op het object, </a:t>
            </a:r>
            <a:r>
              <a:rPr lang="en-US" baseline="0" dirty="0" err="1" smtClean="0"/>
              <a:t>waarmee</a:t>
            </a:r>
            <a:r>
              <a:rPr lang="en-US" baseline="0" dirty="0" smtClean="0"/>
              <a:t> de auto </a:t>
            </a:r>
            <a:r>
              <a:rPr lang="en-US" baseline="0" dirty="0" err="1" smtClean="0"/>
              <a:t>zich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verplaatsen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F5128-77B0-4969-8374-68FEDE56F6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Om </a:t>
            </a:r>
            <a:r>
              <a:rPr lang="en-US" dirty="0" err="1" smtClean="0"/>
              <a:t>een</a:t>
            </a:r>
            <a:r>
              <a:rPr lang="en-US" dirty="0" smtClean="0"/>
              <a:t> auto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roep</a:t>
            </a:r>
            <a:r>
              <a:rPr lang="en-US" dirty="0" smtClean="0"/>
              <a:t> je de class </a:t>
            </a: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en </a:t>
            </a:r>
            <a:r>
              <a:rPr lang="en-US" dirty="0" err="1" smtClean="0"/>
              <a:t>geef</a:t>
            </a:r>
            <a:r>
              <a:rPr lang="en-US" baseline="0" dirty="0" smtClean="0"/>
              <a:t> je de </a:t>
            </a:r>
            <a:r>
              <a:rPr lang="en-US" baseline="0" dirty="0" err="1" smtClean="0"/>
              <a:t>beginwaarden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</a:t>
            </a:r>
            <a:r>
              <a:rPr lang="en-US" baseline="0" dirty="0" smtClean="0"/>
              <a:t>. Je </a:t>
            </a:r>
            <a:r>
              <a:rPr lang="en-US" baseline="0" dirty="0" err="1" smtClean="0"/>
              <a:t>slaat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variabele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zodat</a:t>
            </a:r>
            <a:r>
              <a:rPr lang="en-US" baseline="0" dirty="0" smtClean="0"/>
              <a:t> je het object later </a:t>
            </a:r>
            <a:r>
              <a:rPr lang="en-US" baseline="0" dirty="0" err="1" smtClean="0"/>
              <a:t>kunt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beinvloeden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voorbeeld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Car </a:t>
            </a:r>
            <a:r>
              <a:rPr lang="en-US" baseline="0" dirty="0" err="1" smtClean="0"/>
              <a:t>aangemaakt</a:t>
            </a:r>
            <a:r>
              <a:rPr lang="en-US" baseline="0" dirty="0" smtClean="0"/>
              <a:t> met x </a:t>
            </a:r>
            <a:r>
              <a:rPr lang="en-US" baseline="0" dirty="0" err="1" smtClean="0"/>
              <a:t>positie</a:t>
            </a:r>
            <a:r>
              <a:rPr lang="en-US" baseline="0" dirty="0" smtClean="0"/>
              <a:t> 10, y </a:t>
            </a:r>
            <a:r>
              <a:rPr lang="en-US" baseline="0" dirty="0" err="1" smtClean="0"/>
              <a:t>positie</a:t>
            </a:r>
            <a:r>
              <a:rPr lang="en-US" baseline="0" dirty="0" smtClean="0"/>
              <a:t> 10 en speed 5.</a:t>
            </a:r>
          </a:p>
          <a:p>
            <a:r>
              <a:rPr lang="en-US" baseline="0" dirty="0" err="1" smtClean="0"/>
              <a:t>Daarna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van de auto de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 move() </a:t>
            </a:r>
            <a:r>
              <a:rPr lang="en-US" baseline="0" dirty="0" err="1" smtClean="0"/>
              <a:t>aangeroepen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F5128-77B0-4969-8374-68FEDE56F6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8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8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23455"/>
          </a:xfrm>
        </p:spPr>
        <p:txBody>
          <a:bodyPr/>
          <a:lstStyle/>
          <a:p>
            <a:r>
              <a:rPr lang="nl-NL" dirty="0" smtClean="0"/>
              <a:t>ECTTP: </a:t>
            </a:r>
            <a:r>
              <a:rPr lang="nl-NL" dirty="0" smtClean="0"/>
              <a:t>Classes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219200"/>
          </a:xfrm>
        </p:spPr>
        <p:txBody>
          <a:bodyPr/>
          <a:lstStyle/>
          <a:p>
            <a:r>
              <a:rPr lang="nl-NL" dirty="0"/>
              <a:t>Valentijn Muijrers</a:t>
            </a:r>
          </a:p>
          <a:p>
            <a:r>
              <a:rPr lang="nl-NL" dirty="0"/>
              <a:t>https://github.com/vmuijrers/ECTTP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567505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6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Attack(x</a:t>
            </a:r>
            <a:r>
              <a:rPr lang="en-US" sz="4000" dirty="0"/>
              <a:t>, y)</a:t>
            </a:r>
          </a:p>
          <a:p>
            <a:r>
              <a:rPr lang="en-US" sz="4000" dirty="0" smtClean="0"/>
              <a:t>Move(x</a:t>
            </a:r>
            <a:r>
              <a:rPr lang="en-US" sz="4000" dirty="0"/>
              <a:t>, y)</a:t>
            </a:r>
          </a:p>
          <a:p>
            <a:r>
              <a:rPr lang="en-US" sz="4000" dirty="0" smtClean="0"/>
              <a:t>Retreat</a:t>
            </a:r>
            <a:r>
              <a:rPr lang="en-US" sz="4000" dirty="0"/>
              <a:t>()</a:t>
            </a:r>
          </a:p>
          <a:p>
            <a:r>
              <a:rPr lang="en-US" sz="4000" dirty="0" smtClean="0"/>
              <a:t>Guard(x</a:t>
            </a:r>
            <a:r>
              <a:rPr lang="en-US" sz="4000" dirty="0"/>
              <a:t>, y)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286000" cy="358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3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Trooper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23170"/>
              </p:ext>
            </p:extLst>
          </p:nvPr>
        </p:nvGraphicFramePr>
        <p:xfrm>
          <a:off x="1524000" y="28956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Attributen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Methoden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Positie_x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Retreat()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Positie_y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Guard(building)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GTA 2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Dropbox\Werk\Lessen\Python\2016-2017\Resources\gta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5743"/>
            <a:ext cx="6908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5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Dropbox\Werk\Lessen\Python\Resources\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83948"/>
            <a:ext cx="7328341" cy="35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2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Dropbox\Werk\Lessen\Python\Resources\Object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971800"/>
            <a:ext cx="4524375" cy="9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3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someCar</a:t>
            </a:r>
            <a:r>
              <a:rPr lang="en-US" dirty="0" smtClean="0"/>
              <a:t> = Car(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30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0070C0"/>
                </a:solidFill>
              </a:rPr>
              <a:t>10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 this calls the constructor 					         of the Car-class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someCar.x</a:t>
            </a:r>
            <a:r>
              <a:rPr lang="en-US" dirty="0" smtClean="0">
                <a:sym typeface="Wingdings" pitchFamily="2" charset="2"/>
              </a:rPr>
              <a:t> += 10  we can now access the attributes 				   and methods of the car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class Car(object):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def</a:t>
            </a:r>
            <a:r>
              <a:rPr lang="en-US" dirty="0" smtClean="0">
                <a:sym typeface="Wingdings" pitchFamily="2" charset="2"/>
              </a:rPr>
              <a:t> __</a:t>
            </a:r>
            <a:r>
              <a:rPr lang="en-US" dirty="0" err="1" smtClean="0">
                <a:sym typeface="Wingdings" pitchFamily="2" charset="2"/>
              </a:rPr>
              <a:t>init</a:t>
            </a:r>
            <a:r>
              <a:rPr lang="en-US" dirty="0" smtClean="0">
                <a:sym typeface="Wingdings" pitchFamily="2" charset="2"/>
              </a:rPr>
              <a:t>__(self,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speed</a:t>
            </a:r>
            <a:r>
              <a:rPr lang="en-US" dirty="0" smtClean="0">
                <a:sym typeface="Wingdings" pitchFamily="2" charset="2"/>
              </a:rPr>
              <a:t>):    constructor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self.x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self.y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y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self.speed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speed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5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Class</a:t>
            </a:r>
            <a:endParaRPr lang="en-US" dirty="0"/>
          </a:p>
        </p:txBody>
      </p:sp>
      <p:pic>
        <p:nvPicPr>
          <p:cNvPr id="4098" name="Picture 2" descr="D:\Dropbox\Werk\Lessen\Python\Resources\ClassProcess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171429" cy="35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1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 err="1" smtClean="0"/>
              <a:t>Voorbeeld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074" name="Picture 2" descr="D:\Dropbox\Werk\Lessen\Python\Resources\ClassProcessing_ma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4295238" cy="43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5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 </a:t>
            </a:r>
            <a:r>
              <a:rPr lang="en-US" dirty="0" err="1"/>
              <a:t>j</a:t>
            </a:r>
            <a:r>
              <a:rPr lang="en-US" dirty="0" err="1" smtClean="0"/>
              <a:t>ullie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class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genaamd</a:t>
            </a:r>
            <a:r>
              <a:rPr lang="en-US" dirty="0" smtClean="0"/>
              <a:t> Square(object)</a:t>
            </a:r>
          </a:p>
          <a:p>
            <a:r>
              <a:rPr lang="en-US" dirty="0" smtClean="0"/>
              <a:t>Met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de </a:t>
            </a:r>
            <a:r>
              <a:rPr lang="en-US" dirty="0" err="1" smtClean="0"/>
              <a:t>functie</a:t>
            </a:r>
            <a:r>
              <a:rPr lang="en-US" dirty="0" smtClean="0"/>
              <a:t> display(self), die </a:t>
            </a:r>
            <a:r>
              <a:rPr lang="en-US" dirty="0" err="1" smtClean="0"/>
              <a:t>een</a:t>
            </a:r>
            <a:r>
              <a:rPr lang="en-US" dirty="0" smtClean="0"/>
              <a:t> rectangle op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tekent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object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Square is en </a:t>
            </a:r>
            <a:r>
              <a:rPr lang="en-US" dirty="0" err="1" smtClean="0"/>
              <a:t>sla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smtClean="0"/>
              <a:t>op in een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endParaRPr lang="en-US" dirty="0" smtClean="0"/>
          </a:p>
          <a:p>
            <a:r>
              <a:rPr lang="en-US" dirty="0" err="1" smtClean="0"/>
              <a:t>Roep</a:t>
            </a:r>
            <a:r>
              <a:rPr lang="en-US" dirty="0" smtClean="0"/>
              <a:t> op </a:t>
            </a:r>
            <a:r>
              <a:rPr lang="en-US" dirty="0" err="1" smtClean="0"/>
              <a:t>dit</a:t>
            </a:r>
            <a:r>
              <a:rPr lang="en-US" dirty="0" smtClean="0"/>
              <a:t> object de </a:t>
            </a:r>
            <a:r>
              <a:rPr lang="en-US" dirty="0" err="1" smtClean="0"/>
              <a:t>methode</a:t>
            </a:r>
            <a:r>
              <a:rPr lang="en-US" dirty="0" smtClean="0"/>
              <a:t> display() </a:t>
            </a:r>
            <a:r>
              <a:rPr lang="en-US" dirty="0" err="1" smtClean="0"/>
              <a:t>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Als</a:t>
            </a:r>
            <a:r>
              <a:rPr lang="en-US" dirty="0" smtClean="0"/>
              <a:t> het </a:t>
            </a:r>
            <a:r>
              <a:rPr lang="en-US" dirty="0" err="1" smtClean="0"/>
              <a:t>goed</a:t>
            </a:r>
            <a:r>
              <a:rPr lang="en-US" dirty="0" smtClean="0"/>
              <a:t> is </a:t>
            </a:r>
            <a:r>
              <a:rPr lang="en-US" dirty="0" err="1" smtClean="0"/>
              <a:t>verschijnt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vierkant</a:t>
            </a:r>
            <a:r>
              <a:rPr lang="en-US" dirty="0" smtClean="0"/>
              <a:t> op het </a:t>
            </a:r>
            <a:r>
              <a:rPr lang="en-US" dirty="0" err="1" smtClean="0"/>
              <a:t>scherm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Breid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wens!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4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 to Code!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https</a:t>
            </a:r>
            <a:r>
              <a:rPr lang="nl-NL" dirty="0"/>
              <a:t>://www.sololearn.com/Courses/</a:t>
            </a:r>
          </a:p>
        </p:txBody>
      </p:sp>
    </p:spTree>
    <p:extLst>
      <p:ext uri="{BB962C8B-B14F-4D97-AF65-F5344CB8AC3E}">
        <p14:creationId xmlns:p14="http://schemas.microsoft.com/office/powerpoint/2010/main" val="146740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One:    Variables</a:t>
            </a:r>
            <a:endParaRPr lang="en-US" dirty="0"/>
          </a:p>
          <a:p>
            <a:r>
              <a:rPr lang="en-US" dirty="0" smtClean="0"/>
              <a:t>Week Two:     Conditions</a:t>
            </a:r>
            <a:endParaRPr lang="en-US" b="1" dirty="0"/>
          </a:p>
          <a:p>
            <a:r>
              <a:rPr lang="en-US" dirty="0" smtClean="0"/>
              <a:t>Week Three:   Loops </a:t>
            </a:r>
            <a:endParaRPr lang="en-US" dirty="0"/>
          </a:p>
          <a:p>
            <a:r>
              <a:rPr lang="en-US" dirty="0" smtClean="0"/>
              <a:t>Week Four: 	   Functions</a:t>
            </a:r>
          </a:p>
          <a:p>
            <a:r>
              <a:rPr lang="en-US" dirty="0" smtClean="0"/>
              <a:t>Week Five:	   Tuples </a:t>
            </a:r>
          </a:p>
          <a:p>
            <a:r>
              <a:rPr lang="en-US" dirty="0" smtClean="0"/>
              <a:t>Week Six:        Lists </a:t>
            </a:r>
          </a:p>
          <a:p>
            <a:r>
              <a:rPr lang="en-US" dirty="0" smtClean="0"/>
              <a:t>Week Seven:  How to think as a programmer </a:t>
            </a:r>
            <a:r>
              <a:rPr lang="en-US" dirty="0" smtClean="0">
                <a:sym typeface="Wingdings" pitchFamily="2" charset="2"/>
              </a:rPr>
              <a:t></a:t>
            </a:r>
            <a:endParaRPr lang="en-US" dirty="0"/>
          </a:p>
          <a:p>
            <a:r>
              <a:rPr lang="en-US" dirty="0" smtClean="0"/>
              <a:t>First </a:t>
            </a:r>
            <a:r>
              <a:rPr lang="en-US" dirty="0"/>
              <a:t>Test</a:t>
            </a:r>
            <a:r>
              <a:rPr lang="en-US" dirty="0" smtClean="0"/>
              <a:t>! (</a:t>
            </a:r>
            <a:r>
              <a:rPr lang="en-US" dirty="0" err="1" smtClean="0"/>
              <a:t>vrijdag</a:t>
            </a:r>
            <a:r>
              <a:rPr lang="en-US" dirty="0" smtClean="0"/>
              <a:t> 21 </a:t>
            </a:r>
            <a:r>
              <a:rPr lang="en-US" dirty="0" err="1" smtClean="0"/>
              <a:t>oktober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/>
              <a:t>Week Eight</a:t>
            </a:r>
            <a:r>
              <a:rPr lang="en-US" b="1" dirty="0"/>
              <a:t>: </a:t>
            </a:r>
            <a:r>
              <a:rPr lang="en-US" b="1" dirty="0" smtClean="0"/>
              <a:t> Classes </a:t>
            </a:r>
            <a:r>
              <a:rPr lang="en-US" b="1" dirty="0"/>
              <a:t>and Objects</a:t>
            </a:r>
          </a:p>
          <a:p>
            <a:r>
              <a:rPr lang="en-US" dirty="0" smtClean="0"/>
              <a:t>Week Nine:</a:t>
            </a:r>
          </a:p>
          <a:p>
            <a:r>
              <a:rPr lang="en-US" dirty="0" smtClean="0"/>
              <a:t>Week Ten:</a:t>
            </a:r>
          </a:p>
          <a:p>
            <a:r>
              <a:rPr lang="en-US" dirty="0" smtClean="0"/>
              <a:t>Week Eleven:</a:t>
            </a:r>
            <a:endParaRPr lang="en-US" dirty="0"/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Eighth</a:t>
            </a:r>
            <a:r>
              <a:rPr lang="nl-NL" dirty="0" smtClean="0"/>
              <a:t> lab </a:t>
            </a:r>
            <a:r>
              <a:rPr lang="nl-NL" dirty="0" smtClean="0"/>
              <a:t>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github.com/vmuijrers/ECTTP/blob/master/Labs/Lab_8.md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#Now </a:t>
            </a:r>
            <a:r>
              <a:rPr lang="nl-NL" sz="1800" dirty="0"/>
              <a:t>let’s practise some </a:t>
            </a:r>
            <a:r>
              <a:rPr lang="nl-NL" sz="1800" dirty="0" smtClean="0"/>
              <a:t>more with codingbat: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http://codingbat.com/python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Blauwdruk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van het object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 en </a:t>
            </a:r>
            <a:r>
              <a:rPr lang="en-US" dirty="0" err="1" smtClean="0"/>
              <a:t>functies</a:t>
            </a:r>
            <a:r>
              <a:rPr lang="en-US" dirty="0" smtClean="0"/>
              <a:t> die </a:t>
            </a:r>
            <a:r>
              <a:rPr lang="en-US" dirty="0" err="1" smtClean="0"/>
              <a:t>bij</a:t>
            </a:r>
            <a:r>
              <a:rPr lang="en-US" dirty="0" smtClean="0"/>
              <a:t> het object </a:t>
            </a:r>
            <a:r>
              <a:rPr lang="en-US" dirty="0" err="1" smtClean="0"/>
              <a:t>horen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Voorbeeld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Class Car</a:t>
            </a:r>
          </a:p>
          <a:p>
            <a:pPr lvl="2"/>
            <a:r>
              <a:rPr lang="en-US" dirty="0" smtClean="0"/>
              <a:t>4 </a:t>
            </a:r>
            <a:r>
              <a:rPr lang="en-US" dirty="0" err="1" smtClean="0"/>
              <a:t>wielen</a:t>
            </a:r>
            <a:endParaRPr lang="en-US" dirty="0" smtClean="0"/>
          </a:p>
          <a:p>
            <a:pPr lvl="2"/>
            <a:r>
              <a:rPr lang="en-US" dirty="0" smtClean="0"/>
              <a:t>1 </a:t>
            </a:r>
            <a:r>
              <a:rPr lang="en-US" dirty="0" err="1" smtClean="0"/>
              <a:t>stuur</a:t>
            </a:r>
            <a:endParaRPr lang="en-US" dirty="0" smtClean="0"/>
          </a:p>
          <a:p>
            <a:pPr lvl="2"/>
            <a:r>
              <a:rPr lang="en-US" dirty="0" smtClean="0"/>
              <a:t>4 </a:t>
            </a:r>
            <a:r>
              <a:rPr lang="en-US" dirty="0" err="1" smtClean="0"/>
              <a:t>deuren</a:t>
            </a:r>
            <a:endParaRPr lang="en-US" dirty="0" smtClean="0"/>
          </a:p>
          <a:p>
            <a:pPr lvl="2"/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rijden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6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 err="1" smtClean="0"/>
              <a:t>zorgen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gestructureerde</a:t>
            </a:r>
            <a:r>
              <a:rPr lang="en-US" dirty="0" smtClean="0"/>
              <a:t> en </a:t>
            </a:r>
            <a:r>
              <a:rPr lang="en-US" dirty="0" err="1" smtClean="0"/>
              <a:t>overzichtelijke</a:t>
            </a:r>
            <a:r>
              <a:rPr lang="en-US" dirty="0" smtClean="0"/>
              <a:t> code</a:t>
            </a:r>
          </a:p>
          <a:p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 err="1" smtClean="0"/>
              <a:t>zorgen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overzicht</a:t>
            </a:r>
            <a:r>
              <a:rPr lang="en-US" dirty="0" smtClean="0"/>
              <a:t> en </a:t>
            </a:r>
            <a:r>
              <a:rPr lang="en-US" dirty="0" err="1" smtClean="0"/>
              <a:t>voegen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extra </a:t>
            </a:r>
            <a:r>
              <a:rPr lang="en-US" dirty="0" err="1" smtClean="0"/>
              <a:t>functionaliteit</a:t>
            </a:r>
            <a:r>
              <a:rPr lang="en-US" dirty="0" smtClean="0"/>
              <a:t> toe </a:t>
            </a:r>
            <a:r>
              <a:rPr lang="en-US" dirty="0" err="1" smtClean="0"/>
              <a:t>aan</a:t>
            </a:r>
            <a:r>
              <a:rPr lang="en-US" dirty="0" smtClean="0"/>
              <a:t> de code</a:t>
            </a:r>
          </a:p>
          <a:p>
            <a:endParaRPr lang="en-US" dirty="0" smtClean="0"/>
          </a:p>
          <a:p>
            <a:r>
              <a:rPr lang="en-US" dirty="0" err="1" smtClean="0"/>
              <a:t>Werken</a:t>
            </a:r>
            <a:r>
              <a:rPr lang="en-US" dirty="0" smtClean="0"/>
              <a:t> met classes </a:t>
            </a:r>
            <a:r>
              <a:rPr lang="en-US" dirty="0" err="1" smtClean="0"/>
              <a:t>heet</a:t>
            </a:r>
            <a:r>
              <a:rPr lang="en-US" dirty="0" smtClean="0"/>
              <a:t> object-oriented programming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0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122" name="Picture 2" descr="D:\Dropbox\Werk\Lessen\Thinking of Development\Pictures\star-trek-blueprint-collection-2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8195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D:\Dropbox\Werk\Lessen\Thinking of Development\Pictures\USS_Enterprise-A_quar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4762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Dropbox\Werk\Lessen\Thinking of Development\Pictures\USS_Enterprise-A_quar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76400"/>
            <a:ext cx="4762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Dropbox\Werk\Lessen\Thinking of Development\Pictures\USS_Enterprise-A_quar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600"/>
            <a:ext cx="4762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Attributen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Variabelen</a:t>
            </a:r>
            <a:r>
              <a:rPr lang="en-US" dirty="0" smtClean="0"/>
              <a:t> die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class </a:t>
            </a:r>
            <a:r>
              <a:rPr lang="en-US" dirty="0" err="1" smtClean="0"/>
              <a:t>horen</a:t>
            </a:r>
            <a:r>
              <a:rPr lang="en-US" dirty="0" smtClean="0"/>
              <a:t> </a:t>
            </a:r>
            <a:r>
              <a:rPr lang="en-US" dirty="0" err="1" smtClean="0"/>
              <a:t>heten</a:t>
            </a:r>
            <a:r>
              <a:rPr lang="en-US" dirty="0" smtClean="0"/>
              <a:t> </a:t>
            </a:r>
            <a:r>
              <a:rPr lang="en-US" i="1" dirty="0" err="1" smtClean="0"/>
              <a:t>attributen</a:t>
            </a:r>
            <a:r>
              <a:rPr lang="en-US" i="1" dirty="0" smtClean="0"/>
              <a:t> of members</a:t>
            </a:r>
            <a:endParaRPr lang="en-US" i="1" dirty="0" smtClean="0"/>
          </a:p>
          <a:p>
            <a:r>
              <a:rPr lang="en-US" dirty="0" err="1" smtClean="0"/>
              <a:t>Functies</a:t>
            </a:r>
            <a:r>
              <a:rPr lang="en-US" dirty="0" smtClean="0"/>
              <a:t> die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class </a:t>
            </a:r>
            <a:r>
              <a:rPr lang="en-US" dirty="0" err="1" smtClean="0"/>
              <a:t>horen</a:t>
            </a:r>
            <a:r>
              <a:rPr lang="en-US" dirty="0" smtClean="0"/>
              <a:t> </a:t>
            </a:r>
            <a:r>
              <a:rPr lang="en-US" dirty="0" err="1" smtClean="0"/>
              <a:t>heten</a:t>
            </a:r>
            <a:r>
              <a:rPr lang="en-US" dirty="0" smtClean="0"/>
              <a:t> </a:t>
            </a:r>
            <a:r>
              <a:rPr lang="en-US" i="1" dirty="0" err="1" smtClean="0"/>
              <a:t>methoden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517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Trooper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454757" cy="559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Attributen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267200" cy="4525963"/>
          </a:xfrm>
        </p:spPr>
        <p:txBody>
          <a:bodyPr/>
          <a:lstStyle/>
          <a:p>
            <a:r>
              <a:rPr lang="en-US" b="1" dirty="0" err="1" smtClean="0"/>
              <a:t>Naam</a:t>
            </a:r>
            <a:r>
              <a:rPr lang="en-US" b="1" dirty="0" smtClean="0"/>
              <a:t> 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err="1" smtClean="0"/>
              <a:t>Sardauker</a:t>
            </a:r>
            <a:r>
              <a:rPr lang="en-US" sz="2400" dirty="0" smtClean="0"/>
              <a:t> Trooper”</a:t>
            </a:r>
          </a:p>
          <a:p>
            <a:r>
              <a:rPr lang="en-US" b="1" dirty="0" err="1" smtClean="0"/>
              <a:t>Prijs</a:t>
            </a:r>
            <a:endParaRPr lang="en-US" b="1" dirty="0" smtClean="0"/>
          </a:p>
          <a:p>
            <a:pPr lvl="1"/>
            <a:r>
              <a:rPr lang="en-US" sz="2400" dirty="0" err="1" smtClean="0"/>
              <a:t>Getal</a:t>
            </a:r>
            <a:r>
              <a:rPr lang="en-US" sz="2400" dirty="0" smtClean="0"/>
              <a:t>, (</a:t>
            </a:r>
            <a:r>
              <a:rPr lang="en-US" sz="2400" dirty="0" err="1" smtClean="0"/>
              <a:t>geldbedrag</a:t>
            </a:r>
            <a:r>
              <a:rPr lang="en-US" sz="2400" dirty="0" smtClean="0"/>
              <a:t>)</a:t>
            </a:r>
          </a:p>
          <a:p>
            <a:r>
              <a:rPr lang="en-US" b="1" dirty="0" err="1" smtClean="0"/>
              <a:t>Positie_x</a:t>
            </a:r>
            <a:r>
              <a:rPr lang="en-US" dirty="0" smtClean="0"/>
              <a:t> en </a:t>
            </a:r>
            <a:r>
              <a:rPr lang="en-US" b="1" dirty="0" err="1"/>
              <a:t>Positie_y</a:t>
            </a:r>
            <a:endParaRPr lang="en-US" b="1" dirty="0"/>
          </a:p>
          <a:p>
            <a:pPr lvl="1"/>
            <a:r>
              <a:rPr lang="en-US" sz="2400" dirty="0" err="1" smtClean="0"/>
              <a:t>Getallen</a:t>
            </a:r>
            <a:r>
              <a:rPr lang="en-US" sz="2400" dirty="0" smtClean="0"/>
              <a:t> (</a:t>
            </a:r>
            <a:r>
              <a:rPr lang="en-US" sz="2400" dirty="0" err="1" smtClean="0"/>
              <a:t>scherm</a:t>
            </a:r>
            <a:r>
              <a:rPr lang="en-US" sz="2400" dirty="0" smtClean="0"/>
              <a:t>-</a:t>
            </a:r>
          </a:p>
          <a:p>
            <a:pPr marL="1828800" lvl="4" indent="0">
              <a:buNone/>
            </a:pPr>
            <a:r>
              <a:rPr lang="en-US" sz="2400" dirty="0" err="1" smtClean="0"/>
              <a:t>coordinaten</a:t>
            </a:r>
            <a:r>
              <a:rPr lang="en-US" sz="2400" dirty="0" smtClean="0"/>
              <a:t>)</a:t>
            </a:r>
          </a:p>
          <a:p>
            <a:r>
              <a:rPr lang="en-US" b="1" dirty="0" smtClean="0"/>
              <a:t>Health</a:t>
            </a:r>
          </a:p>
          <a:p>
            <a:pPr lvl="1"/>
            <a:r>
              <a:rPr lang="en-US" sz="2400" dirty="0" err="1" smtClean="0"/>
              <a:t>Getal</a:t>
            </a:r>
            <a:r>
              <a:rPr lang="en-US" sz="2400" dirty="0" smtClean="0"/>
              <a:t> </a:t>
            </a:r>
            <a:r>
              <a:rPr lang="en-US" sz="2400" dirty="0" err="1" smtClean="0"/>
              <a:t>tussen</a:t>
            </a:r>
            <a:r>
              <a:rPr lang="en-US" sz="2400" dirty="0" smtClean="0"/>
              <a:t> 0 en 100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38911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2671</TotalTime>
  <Words>649</Words>
  <Application>Microsoft Office PowerPoint</Application>
  <PresentationFormat>On-screen Show (4:3)</PresentationFormat>
  <Paragraphs>143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ECTTP: Classes</vt:lpstr>
      <vt:lpstr>Course Overview</vt:lpstr>
      <vt:lpstr>Classes</vt:lpstr>
      <vt:lpstr>Structuur</vt:lpstr>
      <vt:lpstr>Class</vt:lpstr>
      <vt:lpstr>Object</vt:lpstr>
      <vt:lpstr>Attributen</vt:lpstr>
      <vt:lpstr>Trooper </vt:lpstr>
      <vt:lpstr>Attributen</vt:lpstr>
      <vt:lpstr>Methoden</vt:lpstr>
      <vt:lpstr>Interface</vt:lpstr>
      <vt:lpstr>GTA 2 Car</vt:lpstr>
      <vt:lpstr>Classes in Python</vt:lpstr>
      <vt:lpstr>Object</vt:lpstr>
      <vt:lpstr>Constructor</vt:lpstr>
      <vt:lpstr>Processing Class</vt:lpstr>
      <vt:lpstr>Processing Voorbeeld!</vt:lpstr>
      <vt:lpstr>Nu jullie!</vt:lpstr>
      <vt:lpstr>Learn to Code!</vt:lpstr>
      <vt:lpstr>Eighth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258</cp:revision>
  <dcterms:created xsi:type="dcterms:W3CDTF">2016-09-02T13:08:21Z</dcterms:created>
  <dcterms:modified xsi:type="dcterms:W3CDTF">2016-11-14T20:37:28Z</dcterms:modified>
</cp:coreProperties>
</file>