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3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45" autoAdjust="0"/>
  </p:normalViewPr>
  <p:slideViewPr>
    <p:cSldViewPr>
      <p:cViewPr>
        <p:scale>
          <a:sx n="100" d="100"/>
          <a:sy n="100" d="100"/>
        </p:scale>
        <p:origin x="-19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32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X prints</a:t>
            </a:r>
            <a:r>
              <a:rPr lang="nl-NL" baseline="0" dirty="0" smtClean="0"/>
              <a:t> 3  &gt;  2*4 = 8..... 5/8 = 0.....0 +3 = 3</a:t>
            </a:r>
          </a:p>
          <a:p>
            <a:r>
              <a:rPr lang="nl-NL" baseline="0" dirty="0" smtClean="0"/>
              <a:t>X prints 0 &gt;  4+3 = 7......2*7=14..... 5/14 = 0  (because of integer division)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59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2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Variables And Operators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Math is fun! (or weird)</a:t>
            </a:r>
          </a:p>
          <a:p>
            <a:pPr marL="0" indent="0">
              <a:buNone/>
            </a:pPr>
            <a:r>
              <a:rPr lang="en-US" dirty="0" smtClean="0"/>
              <a:t>#The ‘/’ operator is used for division, but….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 = 8 /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(x) &lt;&lt; this prints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divide any </a:t>
            </a:r>
            <a:r>
              <a:rPr lang="en-US" b="1" dirty="0" smtClean="0"/>
              <a:t>whole numbers</a:t>
            </a:r>
          </a:p>
          <a:p>
            <a:pPr marL="0" indent="0">
              <a:buNone/>
            </a:pPr>
            <a:r>
              <a:rPr lang="en-US" dirty="0" smtClean="0"/>
              <a:t>Together and get a remainder,</a:t>
            </a:r>
          </a:p>
          <a:p>
            <a:pPr marL="0" indent="0">
              <a:buNone/>
            </a:pPr>
            <a:r>
              <a:rPr lang="en-US" dirty="0" smtClean="0"/>
              <a:t>Python gives you a whole number and </a:t>
            </a:r>
            <a:r>
              <a:rPr lang="en-US" b="1" dirty="0" smtClean="0"/>
              <a:t>truncates the decimal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D:\Dropbox\Werk\Lessen\Python\2016-2017\Resources\kenny-louie,what-the-wut,bench-lego-bokeh-ostrich-speedlimit-darthvader-stormtropper-afsmicronikkor85mmf35gdx-minifigmondays-mfm6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902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824536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 a float instead!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= 8.0 / 3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smtClean="0"/>
              <a:t>(x) &lt;&lt;&lt; 2.666666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multiply!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 smtClean="0"/>
              <a:t>= 5 * </a:t>
            </a:r>
            <a:r>
              <a:rPr lang="en-US" dirty="0" smtClean="0"/>
              <a:t>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subtract</a:t>
            </a:r>
          </a:p>
          <a:p>
            <a:pPr marL="0" indent="0">
              <a:buNone/>
            </a:pPr>
            <a:r>
              <a:rPr lang="en-US" dirty="0" smtClean="0"/>
              <a:t>x = 10 -12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D:\Dropbox\Werk\Lessen\Python\2016-2017\Resourc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861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Excuse My Dear Aunt Sally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dirty="0"/>
              <a:t>Python Evaluates just like </a:t>
            </a:r>
            <a:r>
              <a:rPr lang="en-US" dirty="0" smtClean="0"/>
              <a:t>algebra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5 * 7 / 2 - 3</a:t>
            </a:r>
          </a:p>
          <a:p>
            <a:pPr marL="0" indent="0">
              <a:buNone/>
            </a:pPr>
            <a:r>
              <a:rPr lang="en-US" dirty="0" smtClean="0"/>
              <a:t>#first </a:t>
            </a:r>
            <a:r>
              <a:rPr lang="en-US" dirty="0" err="1" smtClean="0"/>
              <a:t>eval</a:t>
            </a:r>
            <a:r>
              <a:rPr lang="en-US" dirty="0" smtClean="0"/>
              <a:t> 5*7 = 35</a:t>
            </a:r>
          </a:p>
          <a:p>
            <a:pPr marL="0" indent="0">
              <a:buNone/>
            </a:pPr>
            <a:r>
              <a:rPr lang="en-US" dirty="0" smtClean="0"/>
              <a:t>#second 35 /2 which truncates</a:t>
            </a:r>
          </a:p>
          <a:p>
            <a:pPr marL="0" indent="0">
              <a:buNone/>
            </a:pPr>
            <a:r>
              <a:rPr lang="en-US" dirty="0" smtClean="0"/>
              <a:t>#to 17</a:t>
            </a:r>
          </a:p>
          <a:p>
            <a:pPr marL="0" indent="0">
              <a:buNone/>
            </a:pPr>
            <a:r>
              <a:rPr lang="en-US" dirty="0" smtClean="0"/>
              <a:t># third 17-3</a:t>
            </a:r>
          </a:p>
          <a:p>
            <a:pPr marL="0" indent="0">
              <a:buNone/>
            </a:pPr>
            <a:r>
              <a:rPr lang="en-US" dirty="0" smtClean="0"/>
              <a:t>print(x) &lt;&lt;&lt; 14</a:t>
            </a:r>
          </a:p>
        </p:txBody>
      </p:sp>
      <p:sp>
        <p:nvSpPr>
          <p:cNvPr id="4" name="AutoShape 2" descr="data:image/png;base64,iVBORw0KGgoAAAANSUhEUgAAB9AAAAXcCAYAAAB6ZRUrAAAgAElEQVR4XuzdT+h1WZkY6hMQKqYhhWJPBO1MojhQSGj6NvQk0EV0KtJNAg7uHXVTA0n3SKHJSNCRDTWQ7lEyKLgXRHt2UalpDwJyIToQKzMFCbFQ5GKaAuFetl9Oe75T55z33Wuvf3ufp6BGv73Xn2e9a+291nvO+f7J6XT6/07+I0CAAAECBAgQIECAAAECBAgQIECAAAECBAgQIECAAAECTy7wTyTQnzwCdJ8AAQIECBAgQIAAAQIECBAgQIAAAQIECBAgQIAAAQIEfiMggS4Q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XQwQIECAAAECBAgQIECAAAECBAgQIECAAAECBAgQIECAAIEXAr6BLhIIECBAgAABAgQIECBAgAABAgQIECBAgAABAgQIECBAgIAEuhggQIAAAQIECBAgQIAAAQIECBAgQIAAAQIECBAgQIAAAQIvBHwDXSQQIECAAAECBAgQIECAAAECBAgQIECAAAECBAgQIECAAAEJdDFAgAABAgQIECBAgAABAgQIECBAgAABAgQIECBAgAABAgReCPgGukggQIAAAQIECBAgQIAAAQIECBAgQIAAAQIECBAgQIAAAQIS6GKAAAECBAgQIECAAAECBAgQIECAAAECBAgQIECAAAECBAi8EPANdJFAgAABAgQIECBAgAABAgQIECBAgAABAgQIECBAgAABAgQk0MUAAQIECBAgQIAAAQIECBAgQIAAAQIECBAgQIAAAQIECBB4IeAb6CKBAAECBAgQIECAAAECBAgQIECAAAECBAgQIECAAAECBAhIoIsBAgQIECBAgAABAgQIECBAgAABAgQIECBAgAABAgQIECDwQsA30EUCAQIECBAgQIAAAQIECBAgQIAAAQIECBAgQIAAAQIECBCQQBcDBAgQIECAAAECBAgQIECAAAECBAgQIECAAAECBAgQIEDghYBvoIsEAgQIECBAgAABAgQIECBAgAABAgQIECBAgAABAgQIECAggS4GCBAgQIAAAQIECBAgQIAAAQIECBAgQIAAAQIECBAgQIDACwHfQBcJBAgQIECAAAECBAgQIECAAAECBAgQIECAAAECBAgQIEBAAl0MECBAgAABAgQIECBAgAABAgQIECBAgAABAgQIECBAgACBFwK+gS4S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/blj4N/+1V+dPvGZT0+P8Ot33z299ZWvnn701ltTtfV3PvSh0+feeOP0gY9+5Ga7/uGXvzz93V/85elnb789Vbs1hgABAnsViNbdvfYr0+5f/Pgnp29+4QunX73zTuZy1xAgQIAAgZsCv//5z5/+6M//bLXOD7/9ndN3v/zl1fft+YaPv/ba6bUvffH0vldeWdWNZ7RaBXSgi/dyprKQO584UODpCgECBAgQIECAQBcB30DvwjxnJXva7F0LzpBUjxI5Nqhzxr1WESCwX4Fo3d1vz+KWS6DHRq4gQIAAgVigNIH+jHubP/n6108f/tQnY9SrKyTQV5Pt9oY9n6mc0X/6/R+cvvH667sdAw0nQIAAAQIECBAg0EpAAr2V7A7KPcJmb2EelUyPEjnPeMi0g7DXRAIEdiwQrbs77lrYdAn0kMgFBAgQIJAQKE2gL0X//d/87el7b76ZqGX/l/zuxz52+uxff+30/ldfXd0ZCfTVZLu94ShnKucBcIax21DUcAIECBAgQIAAgQYCEugNUPdS5NE2e4t7z8OKKJFj87mXmaCdBAjsRSBad/fSj5J2SqCXqLmHAAECBK4FtiTQn+mbqluceu5JRfhYgSOeqZxFn2m+j40itRMgQIAAAQIECMwqIIE+68h0aNeRN3s9vh0RJXIk0DsEsSoIEHgqgWjdPTKGBPqRR1ffCBAg0E9gS2L4mfY3pT/fvoykBHq/eB5d05HPVCTSR0eX+gkQIECAAAECBEYLSKCPHoGB9R99s9c62RAlcp7pgGlgGKuaAIEnEojW3SNTtH6mHdlO3wgQIEDgtwJbEujPkhze8vPtz2JkTr0QOPqZyuU4+2CIqCdAgAABAgQIEHg2AQn0Zxvxi/4+w2av5b+PHiVyJNCfeHLpOgECTQSidbdJpZMUKoE+yUBoBgECBHYusDWB/gzPo637ZInGnU+SFc3fGisrqpriUmccUwyDRhAgQIAAAQIECHQSkEDvBD1jNc+y2WuVRI8SOTaXM0a9NhEgsGeBaN3dc9+itj9DwiIy8HcCBAgQ2C6wNYHeam+1vWd1SqjxriGBXmcs9lDKs5ypXI+FGN9DdGojAQIECBAgQIDAVgEJ9K2CO74/s9kbtTGqcXBxOTQtDnqiNkqg73hyaDoBAlMKROvu0mhr75RDp1EECBAgMInA1gT60o1Re8QehB9/7bXTa1/64ul9r7xSXN2RfYpRDnpj5kzl7//mb0/fe/PNIQJb/zmCR43+6fd/cPrG668P6ZdKCRAgQIAAAQIECPQQkEDvoTxpHZnN3kyb/62bv9pJlSiRU7u+ScNIswgQINBNIFp3l4ZYe7sNh4oIECBAYIcCNRLoR/5VlMweORr2mfbQUVv9fZtAJl5GJtDv9S7zTp2ROfJakOm/awgQIECAAAECBI4tIIF+7PF92LvMZm/WzX/pwU/NT0lHm05JnCeeXLpOgEATgWjdlUBvwq5QAgQIEDiQQGYf9bP/9t9O73vln54+8NGP3O35jEnBrcMUvWcs+7v/8aMfnX7vD/7gYVWz7qG3+rj/vQKZM5XZ50oU99G4S6JHQv5OgAABAgQIECCwVwEJ9L2OXIV2ZzZ7s2/+M324pqq1gY02mhLoFYJUEQQIELgQiNbd5VJrr5AhQIAAAQL3BTIJ9OVDx7/86U9Pn/jMp+8WVPODybOMV2STcVn6MvseehbvI7Qjcx5R6/yhh9effP3rpw9/6pOrqzrierAawQ0ECBAgQIAAAQKHE5BAP9yQ5juU2eztYfO/9qfda31COkrkSOLkY9GVBAgQyAhE6+5ShrU3I+kaAgQIEHhWgShJvLgsybDvf+tbD/8t8CM+b6Pk4ZII/eC/+BcPP1iw+O1hD/2s8V+735kzlT0l0BefzPv2LUdxXzu6lEeAAAECBAgQIDBaQAJ99AgMrD+z2dvLJmjtJq/GJjaq84iHSgPDVdUECBBIHehZewUKAQIECBC4L5BNoH/j9ddPmYTy99588xDc0Yeyz+8X/+pP/1QC/RAjXqcTmTOVGmcPdVq7rpTMWnFd4l77uk7G1QQIECBAgAABAs8iIIH+LCN9o5+Zzd5eEuhL96KE9iVBjW+hR/VJ4jzx5NJ1AgSaCETr7lKptbcJvUIJECBA4CACmaTY+eeYo2tr7KlmYY36et4XH20PPYv/XtuRiYc9J5WjD5Zcj5v38L1GsnYTIECAAAECBAjcEpBAf+K4yGz29pRAX4Yyu8H79bvvnt76yldPP3rrreIIiBI5No/FtG4kQIDATYFo3ZVAFzgECBAgQOCxQJQoXu4+J9CjvVWNPdUs4/Xo2/aX/TziHnqWMdhjOzLxsOcE+jImmffvy7Hz76HvMZK1mQABAgQIECBA4JaABPoTx0Vms7e3BPoynJlDoeW6rX2LNpIS6E88uXSdAIEmAtG6u1Rq7W1Cr1ACBAgQOIhAZq90mQCLfsZ9655qBtaPv/baw3/v/fKb9kfdQ88wDntsQyYe9p5AX5tEP9IHa/YYk9pMgAABAgQIECBQT0ACvZ7l7krKbPb2eCCSSbAsg7X1JwejeiRxdjclNJgAgckFonVXAn3yAdQ8AgQIEBgusDaBHl2/dU81HOR0OkX74ss9cXTt0p897qFnGIc9tiETD0dIoC9jE/0ixeX4HWFd2GM8ajMBAgQIECBAgEBdAQn0up67Ki2z2dvr5j866KmRZIkSORLou5oOGkuAwA4EonW3xtq+AwZNJECAAAECxQKZfdLlN9Azz949Jwij/l1/m/bIe+jioHriGzPxsOf5cT200a81XF5/pH4/cYjrOgECBAgQIEDgqQUk0J94+DObvb0m0DOfjt7602LRYYsE+hNPLl0nQKCJQLTuSqA3YVcoAQIECBxIYG0Cfel6tG/c8795HCUEr/sWWSxee91DHyjMu3UlEw9HSyRn1pBlAHwLvVsYqogAAQIECBAgQKCRgAR6I9g9FJvZ7O158x/9e33LGG3ZzEaJHAn0PcwCbSRAYE8C0borgb6n0dRWAgQIEBghkEl+XSeNoyTznvc90Z74er8YXS+BPiKqx9WZiYctZw7jeva45sxZy9bzlln7rl0ECBAgQIAAAQLPIyCB/jxj/Z6eZjZ7e06gt+5flMjZ80HSE08LXSdAYGKBaN2VQJ948DSNAAECBKYQKEmgZ56/e0wSRr9adms/13qPOUWQaERaIBMPe5wbEUD0oZrz/Xv+dYrIwN8JECBAgAABAgSOLyCBfvwxvtvDzGZvzwn0ksOhNeEQHSRJoK/RdC0BAgRigWjdXUqw9saOriBAgACB5xUo3SNF9+0xUVbSp6PvoZ93ZpT1PBMPR0ygL1qZvm/9Z/PKRsVdBAgQIECAAAECBOoISKDXcdxlKZkNz54T6JlPRW856IkSOZI4u5wWGk2AwMQC0borgT7x4GkaAQIECEwhECWNl0be2iNF39beY6Ls0c9Q3+vP0ffQUwTpjhqRiYejJtCjNeE8jHs+U9pRKGoqAQIECBAgQIBAAwEJ9Aaoeykys9nb82Ynk0D/xY9/cvrmF75w+tU776wetiiRs5cEeuYQ7RJny4cOViNPcEMmjq6buccDxCx1Zt24LmvP60jWZbkuWhOeKU7WuK25NmO8l7V3Tb9dO79A9hD5sifPsjbOP3r9W5j9t2MvW3bUBMy1fmadv7znyO9crSIz8+5/730/it09rWvRun1vn5h5F96TQ6s4e5ZyM/Fw5PU70/+9vJtn1kbnIl88ve+VV9LT+9mf0ffmx7OdqaUDxoUECBAgQGBCAQn0CQelV5Mym509b/4zic9nTKCv3RhG8Xikl/+1h7aRzRE22Jl1Yo3Dcu2Webe2rpbX146XZz9gyIxVxnwvh3SZ/rpmXoEo8VLS8qOsjSV9P/o9UdKxpP9Hef/KrOtrfDxLY63MXuBefEX37mkdi/pybx+ceTfe8x46jiBXXApk4uHICfTs+9CMBtEasDbSj/JcXvpd+9l8hHORTDxkY+pIsZJxcQ0BAgQIENizgAT6nkdvY9szm709b/4l0H8bIC03QOda9nxg2eJg+9H0nPEA4bK92YOQjUvQb27f4+YxuzHe4rNHly39zd6bWcsk0F9oZte1Gdej7BwbMdZZ12xM37tu5PtX9P406/o0W7uj9myNkcv7R8ZLaT+y87y0/L2+Y2zpb/bejP29eR69I+5pP1Dy8+2LcYs9dOb9Zk+2mfeQEc/w7BxZc10mHmZ811rTx+jazLvRLM+pzFyL+hv9fW9z9bI/mbGM+r/m76PnRulz4LqPa91mfZdeM3auJUCAAAECzyIggf4sI32jn5nN3iwbnZJhyhxcbvmWRLT5muFQIGpjiWt0z142jCNsru1Gbxiv2xMdikZjv+Xve9hEZg6ctxjcuncPLrX7/Ki8zLydYe3tafKorsxhzmxemWf30uctz++S8cm8M5WUG90zYg2IxmBEmyKn5e+ztDtqR6Yvpdfs4b3ds7R0dOvdlxmDR/M8Wg9nXSMuBaN5+ugZE/V/qadkLkZtKi23XuTkS8r0ZbZ9UL53L1+ZiYej9PWeUWa8e7+3Xbc1s4cojYF79zkXyYuOmiNbE+iZ56k9fj4OXEmAAAECBGYUkECfcVQ6tSmz2SvZ/HdqflhN641ctAkbnZTIjG+IuOGC0ZvkR00fbXPZtlmcZjEZtXl+FC8jP1hwbteMLhuWh+Jbo3V3KXj02lvcuQY3ZryWamdJdmTb23OMM+8SDYbuPUX2XAOiPs8SL9dIM7Q786GV1vEy64G9Z2nrkc+XnznwfzTPo7nWc43O9/rlK6P33kdrbnTvUlPJHjrzDJxl3xC5R0Z7iJGoj+e/R31druv5DM+2u+Z1mdgd+WzKjFFNj+uyZp63o21Gn4tsSaBveeeb9V265TxQNgECBAgQ2KuABPpeR65CuzMvyyWb/wpNq1LE1sOhqBHRRnHUwcAMB5Rnu5Eb5VvjN5PNZftGO23Z/EXzpOTvM20oM+tkSR9L7pnJpaT9Ne6J1t2ljlFrb43+tSgjSnSc65zhcDc733q1dba1sdcBbBQzs65FI9udWZtazO9HZc70Dp+d2z2MZo3fHn0/17F1j5SJ917rdIlb1P7oPSITz6XzL1P2zLbLeES+yzVHmodHGLOSeXR9T8ahdF6Utm+mvf/o/f614Uw2I89FShLomTUuitkjrYFRX/2dAAECBAjsXUACfe8juKH9M25yNnTnPbdm+rflxTV6cY4OX2r29VxWdHjcos5Mmb03y7faNKvNua2jNtWzJYjOHr0SRY/id0abEetKZo73uiZad5d2PLvRrbHIPA9HrUFrn189niezHir2iu/oebnl3anlWjGq3Zl1qWW/H5U9w1h5lo4a/fv1bk2gLyVHz5UZYu+ewNa1Iur7Um/psyrz/JnZdul75LtcM/uHANbM2kw8HKm/92xqrCtr3KNrM3EYldHi76VrQ822zGoz4lxkbQK91jvf7Ot4zXhTFgECBAgQ2LuABPreR3BD+zObvRle8Eu7mDmw29K/6OW5dxIns2m9Z5l9gd9Sxxbr0hg437dlk1iSVMrE3q0+9Y6Z0nauGcvSOhafbFxujY/r+6O5/ai+bLxsqaN3nNT23VJexu2ZfR7ZZubiqA+uZBIGS996tG/L8yLbvi11LA6tYzxq36i1OVo7RrQ7sybda3c2obKljqXuNc/syHjN37e027N0jfT6azPv89E8j+ZbdgzXt377HdEeOJqb0f1b5130vG79DNgqHLU/+6zc2o5e92fiIYqpXm1tWU/mXa7X2GfWOOcir6wOh5J1PVoP7jWi1zq3NoGeme8Z2OgZmynDNQQIECBAgEAfAQn0Ps5T1pJ5+Rt16LYVLHtot2UzG9XR66V/scqM5bXplr4vZWU2ydd1join6IDvVqxttbksc239vQ4W1sZMDZO1FlsPIEvWkZK4rjFma8ej5/pS4tjqnmjdXep9VpvIPBvbI9bpzOFaj3EdsUZlYvrW2Lb0iBxmPfQb0e5M7J7Hr+Tg+dbYlyQGajzDozXm8u/Z9ebyHs/SNcLbrs3EUGaeR/E/4nkSyUSxmVlbM+9sW/qeGZ/eczpyPf898h3xbp9te+l1mXiYdbxK+3zrvsz7TK3n4KN2Z8bDuUg+eV4zdqP3tOtxqfFeEMX4mgR6Zm2uHVtR+/2dAAECBAgQaC8ggd7eeNoaMpuLLZv/kR3PvJxnDkge9SHaJG4tP+u39kW+5iZoaWPmoOSyL7Xr3zJGl/e23tBnYvLcntbzbnRb1sRM63G5jIFoTvfY1GfW5XM7ehwqZNehXtdlxqjX2turzzXrycz9nnNu6Vv2Gdb62ZGxuRyLFut0lIzqsQYtdUQWmcRazbjNltW73dnYXdrfIn6j/l669VwXM+v0ZdtaPMs8Sx/PmkzsZuZ5VE6Lsc2uB/eui9qcWdsz8ZUp514bM3NoRtvMM733O8bWeMncn4mHFs+ATNt6XzPaIprf1x61x2XNHrfVu8GWdeV8b+t5uub9Zctamon/bAI9O7azrs0ZC9cQIECAAAECtwUk0J84MjIbnNYvrK34M33b+nIbHW70OKxcs/nIHIRtGY/shrX1huyyD9lkRGubc5uimDlf1zp2Mi49xikzTxeTrXM1G9cZl6Ws1jbZOFna0it2s4atr8vYtJ4/rfvYuvzMvOs157LPsNbvItlDsWVsWsdX1odyD9IAACAASURBVOQcJy1sojbMuu70bHdmLeoRL0sd2WdXr3HLtseztPVqf7/8zDt7Jl6itbP1GJcIZpMlj8rOPEe3rs1RHTPaZtajXu8XJbFRek80Vku5tRO1pW1tfV9mbdk6N+71IXoHuLwvs75tsco49NhTOheJRzH7TIjm+RHXtljPFQQIECBA4DkEJNCfY5xv9jJ6CVxuarXBackeHebUOnSODk9bH7Jn+9lz055tU48NRnYT3TvGo7ipFZ9bDhd6Hsplx6n1wVNmPVxMe8TueeyybWpt03K9Xlt2Zv60XnvXtnm26zOGPZ7/2Xa0nnPZdiwmrQ9cz7Gypk0t1utoXe7lsHbu9Gx35nC851qUaU+LWLkeo+xzq/W8vmxXtk3P9CzNxEt2nkcfmOj9nv1o3Yj2Kdm4zMTU1n5H61mP53TtNbjnnnRt27dcn4mHZ1lfMnGbXVvWjEk0ty/L6jUW2TZl1501HtfXZsZlxJqSfd/dup4+sssk0H/+4x+fPvvXXzu9/9VXbxbVK6a2xIB7CRAgQIAAgXIBCfRyu93fmdnstXxZbQWY6VeNQ8Tohb/1wWl0YLX41ujn2nGKXM7ltYytGdrwyC2ziW21mc7ETe9NYOYgt5XHMk6Z8Viua3HgE82vjE3rtSZqY8+/Z+b2M3mU2mcP9VquBb2e1ZFRph0zHyq2WJuiNXHEWhiNY2Ytr9XuzDo04v0rE8u1DG6NRxQ353tatuFenHiWviyT8ciOUzTuMz2To35n9yaZuZYt617MZtaZlu/GmTX3+prIZaZYKOnfvXuifi/3tXyfqtmXrWVF68FSfou4zexvRzyXM/O49TvmDG2Y9VxkaVcmgf57f/iHp0985tPv6cZR17St64D7CRAgQIDA0QQk0I82oiv6k9nsbd38r2hOlUszm7Zah83RZqTlC3V0ALT0ccQm8TyIkU3r9mV8sgeDVQLzRiHR/Gsxfpmk2SiXyKPV4VMmVmutGaWxtId4Lu3b2vsy49Vy7V3b3pmvz8RVK8vss7r1gXO2HaPehTLx3uJ5GrmMek5E86lXu6N6Wh+GP3KIkggt3i2W9mRjdWTsZNa8ke2L4rvm32taZMa+9VqesYnauWZuZN5Zazw3MuM0g212DTjq/MrEwyzjlJkrW67J7DVrJ9Az82TN/N7S/1v3RmtPi/e4y3ZkfEbPzWgOtRy/KIH+X/7Tfz7963//797z7fNWe6Ta8ac8AgQIECBAYLuABPp2w92WEL2ojjwALEHNbNhqblCizVCrl+pMP1tuMrJjk2lnq83aqAPkrM1yXcanxuHb2g30qAOeaD4t/WgRL5l1sEW9a2JluTZq5wxzfm2fSq7PxEmrtbekvbPfE8VVi3mXWfta1Hs9FplY6tGOKEYyydra7YzqnGFNvOXWq93RvBm5HmfmV+13i8wzqnaMRvPm3t9nHrvSPpXcVzuhErnOsGbUXB+i/tbaQ2fm8wy2S38j3+WaUXuMkjmy5p5MPBy17yXvVjXf0zNzZOQz+eyTaWeruexc5PFsjhLov/jxj0+/+y//5UuF1IzhNWuNawkQIECAAIExAhLoY9ynqDWz2WtxyNai85lNybneWpuT6PC91Yt1tAmqdWhTY5yiw5QWG9pMLMwS19EcrBWr57GM6msVs9lYig50a7cvis+l3bXrzFrcui6a+7XjZUtbW90brbuzjVkrh1rlZjxrH3pHcbzUV/vbSbe8ovWmVzsyY5lpa821KlobZ11rerU7iuEe8fsobqJnfe32Re6zrcvR+M0a35m1IntNZk1Z4xDFQM31KdvH6+uiebEmwRmVVXMvFsXrDLZLfyOT2utOaRy0uC/qe+33qBZ9qFVm5r2y5v4/mh815+JWo2idrOlybqtzkXjUMjF0WUqLcYpb6QoCBAgQIEBgpIAE+kj9wXVnNnuzJBofUUWbkct7ax4yRBvEmnWd+5Dp65oDrx4hGG1Karc3OhScadMTjWftw6beY7E2vqJNfu2xizxq17fW4/r6KF5ma+/W/t66P1p3l3tarL0t+jJLmVFc1TSN1uelrh5xnImjHu1YEwPRerWUtSYBtOW9qvZze43D6HZnYmf0u3M0p2uvkVFszjaXIp/Z2ltrflyWk1mL18zz2edF1L61c6LnHjqK15prf2msRe/vS7mj18XSvmXuy8RDredzpj2jr+n1TMjMjTXrWA+3yKZ2e6O1fqbnXTSetc9FzuMdjcl1XBx5LesxB9RBgAABAgT2KCCBvsdRq9TmzGZv9hfEtS+8NTevtQ9jMsMa9XemTdC5P9GhSu02R0a1N6aZcbt3TWSz9kDvUVuieJ3lcCsav1prUrRJXzxmipXz2Ebr9oxt3jJHru/NxHHN+kaV1XscowO2GvMhM+eWemo+p++NX4/+1o6djF+tuInqqlVPb6Ma7Y6e271ieOvzvtY8i2KlxtpRO06W8p79WdpiDYzKbJX8yMRHFKdr14Yofmq+U2fee0baLn2Nxr72Xi8z5j2vycRDrTW3Z79K64r2crWek1E9M8Zd9A5Ru82R0dq1rzQmMvdFNjXPRS7bExldXtuqDRkf1xAgQIAAAQLjBCTQx9kPrzmz2auVrKrd2TUvuue6a/clOtCo/YIdbSpqHtbUHq8o1mqNTTQmsxlF7a25iY7qmsUmOoSrtdGPYrL2/K01p6J1YNZ21+p/Jo5r1TWynFpxvqYPmedq6VqdHbce/c60ZdZ5FI1RrXbXTjaticMt1/Zod7QG10oMbHFY7o2ecaVz+bpdUT21YnKrx/X90TjO2u5aDtG71lLP2vU4Mq35TrvWIVo71yY3o7iv/U4d1TfSdulr5Ds6wb82XtZeH43PLM+Ftf0qvb6HR7Te1J6DpRa37ot8aj2fM++7teqq4RO1t9U6F61fl31b+6yo4aIMAgQIECBAYLyABPr4MRjWgujlfbaNR6a99zBbbA6il/zah29R/2vXVzMwo01urYOVqJ5WG68tVo82bTXbG8XrLPM9SoDUiJUoTmaxuBdX0Vpw5M19Jo63zMdZ7l2buKjR7sy8KF2Tophd2l9jbmccojVm5vmfaXuN+R/VMyI+a4xtjXZn5kmNMcj099E1UYK0l0WL9++tNuf7o3VphnGs1dfrcqL4WK4viZEoETEiHqI5W/LsiWKn9nMk6kPt+tbEXaZtR55Li1UmHo5ucBkzGY+ta0FUh3OR0ymam6Xv9GvWh7XX9joXuWxX9Nw6XztzTK11dj0BAgQIECCwTkACfZ3Xoa6ONh6jNuO1EyRbN2j3Bj1qZ82X7KiuUWO1ZkL02BBFh/41x2RN3x9d28NlqT8TQyWHpbUczuVEm/0aYxgdHNeoo7bLZXlRnM8wjq36n4njVnX3LHfUGEaxtRisTTZkyux5iBcdlPVsy9qYysR/jXeeaMxGxWfk1aPd0TNqlvexyGLtPL5l71kaReS8f4/Gbml5yTyPyh3xfhW1qWTNHLGHjp5dNeZ0ScRGFiPGvKQfW+6JDJayJdBfFi6Zd+cSer0LbYmJ6N4e+//oPWDGudnD5XpsorX1fP2WmI3iwd8JECBAgACBuQUk0Ocen6aty2z2mjagQ+EtX3SjzVvNTUm0AZr5wP88zC0OsK5DKHIadbj0KNSjTVutA5coXpc2zuhzbbf045998IOnn739dvEKEpmXHBoXN6bgxmgsa649Bc1rekvU96aVdyx8ZAxm3g2yz9ZMsrHnwXKmPSPtMyEWjU+N9kfP0hp1ZPq69poe7T5CDC2uSz/+589/fvrVO++sZf7H6z1Li+mG3xi9ky8NLJnnmflR6702i9giIROtw0vbss/JbD+iMRuxF8y8k5XEUdZklusy8dA77kfaZDy2zI/oWT9iLqz1jubzFp9zWyKnGff90XtFi3kU1bl47iGm1sag6wkQIECAAIG8gAR63upwV2Y2N3vtdI+X3OjQoGYSKxqrPRxORIdqNTZxNQ6Ee8d8tGmruVGM6uoxb3r7XtcXxeFeDKI1oWbcjB6zy/qjdXemtm5py+g1vdZaEZVTmqQptY0OLJdyZ587PQ5EozpGx+e98e/R7swaVPP9rzTWW9/nWdpauG35mbWwdJ5H7yel5ZaIRHFauveI+ri0tUYCbO37T0/bpW3RmruHZ2pJXF3fk4mH2d8tajicy8h4bJkfUfm950GJXau16bItzkVyI5PZq5Q+K3ItcBUBAgQIECAwu4AE+uwj1LB90eajYdVNi96yIVvTsOgQtdYBalTPXg4non7U8lozhqOvjUxqj21mzu/h0GHLuEWHxnvZIEf96LUObhmLknszc6ak3NnuGT0Po4O9xSuaK1GMZsqoPS7RIdkRnkM1DkyjpMjo+LwXF73aHcXR0r6jrsFn+2h+R+tD7bldWl7Uj6OOY9TvxbN0nkfzsOc6G733lo5vVG6rNSCqt6ft0seoPXtZB0rXj/N9kUPt/dzW9ra+P+NROvcy+4A9fFgh6kfvudw6JjLlRyat5pF3uszouIYAAQIECDy3gAT6E49/ZnOzJ57em/ToJb/Wxmemg6it8fAo5vbyzd+tBpf3Z5JUNQ8BMgemrTanNd22lBVtkksPdLa0qeTeKHZKD75L2tLznmjd7dmWlnXNMH6Z9eJeO6Pn1mLXe83PxM4M7i3jKlt2NH6zOvVqd+b9uXd8Z8e21nWepbUkx5SzZX2PWpxZa2u+295rT9SOLfu0zBrQ4n0yWuN6vsNH76FLW1oYRPE34u+ZeOgR8yP6fqvOjEdpbERzYMu87u3nXORl8cya0mIeRe8zPdfV3jGoPgIECBAgQCAnIIGeczrkVZnNzR46Puogt+XBzKV7dMjV+4MDW2Ii6kvpZnpLm0beG3nU3rBFhw6XFi02qCOtl7qjOVvbu2V/o77s6QBpjVPU76Wso/Z9jVOtazPvCddrRWaMRsy1zPp3xHWvJBYiq1HvXVFferU78+xe2nrUJHpmju9lLkV9OerzJBPDW+Z59OzosXdpuR5E/Vvmf6s9TZTs2TJu0Rq7Zn961PXvllEmHvayJq6JgXvXZjxK50e0dvVYW2oYLWVEfSk1qtW+3uVEHq32DtGa+kxrWe8xVx8BAgQIENiLgAT6XkaqQTszm5sG1VYpcoYDrV6HbtFL/Z42Vy0Ps6oEVudCorFtsVHM1Hlm6HUI14s9ir8Z1pU1Fo/G8qib/WjdXfz2No5rxrz3tSXemXeLEWtLdDB31DlTEjPRWjli/DL96NXuzLy4bO+e3tNqOO9tDX7GZ2m0Hi5xsGWeR98k7LHeRs+iLQnNqOzFr9W8j8auh+3Sv2g/sadEZmbde3RNJh62xNvW9vW+P+NROj+iuCstt7fRUl+vd5YRfSupMxrbFucimbVsb+80JfbuIUCAAAECBB4LSKA/cYRkNjcz8cy28YwOUGu8bEd1tNpItBr3aKP4TIctmU1ii/GNDt5ujf1sc680PqO+7y3+ohg6yrhdjndmTayx9pbG2BHvi9bty0RL5tpR8yx65xE3v43eaBy3JNZazpGe7Y7i6bqfvZJaLX3PZXuW9lBuW0c0hpfremlLoneUlomu6F1h63qfmf+t+hd9OGEZr1Z1n2Mh04YjvoPemwuZeODxsl6JRzSvW+ybS9e/zH3RO8uo9+VM22tfEz0vzvWVxE3U1qjuZxqHyMrfCRAgQIDAswpIoD/ryJ9Op8xmrzfPng4Yo03c1sOZxT46oNiTV6Y/z7BBiTZp13Ou9kYxittHc752W3qvL9GaN2tSqPTAbu/jdavfmfitsfb2js3Z68skW/7rt751+tgf//Hp/a++erc7I59Z0dq7t/nfMmaiQ91ZrXq2O3o/uzc+I+dArZjxLK0lOa6czJq+dZ5HdbR852+9FkRzYBnZlkns6HnW0nbpW9T/Z3sPizwWsyO+k99bwaL4LPWInrt7e75G/Wk9j8c9gX5bcyZWLtvZYh5Fbdj6LJzBWRsIECBAgACBbQIS6Nv8dn13ZrPXcvO/a7zEv6dc4/AgOgCqUUfPcYg2invrT2SXSfZFZbTYKEbjELVprxv6aIO8t/UuWsP31p8o7pa/Z+bU0daRjEuPa6L5k2lDi/UsU28mbo44XzI2t66J3j1mPUzs3e6ovsh/Vseo3dFasLe59IzP0ii5vcTA1vjMvGu2eia0/ln+KGYWv5bzIFp7WiYSM8/TrbETrUGz/T0TD61ifTaLpT3RM6I0PqO439v7f7RG7q0/USxm1o6ojBbzKIrXlmt51F9/J0CAAAECBOYQkECfYxyGtCKz2fPCeH9ook1AjU1PdMC1t0RmtFEs3VAPmUAXlUYbry3ta7FRXNoTHUJk27yXMYvm69LfVtZZy7XXRWv4EQ8wM+NYY+1dOxbPcH3G/pHDyHiMnj2tkx17i4/o+TByLB9Zjmh39J6WHfu9rFuZdcCzNDvq467LxG2NeR69H9eo41oxWu9r7J2i96/Wz5TMPGxhm90/7G0N2DoTM/HwLCaZ2CzdO0brVo25vTUW1twfrVWlTmva0OLaaN3fUmeLeRS113nolhFzLwECBAgQOIaABPoxxrGoF5nNnhfG+7TRBrHGYWi0USwa+IlvmnWjGB3KtyRtsVE8t7dFv2Y9vIjma8sxHFV2q8PTUf1Z6s2MY421d2QfZ667dM0YvS5k2t1yrZ15TG+1LfKadW0Z1e4W72qzGmfW4L3Fe9TeWcciavejv2ditka/oznZ4nkd9a3G3naGPXTUhha2S0xF9Y5+3m+ZF6X3RiZLuc/yjhElhReL0tiM5nbp+M16n3OR945Mi3kUJdBb1DlrzGkXAQIECBAgcFtAAv2JIyOz2atxyHBU4ugQsXRzeOmVGaOj+Y7cpMy4MW/tkTno2BpjrfuQaV+Pfmba0fOaIx5iRuvuloO5nmOz57rWPpdmOACMkjgztHGmmIi8aiTWWvR3ZLujurf2d5YY9SzdOpJz3J95360xzzPP7NrviK1/vn0ZwcxzsPUeOjMXa9tm6mzd7zlm0MutyMRD7bGY0WFpU+ZZWHpGknGe1aW0XSPjJvOcKO1X6X0tPCTQS0fDfQQIECBA4HkEJNCfZ6zf09PMJuQZN8HZkIgOhUo3h5f1Z8Yo2969XNdiY3Sv75lN/mi3Xh7R5rGmQ68+XbY5c+hXs48zlCWB/vYMw3DINqxZL0bM92v0aK2fJTk5S7BEXjUSay36Orrd0XthzT6PilnP0pqjOK6sTGKk1jyP9jI131Wi+KxVV9SnZWR77KGjZ3GtMTxHahQ3o9alcTPpRc2ZeJjhXaiHU/QcXtpQOg8zzj362LOOnnGTGbuefb9VVwuPHh+6Gu2mfgIECBAgQGCbgAT6Nr9d353ZhPTY/O8VMToorZFAjw5G9mr3qN0tNkaX9UXjNptpa4/L/kYHjy1sevVvD4cCtX1LD6hqt6NmeZn5W2PtrdnmI5aVXStqH96XWjr0XycXrZezjOt1r2Zpd9SOdaMRX90zadW7b3Hv219xxGdptCYuqrXmeRQzNeM32tvWeueM6ln8euyho3Gsabv0KdqXHnGuZFaYTDzUir1Me0ZeE8XklrUlir+R/W5Vd+u4yeyrWvWtpNwWHhLoJSPhHgIECBAg8FwCEujPNd4v9Taz2eux+d/rEEQbjhpJHBvFetGRTfjUq/F+SZexEY1xi41i1McRVq0P3aID3Mhkj39vbTrCJFp3lzbVWHtH9G1PdWYOSGcai6i9Yubl6IvWy1qJtdoxP1u7o/bU7v+WxES2LSP6lG1bq+uO+CyN1sSasZR5btfYb0b11FznZ9lDR31exrGG7VJOZm8wYs/Sat6vKTcTD89iE+1rt8Rkpuw147aHa1vFTWY+9/IZfS4igd5rpNVDgAABAgT2KyCBvt+x29zyzGav1qZ7c2MnLCA6tKhxUPOMG8XaMReNU6/QuncAG41xq41ztt+ZdSJbVua62t+WOdf5jIf+NdagzJj1vCYzn4/Y757GUV1rD91mSLZGySIx8/KoR+vlDGN6K05nbnf0rI/m3dq/t4rpyHhtO/dwfSvLkX2P1sSlbTXneVRfjQ8pRLFZsz+Zd+Pa+5l78RK1pYbtUnc0hkecJ9k5Go3BUs7o/Vy2L1uuy7yjb7Ho/RzdYlHr3trrSHaMarX/XjkznYtIoLcebeUTIECAAIH9C0ig738Mi3uQ2ezVfmkvbuyEN0YbkBoHCTaK2wY+OuzZVvrtu9cmgKMxnunApadnrQO/8yhFB6stYmF0mTXWoNF9uK4/WneX64/Y75nGIVqzbrV19DoWrV1i5uVRi9bLmomomrG9l3Zn3r9rudQeq8i4VrtnKueI60O0Ji7+NWMn+uDV2nfnW/ERzauaz6GorqV9vfbQ0ZysYZt596oZLzPN/0xbMvFQM/4ybRpxTTTPlzZticeS988RDjXrrLmOZNb9mm0vGe9ojFvMIwn02qOuPAIECBAgcDwBCfTjjWm6R5nNXs2X9nTDdnJhdJhQ48At2kTUTjLuhD7VzEx8pwr6XxfVGM9b9UVj3GKjuKbfj66N5kCNemr1PzpgXNpaq64a/VbGbYFMzLWaq8bkdCpdV7ccmNZwjw4NR7evRh9rlhGtl7MmSvba7kzSYcv41ozvyNizdMtI9bs3WhOXltSe59H77pb6oneD2u8FmWdhzz10ZLu1LdG8r7nG9JsF9WrKxMMz7DEy68qWs4sozreUXS8a5iwpE6NrWl57TT3XHY1xi3kkgb5m5F1LgAABAgSeU0AC/TnH/Te9zrxIb91wH5m3x2FNNEY2ircjLNp8PYrLVhvCe3VGbW2xUWw9L6M+ra2/xjqUSVDs0Xqt5d6vj9bdpX+95/DeTbPtjw7Qo3JGPq+itj/74f/12EVeWxJdUZxs+fte232rz5m1bq1VjWecZ+la9TmvzyS6as/zqM4tz+6o7BrvkZcjGe3Plmtr1/kokqL+b7HNnBmMfL7PMMMy8VBj/Z2hr4/akHHYsq5E5T97HJaeNTz7uYgE+uwri/YRIECAAIHxAhLo48dgWAuiTUjvzf8wiMKKo8PNrYcVDizKBiYT19clj9xwR8nmIxy4lIzJ9RhtOXBZynLoXzafZrsrWneX9tZYe2fr9+j2ZOZPpo09EwqX7YkSq8u1R1hrM2OQuSby2roeZ9pQcs1e253ta/S+kCln6xzMrAXmUmYkxl4TJVyX1tWe55nnd2ns9E6AZN5rt861NRHScl5mxq1nX9e49Lo2Ew+lsd2rD1vrycTJ1netyHnkfn6rX6v7I7Nb9Y50jN5zWsyj3s+PVmOtXAIECBAgQKCdgAR6O9vpS868UD/7hvjRIEYbxRpJnOiAa+QGZ8YAj7yu21z7cLDEZMRGsaSdte7JHPLdq2vLeEXzdeuhTi0f5TwWyIxjjbXXOLwsEK1T529w/94f/uHpE5/59EO+Fodf0Xhl1p0R7YraPerve01ER+8AW54ho8biXr3RGD1q75Z3+8wabC7NFi3vbU80V5Y7WsyXaO9ZUme0vrfYK0X9WPy2zLOSCIraVGK7tCOKFb/gkvtVv6Ovi5ln0tZYiWKxxVwvmYuz3BN5ORd5ISCBPkvEagcBAgQIEJhXQAJ93rFp3rJooz1i89+80xUriA4RayRxoo1PjToqkgwtKjpAu2zcTG5RYurIBy6ZNeg6qEo9ovlqvRs6fdOVZ8Zxpvmd7tjEF2bm6TlRMOv4ZJ4PvZMdEw/5KToIL03EtO5z9M40a7u3ukTvEdflb0liZOa4ubR1RNvfH82VpQUt5ku0tpTEZtSXFvG45rnYfjRf1BDZlr4bRetLizjpZVarnkw8lO5farWxdTkZg60J7miul8Z4a5sR5Wfee8/tmsktWm9azCMJ9BERqk4CBAgQILAvAQn0fY1X1dZmNjotDh2qdmJgYdEhYo3NSHQYUnLQNJCsadWZeG51ILilYyM2ilva2+LeyOCyzi3zKqrHIWCL0a1bZrTuLrVtiZG6rd1/adEzaOnh9YFo5p7ecy0TN73bNHN0RGM4q1X0HjBru2vEQibGL+vZksjwLK0xYmPLiBJRrd6XM3G6du/5KB5bvQ9Ea83it7YfWyOihW0mCdciobXVovf9mXg4slMmTmrMiejdxLnIbyM/E5Ot1vkt8y96v2gxjyTQt4yYewkQIECAwHMISKA/xzjf7GXmxbr35n9PwxEdVNQ4tMlsSFtsJPY0DktbM04zbhKXNo3YKM44vtkx3HIAE615WxIKM5oesU3Rurv0ucbae0S7tX3KzMl7h5XRXNsyj9f243x9tNaa/7+VjQ6pZ01ER3E3a7tLY/rWfdHYXd5T+v4YOZtLNUe0TVmjEuhLb2rGTxTvreZ81IcRz7jatkt5UZx433oxPzPxULretlkB6pYaxclSW43kdua99MjO2VHLODkX+a2mBHo2slxHgAABAgSeV0AC/XnHPrXZk0C/HyBRIqfGoUJUx6gDmtmmTWbjXmM8WvQ7Suo800FAJt6XMSgdyyhOSsttERfKvC2QiRHjWCd6orVpqeXe+pQZpxqHqWt6Gh1wi5vfao5KSq0Zz1vXRjHbKpm2td21788enpcmuj1La49Y//KiMWyZXInic82zIVrXW71DR/WO2p/VtM08x59lTY1maCYeWsVi1LbWf8/EydKG0ufNZfszdTm7ij/4smUv3Tqeove4FvNIAr31qCqfAAECBAjsX0ACff9jWNyDzGbPJuQ+b7SJq3UYH20kHF7E3+J+lOgpnkCVbozGt8VGsVLTmxQTHf6dKy1xiZJCaw5tm3ReoaFAtO7OfCgUdm6iC2okVzJzucaBapYt06eSdSVb/56ui9bKGd87MmvDjO1uFRfRGC71lj7zorJLy21lodz3CmTWw5bzJXr3zdQdzfla+7Bb8TPzHjqyze7tzfP8ypGJh6O+X2TWkkUyG3eRehTfmbUjqmPvf4+MnIu8PMIS6HuPeO0nQIAAAQLtUF3odgAAIABJREFUBSTQ2xtPW0Nms1drszMtwoaG9Tq4icap5QHRBp5ut86WpFnb8WiTe9QDl0dOmcOYkrUpEysl5a4dc9eXC0Tr7lLys6+J5bov7owOzdcYZ+Zyr8POTL/2Mv9bvxdEVr3GbE0sR21eypqx3Wv6uPbaKE5KD9E9S9eOxHzXj16bo/ozz/Fozrec75m5Nep5UsN2idiojz0/ADffDHq5RZFV6Vo7e78z7+Rr3hkz/Y2sM2tHpp69XpN5Ps88d0eci0ig7zXatZsAAQIECPQTkEDvZz1dTdEGZGnwqM3/dFg3GhRtGmtt4KKDkGf/pk90gDZzHEcxdNQDl2h+Zzb/JQejGe+ScqP++Hs9gcwY1lp767V6PyVlfNc+c6LDsF7rXGZdmflQ8TKKItOt61j0XN1afosZEb0rLXXO2O4WFucyo3EsfT/KrBPPZt1yHFuUPXq+ZNbj6AOkj/axa59Ta41n3kNn5mdkmynDGcFvoyYTD5H52hic4fpMv2s/e6O1q/Xcn8H9URtaPfd79Duz7rSYRxLoPUZXHQQIECBAYN8CEuj7Hr9Nrc9semyO7xNHL/m1kjiZQ6Y9jFPktUiXmEUb6V7JmZLJmBnbGhvFaK7PeNAdJYhKE12RRUkMloz91nsycb+HdWGtQ6t1ZG07jnp9NO9KEm6Zda7XvIv6t4eD14zn1rkfHcDu8ZlR4xA/ip+t7rXXlcx6WTqWnqW1R6tveZl3iNLYyPYkmk+P6o/WwdJ3xGzbo/gveVZm685cF7UvGtsoPvbwrMw41bom8p55L1pqEM3Bc7m1YyVT72zP4lvGmedzybtxNHdnjsXM2NY4F7keDwn00lXAfQQIECBA4HkEJNCfZ6zf09PMZm8PG5BRQxhtfEo2Pff6Eh0ytT4oqmEcHciXHm5HG8XaG/caFucyorbX2uRG9cwYP9H6VDq/MnHYYnNeM26WsqI1Yea432IRrbtL2aWxsaVdR7g3WieWPpauFS3LXmOfacfs7z3RGlZj7keHmKVxsGas1lwbtfdcVpQ0iuqMnktby4/qL/l79KwoHcsoDmu9v5T0ec09kU+N+bSmPb2uzayFreM5iqFHz/Ko/a3X8WgtWMaxdRsexcoW28w7ZuvY6DUPatWTiYc97C3WeERrZ63n7q02RXWXPtfW9H/rtdEcXcovmWfR2jjzMy1qe6v3Cgn0rdHsfgIECBAgcHwBCfTjj/HdHmY2eyM3/7MPTZTIqZnEyYzV7BvzVn2Iyq05DrVjMjoAqLVRjDbpM26mo0106bhmEi2zH7wcoQ+lcylad5dyS2OjtE1HuC9aI2q4Rmt1j4RDpp+zz//IsUb8R2tMjTpqzpvoeVHrID+qZzaXpd9RvJTGexQjS92lZdeMjUdlHaEPpVZRLJcmb9a0J/M8v7cPHZ3wiOZVj+dZZB3tMe7ZZubF7HvOyKb23zPxcCSzTH8X41b7y0z9s3u36kNU7ozvKef5GK1Ztc5Fruf/6OdJ7fVIeQQIECBAgEB9AQn0+qa7KTF6wZ5h8z8zZnTwU3ODkjn0L/mUci/fyGrLQWsUxzXHoaZX5oCq1kYxU9dsH5aJDne3jGu0QW914FMrfiKbWnFTq701y8msJVtio2Zb91JWxrRGTGXqaT33Mm2o0ddWY59pf413gaie1uO01i9a08/lbbXJvIvNdmgfvSNtSXJH7rPFyXVcPfOzNNP3rfMlM49L4jN6p90S05k2L9dE7Z5hDx2N8T2n6D7vWO+Nkkw8zPZsyMZ6ybpZ65l7r42ZZ3GP9avUMHrHci5yX7bFPJJAL41k9xEgQIAAgecRkEB/nrF+T08zm73ZkmozDVe0+al9wLDng8roMGbLQVNUdu1xqBWDmflXK5ETxeqWjXotj+tyIp8t47rng5fMWG6xaTWetcp99v7XcrwsJ3q2LNfWOojMzL3W8Rs9M2ZcD8/jFbW9ZsIyiosWh5gl8Z2JqVqH+VHiruZcKbG4dU80jluSjRn7WmtHLY9zOc/+LInWkl6xHMXQrTUtanuPtSl6R92yr6kV69F6dcs2My9mndO13ErKycRDj7gsafuae6L5ellW63e56NlW831ojVHm2mgN27J+RGW3HpdM/29dk5lDtc5FruuXQC8dNfcRIECAAIHnEZBAf56xfk9PMy+qEuj3AyQ6ZKi9QYk2RL0Ou9ZOmchpKW/LJjdyqT0Oa/t/6/roUOvynloHLns7aIjWpy2H/q1jskaM3CsjivdZ14FaJpmxm3HO1+p/7XIy8bRlrpUekrU8oM+uv7XW3lpjlon9mmMVrcEtx2iNWfRsuyxra5szYzDb+hP5bDHJeGx5v1sTB2uvzax9W2zWtqf39TP1P4rR673oo+t7zb9ofVzGc4Y9dNTO6zZGCdJZ53Pv+XNdX+S8XD/bO8Vas8ya0WL/erT9UOvnZjROvdbINfGVfS9vNY8k0NeMlmsJECBAgMBzCkigP+e4/6bXmc3eDJv/WYco2gDV3qBE9Z2dZtugRxu5pd1bDin3eNgTHRa2OIBoPQ4152km1rfEzNLWjEfNZFQNn4zL0Q83Mwa1194aYzdjGZkDq1bxlFkDWz7LMu8/s8VRZs2q+c4W1TeDT/T8v553W58be3t3zszxrTETxcli5lk63xMgM2415kum51FbLteaaM73anPmGbJ1bmXsomsir+t1POrXbHM56n+vv0durRJ/M/Xvsi095mFmPzCje7TeORd5HNUt9gYS6L1WEvUQIECAAIH9Ckig73fsNrc8s9mbYfO/uaONCog2bi0OlzNj1qLeUsLM4e3WBE2mjpniOLNxvvSutVHMOG0di9I4ub4vOvBbrt86phmPGvXUMlnKycz/HodWNfu0tqxo3V3Km2kNXNu/XtdnHFvGf2b+tVyPMmvM1kPMmmOZ8aod95k6az2fSqyyMXxZdo31MRM7tceixGe5J/O+sXUMM3HSci0psfEszcVGjfmSGZ9MDJ3jNBq7rfGcaW/2fWzre2q2LY+uy6yTZ7PMtTP0qYZL7TKiuFzq6xWbNfuWmZvX9fX8kEXGfZbn8eKU8dz67pupY6Z5nHlPaXEuclmmBHrNVUNZBAgQIEDgmAIS6Mcc11SvMpuOmV6wU53qeFF00NBiwxbVee5+z83rI/LMtwy3HtBlTGbxyBy8X3vWPHDpMR41pmDUzq2HC+c2ZjftNceg1CcTO7VcStvY477MfG+x9vboW886Ms//rWtz1J/M/Gu5dmcMlj7M8B4UrYkt2pmZay3HJ4qf7PhdllMjpjMuLcYj8rj+e6adtdbKzFxe2udZunYU212fGbMa8yXbg2iNW9ryf//H/3j63BtvnD7w0Y/cLLZWPGfanFl/Znh2LH2Jxvo8ztF75jO8Y2bG/tY1mXiYYf1b079oTt4qq+ccXOrPPOeW60a+q1w6ZUy3rrsZk1k8ojXnVoy1mEcS6GtWBtcSIECAAIHnFJBAf85x/02vM5u9WTb/Mw5TtEFptYmMDkLOVls3YFvNM/FVyyizIW2x4VpjVLJJrH3gnG3DSKtMG2vFTTSHz+M7+tAw822Cpa3PsF5nxqxWfKyZ33u6NvMM6WWYWbtbxXV2XtVeh9fGSs9n6XXbMnWPeF5kYviWc633okz9o58bmTbWOkTPrMvLeIw2yc75VmvO2rnf8vpMfNSaL5l+RO1Znkn/z//5f53+t//jfz+975VXbhbZc9wya2PP9jwyjuL+/Lz/N//hP5w+/KlP3i2qZzxkYmamazLxMOJZWWKUeS+7Ve6o9T1aO5yL3I6C0fGY2e/fanmLdkugl6wU7iFAgAABAs8lIIH+XOP9Um8zm71ZNv8zDlN0YNgyAZHd3I467MjEVs2EX2YT1nI8ovjMbu57bBQzsTPqECQ65Dv71FyXMrEz8uA/azIyvqP4r/n3aN1d6noWixLXbDy1OKC61d7R7VmzNvcyuXTKPktbtS0zPr3nW3bNvhVvtd6JMuvQyLUoa1QzbrJ1zv5+0TueS9bxGvdk1r5a8yXT3uyculdW77jKrM0131Uzho+uid79/+u3vnX62B//8en9r756t5ia68XW/sx2fyYeZvbLPOsfmfeef9dtieL7fH3PNa3kXa7WmpF5Ho981mWeP/fircU8kkCfbUXVHgIECBAgMJ+ABPp8Y9KtRZnNXq0X+W6d6lhRdNjTcmOyZqNb6xtGWdrsJrZmu6KxOLe9Zp21PXptFDOb6qUtvQ9DsmPYYl5l1sLz+LTYuN8b++xYLff3bFc29ltcl4mTFjHSoi+9y8zYLW3qfcCYifOWY5p9ZvWeZ9l1qfV4ZXx6PVu3HLrWju1sW1rG7q01JPt+2GLMsjHbey5l1pgRz/jez4DL+jLx23ptue7/mvi5vrdFPD8an0xbZ9pDZ8b7UX97r2Mj50ZJ3Zl4mO09PfusiDx67xe3PPeWe3uvFZl3qNrtyr7v97ZY+pn16HUuErVphviO5qC/EyBAgAABAu0FJNDbG09bQ2azN9PmfzbIaHPS+rBh7WFI6437mo14C5usR6/NYqY9i8P/+NGPTr/3B39wN7xbzMHM3O95mLwmdlp4RHN5xEHtmjFqYTLbentuT2asWqwvs3qsaVcmpnqtjyWJk1bJnDXrz9LuVu24NMkeMPaI9WzysXXsRPGb+Ynn2mOXHadeB7DZsVpircU7YWZ9vozz1jGz1BXFzWV7nulZmnlHrT1foufVmvi9Lqv32GXiqnebHvmunZvXZfWOhShWZvt7Jh5arLlZh+yzKlve+boe7yDZNmXWtMuyWo/HmnfLFo5Zjx7P4cU9055R5yK+gZ6dZa4jQIAAAQLPKyCB/rxjnzpUmmnzP9tQRYcRLTZDJUmHy3tatWntxrzVpjXbjpaH2ZkN4jIm57H4V3/6p6dPfObTd8O7xaFVFLvXjWm5uc4cOp3b07Idaw46zu1psT6uPUBuaTLbmru0Z23sztiHLW0qXbsy61Jp2Vv6c743O64t5tzShrXzbrmnxXMsM05ns57jtWadru2SGZvz8/SDH/3o6bUvffHuv5Fc+3m69rlRu/7LuZd9/1nuadmOtSZLe1rM60zcXPo927M0s9a0jJNbz43sc+D63p5r4bnuzJrYIq63PG8zbb5V/gjfLf0ccW+p7Yi21qpzxjVz7Tg4F3kRDS3neOZZM/pcRAK91qqgHAIECBAgcFwBCfTjjm3Ys8wmY7bNf9ipjhdEBz2tNmXXXcyM4/U9NdoW9f/eUNQ+XL+sZ+3BbQ2Hpf4tB7XRxrLVpnatVe0N9tq4rTVWj5aIEpOlvBrrZBQHt9o94+FV6yW4dN1p3a5e5ZesB9m4rhHHWxwy62hJ/7NtytR/q6waz7SS+V+j3qzN2nlXY5yy43H5bIjuaZEQjOq8ZVzzebYmcb60pcdzI7vmXNvUWINK5lIPk+xc63VdxqnFfIn6t/bdcClv1nbWiOfIa83fS9aqXmvGmn7MeG1J3M7Yj2yber5/ZNt0vq5kLGo8k9e+J53b29Jy7bO4hsMez0Uk0NfOMtcTIECAAIHnE5BAf74x/8ceZzYYs23+ZxquaKNUaxOS6XNmLB+Vk928ZQ7catST6fO9a0rbuObAv7SOWwd9mQOtW7F03uxtmaOZuh+NxZpD52i+PKpnzdhsiZ3l3rWHDdf1ZU22eDzzgeZWt63xMfr+krmQSbCNSEDcssw8y7JzrGSstq6JWcetcZx9ZpcY3Ltni03WZW0d1/Mhuj/bjrVuW94Jbr0XPKp/yzOq53vplnauecZtnUst15O1cdTz+kzMtpovteN7xHqYeVZteT9vFQuZ94HrumfsRyuf0nIz8VBa9kz37WW93Doe2TUls446F3kcwdfPmeg9bimt9rmIBPpMq4y2ECBAgACBOQUk0Occly6tymwubJrvD0V0aNfzoHJp5dZNXOugy25Ga7RjVotb82nrIfPWOZrZqNYYk9Iyes+jpZ3R3C7tS6379nKAVau/l+XMPjYt+nxZ5toEeuY5P2KOPXLKHPC3TOzMvib2fJZej9NMz9ZbcRuNXcu4mcnm1vwa8dyYfb0eYdL6GZEtPxOvLefL1mfA+f5Rz6/Ms3Xr+3l2LNdclxn3Le8ca9pypGsz8bDn/u5xrVwb673Hp+e73KwWs5yLSKD3jn71ESBAgACB/QlIoO9vzKq1OLPZm3HzXw1gY0HRweCIQ53o8Hhjl4tuX5vwKarkxk0zbRajWMgkjO651JijW5P4tcbsupzRBzZbxqWVyagD7Vb9WVtutO6uLW9v169ZT7PPg56HeBnv7HrUst0zxtmasc84l14zw7P13rMhivnW62dUf6n51vta9ztqn2dpJNT/75l5PCpuMm07i41q41730Nnn62jf/jNiW42ZeNhWw5i7R82vWr2d8Zk86l1uzbpay/9eObOdi0igtx5x5RMgQIAAgf0LSKDvfwyLe5DZ7NVIzhU3cPIbowP2aHPQsnuzHFaO3njPsHHOzKEt7cyUn421WeJmaW/L5FjWY7luy9isqSe6dtSBS9Su3n+P1t3e7eldXzYOsofkNdePmhaZg74ez9hMO2r2+15Zo5+l1+3KxlcLm0cxG63XPRxnWqOy60WLcbouMxqbHm1Y6pjJpFefb9WTWdt6zJdbbVuzvox6V9zzHjrT9vO4jPIdOTdK6l5jWlJ+z3t6vFv17M9S1yz721Fr6tl7hudwZt+xpZ2Z8q/jTwK994xUHwECBAgQ2J+ABPr+xqxaizObvZKX0GoNnLyg6JB09AY0al9L3tF9X7MxauWwdpOcmY+32lp7jq45uGxhV7s/tdqYOWyuVdd1ObOatOrvo3JHrmsj+ntdZzb5kzksHP0LD5HnTH3ItCXqT8nfZ3uWjny2ZuI1OnRd+1wuGbNZDqpnTXx5lm6Jqnr3Zsah53wpWVsya0I9sZdLyryzz/ruFq2T557O/vxpNbYl5WbioaTcXvfM+ryo2f+R+4fZ5tKId9q1z5PSOVWy7kqg15xpyiJAgAABAscUkEA/5rimepV5MS15CU1VfoCLoo3YLJulqJ01h2KWPt/qUy+HLYcQJRvaVnM0e8BWK362uNVqQ6aczKFzppzMNa3GNlP3rNf0msez9j9KoGd9onJm6H/2wzw9kyiZ96YadjM/S6/7l425Upc1FtFza+0BbmmbL+/r+czYw7w+2/R08Sx9byRn/EfMl3NLo7m8XDdyXDPPgpHte7R2ZdfskeNfY+3tWUYmHnq2515ds8ZkT5ts/Ndo05r3lxr1rSmjl8OW/X2vcxEJ9DWR41oCBAgQIPCcAhLozznuev2kApkDqRKaLZujkvq23pM5OFxTR81DpswY9T4kL9nAZvz2FjfXfWrh0jMZmBkj1xAg8F6BVgePe18TayYRjnbQ3ypmer8PtFgPPEtbqCqTwH2BaM4dYV0x/gQigcyeOyrj1t/39i7nXKRklN1DgAABAgQIPJOABPozjba+ErgSyH7D7/K2Ix6qrD3039vGuHbgRwdvt+qr+SGD2v2pVd7aOFrqfQaXWr7KITCzwNp18YjP0uvxWbMmPoPHpU9pQv1oHyy4NafXxM35fs/SmVdHbZtJILP382HOmUZMW3oJZObGdVuO+O6y9hn87OciveJTPQQIECBAgMA4AQn0cfZqJkCAAAECBAgQIECAAAECBAg0F8gkx57hgzrNoVVAgAABAgQIECBAgMAhBCTQDzGMOkGAAAECBAgQIECAAAECBAgQeK9A5pcvjviNWrFAgAABAgQIECBAgACBUgEJ9FI59xEgQIAAAQIECBAgQIAAAQIEJhfI/JvP/jmEyQdR8wgQIECAAAECBAgQ6Coggd6VW2UECBAgQIAAAQIECBAgQIAAgX4CmZ9v9+8Z9xsPNREgQIAAAQIECBAgML+ABPr8Y6SFBAgQIECAAAECBAgQIECAAIHVApmfb/+HX/7y9Hd/8Zenn7399ury3UCAAAECBAgQIECAAIEjCkigH3FU9YkAAQIECBAgQIAAAQIECBB4eoHMz7f/8NvfOX33y19+eisABAgQIECAAAECBAgQOAtIoIsFAgQIECBAgAABAgQIECBAgMABBaKfb//1u++e3vrKV08/euutA/ZelwgQIECAAAECBAgQIFAmIIFe5uYuAgQIECBAgAABAgQIECBAgMC0Apmfb//p939w+sbrr0/bBw0jQIAAAQIECBAgQIDACAEJ9BHq6iRAgAABAgQIECBAgAABAgQINBT4/c9//vRHf/5nD2v4+7/529P33nyzYSsUTYAAAQIECBAgQIAAgf0JSKDvb8y0mAABAgQIECBAgAABAgQIECDwUOBPvv7104c/9cm71/zixz85ffMLXzj96p13SBIgQIAAAQIECBAgQIDAhYAEunAgQIAAAQIECBAgQIAAAQIECBxI4OOvvXZ67UtfPL3vlVfu9uqH3/7O6btf/vKBeq0rBAgQIECAAAECBAgQqCMggV7HUSkECBAgQIAAAQIECBAgQIAAgSkEom+f/8Mvf3n6u7/4y9PP3n57ivZqBAECBAgQIECAAAECBGYSkECfaTS0hQABAgQIECBAgAABAgQIECCwQSDzb5/79vkGYLcSIECAAAECBAgQIHB4AQn0ww+xDhIgQIAAAQIECBAgQIAAAQLPIJD56XbfPn+GSNBHAgQIECBAgAABAgS2CEigb9FzLwECBAgQIECAAAECBAgQIEBgAoHf/djHTp/966+d3v/qqw9b49vnEwyWJhAgQIAAAQIECBAgMLWABPrUw6NxBAgQIECAAAECBAgQIECAAIHHAtnk+S9+/JPTN7/whdOv3nkHKQECBAgQIECAAAECBAjcEZBAFxoECBAgQIAAAQIECBAgQIAAgckEzv+W+aNvjP/Ohz50+twbb5w+8NGPpFr/93/zt6fvvflm6loXESBAgAABAgQIECBA4FkFJNCfdeT1mwABAgQIECBAgAABAgQIEJhW4JxAr9XAn37/B6dvvP56reKUQ4AAAQIECBAgQIAAgcMKSKAfdmh1jAABAgQIECBAgAABAgQIENirQM0E+j/88penv/uLvzz97O2398qh3QQIECBAgAABAgQIEOgmIIHejVpFBAgQIECAAAECBAgQIECAAIGcQK0E+q/ffff01le+evrRW2/lKnYVAQIECBAgQIAAAQIEnlxAAv3JA0D3CRAgQIAAAQIECBAgQIAAgfkEaiXQ/bvn842tFhEgQIAAAQIECBAgMLeABPrc46N1BAgQIECAAAECBAgQIECAwBMK1EigS54/YeDoMgECBAgQIECAAAECmwUk0DcTKoAAAQIECBAgQIAAAQIECBAgUFdgSwLdv3ledyyURoAAAQIECBAgQIDAcwlIoD/XeOstAQIECBAgQIAAAQIECBAgsAOB0gT6D7/9ndN3v/zlHfRQEwkQIECAAAECBAgQIDCngAT6nOOiVQQIECBAgAABAgQIECBAgACB0+9+7GOnz/71107vf/XVuxq+cS5QCBAgQIAAAQIECBAgUE9AAr2epZIIECBAgAABAgQIECBAgAABAgQIECBAgAABAgQIECBAYMcCEug7HjxNJ0CAAAECBAgQIECAAAECBAgQIECAAAECBAgQIECAAIF6AhLo9SyVRIAAAQIECBAgQIAAAQIECBAgQIAAAQIECBAgQIAAAQI7FpBA3/HgaToBAgQIECBAgAABAgQIECBAgAABAgQIECBAgAABAgQI1BOQQK9nqSQCBAgQIECAAAECBAgQIECAAAECBAgQIECAAAECBAgQ2LGABPqOB0/TCRAgQIAAAQIECBAgQIAAAQIECBAgQIAAAQIECBAgQKCegAR6PUslESBAgAABAgQIECBAgAABAgQIECBAgAABAgQIECBAgMCOBSTQdzx4mk6AAAECBAgQIECAAAECBAgQIECAAAECBAgQIECAAAEC9QQk0OtZKokAAQIECBAgQIAAAQIECBAgQIAAAQIECBAgQIAAAQIEdiwggb7jwdN0AgQIECBAgAABAgQIECBAgAABAgQIECBAgAABAgQIEKgnIIFez1JJBAgQIECAAAECBAgQIECAAAECBAgQIECAAAECBAgQILBjAQn0HQ+ephMgQIAAAQIECBAgQIAAAQIECBAgQIAAAQIECBAgQIBAPQEJ9HqWSiJAgAABAgQIECBAgAABAgQIECBAgAABAgQIECBAgACBHQtIoO948DSdAAECBAgQIECAAAECBAgQIECAAAECBAgQIECAAAECBOoJSKDXs1QSAQIECBAgQIAAAQIECBAgQIAAAQIECBAgQIAAAQIECOxYQAJ9x4On6QQIECBAgAABAgQIECBAgAABAgQIECBAgAABAgQIECBQT0ACvZ6lkggQIECAAAECBAgQIECAAAECBAgQIECAAAECBAgQIEBgxwIS6DsePE0nQIAAAQIECBAgQIAAAQIECBAgQIAAAQIECBAgQIAAgXoCEuj1LJVEgAABAgQIECBAgAABAgQIECBAgAABAgQIECBAgAABAjsWkEDf8eBpOgECBAgQIECAAAECBAgQIECAAAECBAgQIECAAAECBAjUE5BAr2epJAIECBAgQIAAAQIECBAgQIAAAQIECBAgQIAAAQIECBDYsYAE+o4HT9MJECBAgAABAgQIECBAgAABAgQIECBAgAABAgQIECBAoJ6ABHo9SyURIECAAAECBAgQIECAAAECBAgQIECAAAECBAgQIECAwI4FJNB3PHiaToAAAQIECBAgQIAAAQIECBAgQIAAAQIECBAgQIAAAQL1BCTQ61kqiQABAgQIECBAgAABAgQIECBAgAABAgQIECBAgAABAgR2LCCBvuPB03QCBAgQIECAAAECBAgQIECAAAECBAgQIECAAAECBAgQqCcggV7PUkkECBAgQIAAAQIECBAgQIAAAQIECBAgQIAAAQIECBBPZdY0AAAgAElEQVQgsGMBCfQdD56mEyBAgAABAgQIECBAgAABAgQIECBAgAABAgQIECBAgEA9AQn0epZKIkCAAAECBAgQIECAAAECBAgQIECAAAECBAgQIECAAIEdC0ig73jwNJ0AAQIECBAgQIAAAQIECBAgQIAAAQIECBAgQIAAAQIE6glIoNezVBIBAgQIECBAgAABAgQIECBAgAABAgQIECBAgAABAgQI7FhAAn3Hg6fpBAgQIECAAAECBAgQIECAAAECBAgQIECAAAECBAgQIFBPQAK9nqWSCBAgQOBAAv/2r/7q9InPfHp1j3747e+cvvvlL6++zw0ECBAgQIAAAQIECBAgQIAAAQIECBAgQIDAeAEJ9PFjoAUECBAgMFjg9z//+dMf/fmfNWnFr9999/TWV756+tFbbzUpX6EECBAgQIAAAQIECBAgQIAAAQIECBAgQIBAPQEJ9HqWSiJAgACBHQm0TJrfY/iHX/7y9Hd/8Zenn7399o6kNJUAAQIECBAgQIAAAQIECBAgQIAAAQIECDyPgAT684z18J7+zoc+dPrcG2+cPvDRj4Rt+en3f3D6xuuvh9e5gAABAmsF/uTrXz99+FOfXHtb1et9K70qZ/PCop/z//u/+dvT9958s2o7og94+KcCqnIrjAABAgQIECBAgAABAgQIECBAgAABAv8oIIEuGLoJfPy1106vfemLp/e98kpYp29phkQuIEBgpcAMifPrJkukrxzEQZdLoA+CVy0BAgQIECBAgAABAgQIECBAgAABAgQGCEigD0B/1irXJq98u+5ZI0W/CdQViL7JW7e2stL86kaZW6+7JNB7SauHAAECBAgQIECAAAECBAgQIECAAAEC4wUk0MePwVO04Hc/9rHTZ//6a6f3v/pqur+/+PFPTt/8whdOv3rnnfQ9LiRAgMBZYM0/GzGDml/emGEUbrdBAn3esdEyAgQIECBAgAABAgQIECBAgAABAgQI1BaQQK8tqrybAiXfAPXTxoKJAIFSgZIP7ZTWVfu+Fv+edu02Plt5EujPNuL6S4AAAQIECBAgQIAAAQIECBAgQIDAMwtIoD/z6Hfq+5ZvgfoZ906DpBoCBxL4+GuvnV770hdP73vllU29KvkQz9p/quJeAyXRNw1d9Zsl0KuTKpAAAQIECBAgQIAAAQIECBAgQIAAAQLTCkigTzs0x2nYlmSWnzQ+ThzoCYEeAlvWm5KEedSnLQl1SfRIt9/fJdD7WauJAAECBAgQIECAAAECBAgQIECAAAECowUk0EePwBPU/yiBtCSslv//6T//53clJJGeIEh08aFA9HPkv/jxT07f/MIXTr96552nloyc7uH08CtJ7LdI6D91gGzovAT6Bjy3EiBAgAABAgQIECBAgAABAgQIECBAYGcCEug7G7C9NTdKaP30+z84/fKnPz194jOfvtu15ZpvvP763rquvQSqCUTzqEcCuFpnGhVU8k9FjHBbm0j3KxyNAmZlsRLoK8FcToAAAQIECBAgQIAAAQIECBAgQIAAgR0LSKDvePD20PTf//znT3/05392t6nLt8v/3//+3x/+e8W+hbmHkdbGlgIS6LFulOC8LmH0L1us+Wl3HyKKx7/1FVF8tYin6Pn5w29/5/TdL3+5ddeVT4AAAQIECBAgQIAAAQIECBAgQIAAgacTkEB/uiHv1+HoG6Hnb1b+z5///PS5N944feCjH7nbOImCfuOmpvkEJNAfj8mab3XP9I3uKCl72esWCdr5In3eFkVj1WJ8JNDnjQctI0CAAAECBAgQIECAAAECBAgQIEDg2AIS6Mce36G9i5Jal9+qjJITI35qeSieyglcCEigPw6H7Le5Z0qen3sUJUnP11kDxy4J0TNKAn3s+KidAAECBAgQIECAAAECBAgQIECAAAECNQUk0GtqKuslgUcJh+ufZY8ShEvBLRIUhozAHgSi+fHMydXogzrn8Z35n4KIkrPnPvgljnGzNRqjFs+n6MMV4mFcPKiZAAECBAgQIECAAAECBAgQIECAAIFjC0igH3t8h/WuJOEXfYvUvwM8bDhVPFigZD4NbnK36qN149yQFgnOmp3M9OOZPyhR07qkLAn0EjX3ECBAgAABAgQIECBAgAABAgQIECBAYJ8CEuj7HLfpW13yzbnonhl/fnn6gdDAQwhIoN8exsjlfNcePnyT7cvsHwQ4xIS70QkJ9KOOrH4RIECAAAECBAgQIECAAAECBAgQIEDgvQIS6KKiicCjb1Pe+ynlTALJT9Y2GS6FTi4QzY1n/WZy9KGbZVhn/un267CLkrTL9Xv4MMDk06moedHYtPhgQxTfnodFQ+kmAgQIECBAgAABAgQIECBAgAABAgQIhAIS6CGRC9YKRP8m8aMEUJSkeNZE4doxcP2xBCTQb49n5mfP95RwjsZ5UfBLHGPmdvRskkAfMy5qJUCAAAECBAgQIECAAAECBAgQIECAQAsBCfQWqk9e5pZEQ5R839O3SZ88DHS/okCUWH3GD5b8zoc+dPrcG2+cPvDRjzyUbpHYrDi07ykqWj+XG/bWp5ZevcqOxqXFmPgGeq/RVQ8BAgQIECBAgAABAgQIECBAgAABAgReFpBAFxFVBaJEX/TtyUxSzM/WVh0yhe1AIJpXz5hAj0yWYY3WmxmHPvoQ0dJma2D/kZNA72+uRgIECBAgQIAAAQIECBAgQIAAAQIECIwSkEAfJX/QeqNvzGV+TjlKVOwxKXbQ4datTgJRsvgZE+iZRHNmvek0hOlqMh8iesbxTgM2ujB6LvkGeiN4xRIgQIAAAQIECBAgQIAAAQIECBAgQGCAgAT6APQjV/no3yTO/vx6lCxc/FokK448Lvq2b4FoTjxjQjX6sM4y4nv9pnb0b7v7EFH/+SyB3t9cjQQIECBAgAABAgQIECBAgAABAgQIEBglIIE+Sv6A9UbfCF2T5IsSSHv8ZukBh1yXOglIoL8XOpNA3+sHbaJkrQR6p4l3UU00Ji1iLYrxvX5ApP/oqZEAAQIECBAgQIAAAQIECBAgQIAAAQLrBCTQ13m5+oFAlGBYc9gfJQ6y32Y3YASOICCB/lwJdOvffLM2er5JoM83ZlpEgAABAgQIECBAgAABAgQIECBAgACBUgEJ9FI5970kEP27vWsT3lHCcKl8TULecBHYs0A0H9b8usOeHS7bHiWZl2tbJDV7+EW/5rHnvvXwa1GHBHoLVWUSIECAAAECBAgQIECAAAECBAgQIEBgTgEJ9DnHZXetipJZJT+5HiUsnjFpuLvAGNjgTBLy3LzZY0kC/b2BlBnfvX7IJtO3WT8cEH2Y6t6SMPtYRc+jFuMRPVdnNxu4/KuaAAECBAgQIECAAAECBAgQIECAAAECmwQk0DfxufksEP2b5SXJhT0nkUTGGIEoDrOtmi2hLoEugX4tULKmZuN/zXVRYnlNWZfXzvbvvEf9bDEeEuil0eM+AgQIECBAgAABAgQIECBAgAABAgQIbBOQQN/m5+7T6RQluksTIZlvMpZ8s73HoD1K5K79Ofse7T3X0bPdterKxMkWw9bf8owSc1va/ujeWedOtr/RhwqWcvbex6xF7+uixG7t9swwjtE83UsCPfMhoxZ9qR0T5/KicZn5edvKRLkECBAgQIAAAQIECBAgQIAAAQIECGwXkEDfbvj0JUQH2FuSH1HZpcn51oNWKzncup3X5fdsd426ovio6dcqqdSzD5ceW+ZlTdfSsjIfnJh1fSjt8+j7RsXqud8jYzbqe4v1IfqgQsmHe470wZNMX0qMRs8z9RMgQIAAAQIECBAgQIAAAQIECBAgMF5AAn38GOy6BVESa+u3v/Z6QF4jOTwiMHq2e0tdmbho4dfip92jxFyLfixljkxG1urT0b5NW8uldjnRr4zUru9ReVufKaVtjebpXhLoS/+jebOXD55EHzAYFSulMeY+AgQIECBAgAABAgQIECBAgAABAgTmEZBAn2csdtmS6AC7RsIxOuyvUUdt/C3J4dptWVNez3aX1hXF3Jr+llxbO7kUJeZK2pi55wgJ9EwszLg+ZMZnlmui9XdUO3t/sziap3tKoGfmTW/fkjiKYtPcL1F1DwECBAgQIECAAAECBAgQIECAAAECi4AEujjYJBAdYNc4hI8O+2f8lllpcnjTYFS4uWe7S+qKklgVCFJF1Iy5UX06QgI9+83oFsnNVKDs+KLo10Vm6FqN50u2H9E8bRFj0bOvtP+ZsZ09+Zz5FZJSn2xMuI4AAQIECBAgQIAAAQIECBAgQIAAgeMKSKAfd2yb9yw6wK6VZIzqWTo620F5SXK4+YAlKujZ7jV1ZRI+l91bE3vRh0DusdX6JnqUmEsMW9ElR0igLx3PjF+tsSqC3uFNa+fbdRfXrsdRovgRYYvE9a36onnaoh2Ry1rny35F/Vmzho4I8aj95vyIUVEnAQIECBAgQIAAAQIECBAgQIAAgeMISKAfZyy79yQ6wK75DbYoSTbbYfma5HD3gXtQYc92Z+vKJvNqxECUsLqmqxHj0TxqFR9HSaBnx6zGWLUai5nKzc63yzbXjKW19fdK9EbzdG8J9MyvN2xJ0LeM6UyM1IzJln1RNgECBAgQIECAAAECBAgQIECAAAECcwpIoM85LtO3KnOAXTOhkDnsr1nf1gHIJoe31lP7/p7tztT18x//+PTZv/7a6f2vvnq3qzUS59eFZ5Oyy309kkzRrzA8c3I4sxadx/eZnbJrRZQoviynZezPNq6RS4vnT7QObfXf2wfTzrG3t/eB7NxzHQECBAgQIECAAAECBAgQIECAAAEC8whIoM8zFrtqSXSAXTupmUmmzPSNs0xy+EdvvTXdmPdsd1TXf/lP//n0r//9v3uYPG+RtDoPSpS0Pl/X4xuwUVuePTEcrUeXE63HeE03sZMNihK252Jqr++Pmhclrs/3tlwLljqidrSoPxqPrQn0qPyl3y36lQzHu5dFY9EzPrf2xf0ECBAgQIAAAQIECBAgQIAAAQIECMwpIIE+57hM36rom2stktnRoflMibEoOfzWV756kkD/+unDn/pkUaz3SpBkPrixdKB1AlsCPQ6TaH24LmFr8jFu0b6umCXWb6llxrb1HIza0CLRHCW4t8ZwtK4sY9HiWb5lZmTavNVlS/vcS4AAAQIECBAgQIAAAQIECBAgQIDAMQQk0I8xjl17kTnAbpFMyHzLdJaDcwn0OCSjD2HcK6FX8vxcfybulmtbxPy5DdGca508jEdz/BXZBPB1S1uO23iVfAuiBPFS0qg4y4xt6w9QRT4t4qh1An0Z02gd7r3eRhEbmbSOg6h9/k6AAAECBAgQIECAAAECBAgQIECAwDEEJNCPMY5dexElElomWaLD/pZ1r0GWQI+1orG8VcKoZE4U80tbW35TUwI9jqflisjpUSmzfPgm19O6V2XcRs29c08zH2RpOYbRGrDXBPpo17WRHD03ZnkHWNsv1xMgQIAAAQIECBAgQIAAAQIECBAgMJeABPpc4zF9azLfBGyZxIi+fbYAtkhkrB0YCfRYLEqEXJcwMoGXifuW33yMEpySRr+NlsgqisyW4xjVPervmXW15bqe7Xe0ZrScB0dNoGfWtpau2bFfrsvM7RnidE2fXEuAAAECBAgQIECAAAECBAgQIECAwJwCEuhzjsu0rYq+rdY6+ZQ5QG/5TeDswEigx1JRMuy6hNEfjMgkGVu1MYr7WRJc8aj3uSLyWtOKVmO6pg2tr43m4izxFT1/Wn7I5qgJ9CW2or61fq5n4ztag1uOf7aNriNAgAABAgQIECBAgAABAgQIECBA4BgCEujHGMduvZgh0RK1YYZDdAn0OCSjcbwsYYYPRWSSsq2+/RjVPUuCMx71fldkvllb0ppWY1zSlhr3RLG11DFLn6MxbZnojZLMLT5oESWMa43LHmIgGvslTmd4TtSYk8ogQIAAAQIECBAgQIAAAQIECBAgQGC8gAT6+DHYTQsyh+wtkgjXQNG3EGdI+Eigx2GdTaC3TIrFrXz5iqjNrRI40dyTQL8/klEScm0MXF+/d/vIZ4YPJF2aR3Ow1TPoyAn0xTdyHR0Hmed+q7Hfuka4nwABAgQIECBAgAABAgQIECBAgACB/QlIoO9vzIa1eJZES+abaKOTWhLocZhGCZtzCa2S0nEL33tFlERrFXcS6CWj9fI92XjbWtNMH/jI9GVUTGfaduuaqL21vpV9XXdUb4vkbfTMrdnXqK7Fo0Ufs3EQ+Y9O8Gf74ToCBAgQIECAAAECBAgQIECAAAECBPYhIIG+j3Ea3spM0rpnojM6TB+dxJJAj0M2k9AcPY7XvYi+BSmBHo/7yCsy61jt9s0Ww9f9i+ZhzSRtDdso0duqvdEzp0VyuWdfM3Oj5zP+MlYybWs17jViVhkECBAgQIAAAQIECBAgQIAAAQIECOxPQAJ9f2M2pMVR4nBpVIsEwr3OZtoz8kBdAj0O0yhxt5TQKiEdt+72FdE3wVt9CzKqdzanUt+e90UJ0VZtGZWEvNWfTGKy57qeMe+ZVL5sTxQvLZx69zXqY6v1LRr3yGH2D6lE/fN3AgQIECBAgAABAgQIECBAgAABAgTmE5BAn29MpmxRdLA+IoEXJWBHHfYvAyiBHodxNH5LCSM/BHGrB1Eiu1XMRfWOmH/xCO/nikwstujN6HGLEugzJiajZGqrDyhEz8AjJNAzH0xr0c9obkXzc/Q8itrv7wQIECBAgAABAgQIECBAgAABAgQI7E9AAn1/Y9a9xVHyblSiM0qkLO0acdi/1CuBHodplBSZMXk3KuEYzUEJpDjesldEidJsOWuvG/FhkSWe/9kHP3j62dtvr23usOujdV8CfdvQROty77UmWvtGvX9sU3Y3AQIECBAgQIAAAQIECBAgQIAAAQKzC0igzz5CE7QvSliMSnRmDtZbJVOiYZFAj4Qef8hgubt3oiZu8ekkgZ5ROs410Xi36OmIRHqLfrQqM/qAQ6s1P6q3xYe1omdvi1iJ6uz9vI/a0+pXP1rFr3IJECBAgAABAgQIECBAgAABAgQIENiHgAT6PsZpWCszCaSRic7o23K9D/vPAyWBHodsNHatEmFxyx5fMWJsow+LjJyDWz33dn8Ut7X60yIhW6ttI8uJ/FutG8+SQI/WmmXsWyTub8VU5v2j1XiPjHF1EyBAgAABAgQIECBAgAABAgQIECAwXkACffwYTN2CWf9N1DNapn29DvsvB3JEkrVGIPVsd5QIGzFuGcOeRuf2REktCfTMyLW5JvqG7JZajevLetE8WK5ulVB9lgT6Yhj1tVdcZp7vPmiyZYVxLwECBAgQIECAAAECBAgQIECAAAEC9wQk0MXGQ4HoIH30z6dmvqHW67D/EnJEkrVGKPdstwR6fsSixOGIGM+3/rmuzCT91oiM+hWNNW3sdW3mwwoS6NtHIxPDPRLXs79/bJdWAgECBAgQIECAAAECBAgQIECAAAECswpIoM86MhO0K0raLU1slaxY0/3okH0pq8dh/2Wbeyai11hF1/Zsd5RA7z1mkc357z2NznVGc1ECPTt6/a/LrE+ZVs06HzJtr3FNJnne8pkUjWOL8Yn63OpXOjIfTGv97M+0oVX/a8SrMggQIECAAAECBAgQIECAAAECBAgQ2LeABPq+x69p66PD+6XyFkmDtZ3KfFuu9WH/dZtHJFnXut26vme7JdDzIyaBnrea+coo5qO2z7DeRm2s/ffMc+iyzlZr/TMl0BfPqL+tf30mGne/zFB7pimPAAECBAgQIECAAAECBAgQIECAAIFLAQl08XBXIEr2tD5Azw5N5ptqvdvaMxGddcpc17PdPevK9D17zYh2S6BnR2cf10XJwUe9OHoSPUrcRiMsgR4J5f4erTlLKS1jMXr/8KsbuXF0FQECBAgQIECAAAECBAgQIECAAAECZQIS6GVuh78r863umX4+NZOQ6tneEUnWGkHZs90966phcy5jRLujZJZkUs0R7ldWZt26bk3vDwO10Cjpd7YdEuhZqfi6UUnsaL1bWt7zeR5LuYIAAQIECBAgQIAAAQIECBAgQIAAgaMJSKAfbUQr9Sf6FuBsP5+aOXDvmWQckWStMfQ9292zrho25zJGtDuK756xXdNSWS8EokTltVOrJHGt8cj8KkitunrZRM/EFt/Gjj5o0DqJHNXf6j0gqvcIHyJpFf/KJUCAAAECBAgQIECAAAECBAgQIECgjoAEeh3HQ5WSSX7MmLCLklCtDvtvDf6IJGuNIOzZ7p511bA5lzGi3RLoNUdwzrKipOF1q1skbNfKRHG5trwa17f6cMEzJtAz7wK1k/iZOluNcY34UwYBAgQIECBAgAABAgQIECBAgAABAscQkEA/xjhW7cXaRE7VyhsXVvuw/15zRyRZa9D1bHfPumrYnMsY0e4oUTnjB1pqmj9LWWvW3hFjnklujh6rVsnVZ0ygL2MZ9bt2HGb++ZgZPjwyOs7VT4AAAQIECBAgQIAAAQIECBAgQIBAWwEJ9La+uyw9+ib3Ljv1vxrd66dfRyRZa4xLz3b3rKuGjQR6TUVl3RNYk0TvlUiMkqgzjaYEet3R6J3QjmKt1zO8rqLSCBAgQIAAAQIECBAgQIAAAQIECBDYm4AE+t5GrHF7M4fljZvQvPgeSSfJ4XgYGcVG5yt8Az1vdYQroyTiuY+tksXn8mf6MNV53Y4+YNDKJBqTFs+VqK8z/KLKEiu1zDO/cNCrz0dYR/SBAAECBAgQIECAAAECBAgQIECAAIFyAQn0crtD3hklCY7Q6VqH/Y8sJIfjSGEUG52vkEDPWx3hykwicelnq2/jzvAc+PW7757e+spXTz96662XhjRKKrda3yOTIyfQI/NacRh9gO9eTBxhzusDAQIECBAgQIAAAQIECBAgQIAAAQJzCUigzzUeQ1uTTdoMbWSFynscwksOxwPFKDaSQM8bHe3KKJl47m/NxG30QY1Wxmu+VRwlcyXQ649SJi5qxGH0iwe1/731+lJKJECAAAECBAgQIECAAAECBAgQIEDgKAIS6EcZyQr9iBITFaqYpog1CZuSRksOx2qMYqPzFVECS2Ipb7mXK7MfaKq1lmUT9mv8aiRVr+uLnlMS6GtGKH9t9A38re7RGre0tEU85QVcSYAAAQIECBAgQIAAAQIECBAgQIDAMwlIoD/TaAd9jb79dSSq1glHyeE4WhjFRucrouRS63jOt9SVNQWipOVSV42xj5LSUZ96Jjajtm5N5N7razQWLQyivtb68EQ0vsvfow9YbP1ll6ivtX4mPtNX1xAgQIAAAQIECBAgQIAAAQIECBAgQEACXQz8RiBK0B2RqUXC4+wkORxHDKPY6HxFND9rJFHzrXFlL4Eoabm0Y+vYZ+q47u/WZOkWvyjRKoG+Rff+vZlfRNiS0I8+wNdqXNtoKZUAAQIECBAgQIAAAQIECBAgQIAAgb0LSKDvfQQrtT/6dt1STcuEc6Vu/GMxmaRQywP5PSaHowRJ7aTZHo2WABvRbgn0364Q0VpVO05rr01ryovGfSlryzdzM+VftndLXWv6/ehaCfTf6mxJWJeMR2Rf+mGOzPN6T+8fJbbuIUCAAAECBAgQIECAAAECBAgQIEBgLgEJ9LnGY0hrosTp/8/e/cfukt31YR81aBcaOfwsrXwFrknliPWGNOofwfxRR/ujDuo/TaIqNIq9QrsOwl6h2hUsRGgXWy72UsmuXBNB7RUyF9Eifv1TqRjvvVKqBPePqChgLrIVEUK0JIqJUnoVkV2RUo1vn93nPjvznDMzn3NmzsyL/+DOnPM5r8+ZeZbv+5l5loY0ayxq7TWtEbIudU6ZRQeTLRr1xmvUnQo65wZXS/fMGuenAvS+pr2Ebalrcum9OfXU73l/t2KaCnFLfTEqte9K+KTWWjtAT92H5n5GpGyPdH9b455qTgIECBAgQIAAAQIECBAgQIAAAQIEXi8gQLcrkr9t2hOVCiVK8qf+KN/PXSqAWCNkXWpZKhwZq6tFo34ta9Sd6s2RAqac67pEmLn0+ppzfk6APje0zHnqd2lAP2fNqXNSoXKpz6rUviux51JrLfX5da0HqS9dTPXP2eNrrDO1D/07AQIECBAgQIAAAQIECBAgQIAAAQL7FhCg77u/WatL/UG8H6REOJBV3IKDcgKiUsHjGiHrAqovn5oKaecGdWN1tWjUr2WNulO9KbWPl+6pEuenQsV+zr0Ebjnh4tzrMue+v4VXtl/uoVT/pwa4uXtUgH5PKuU/dc+kPqfn7u/cvjqOAAECBAgQIECAAAECBAgQIECAAAECQwIC9IPvi1Qw1/O0HM6lQqJSf5xfI2RdupVrBxktGvXGa9Sduk5bvkan7ttUgNf6Pevco1SAntpPpxq2+MWpVP8F6FOvqGnH5+zJKfsm9Rl9pHvbtE44mgABAgQIECBAgAABAgQIECBAgACBkgIC9JK6DYydeqquX0LLT3OmwpZS61sjZF263VJW0V82aNGoN16j7lTgeaSQKfVFj75HU5+CXXrtlDo/J6ycc12mrvV+PaWC6KVWqdpL1Z36rJwSGucapNa61mdzyiK3B6n7Wu9UwjXX33EECBAgQIAAAQIECBAgQIAAAQIECBxXQIB+3N53pcKZLZHm/IG+RNi2Rsi61D31JOCcoO5aTS0a9etZo+7UPj5SgJ6yOO25PQRvOWudc/+qfa0vvTedn58KlXPD26k1pULjEvsttda1AvTUl1hyPytS65uzt6f21fEECBAgQIAAAQIECBAgQIAAAQIECBAYEhCgH3hfpP4I3tOUCiNqsqfCor6W6PBjjZB1iekaX6Zozejku0bdqSD1SAF6zl7dy70r5x49NWTM8dvyfkoF2aU+s1LzRn+G9Hs4FTCvFaD3taU+V3NqS41RqpdLPiudS4AAAQIECBAgQIAAAQIECBAgQIDAMQQE6A5nbLcAACAASURBVMfo8+AqU3+8LhEsr8GdE0JF/6F+jZB1iW2OUe5Thbl1tGYkQM/tbPnjcu5dU4Pl8lVPnyEVoPYjTg27U1/G6MeMvh9OX/n4Ganel6pdgH5/T1J7M7Uvcz5zSnwpIXIvGosAAQIECBAgQIAAAQIECBAgQIAAgf0KCND329urK8sJUfYQQPUIOU9cRofDa4QtS7Zyqt5+7GgjAXp+x1LXayqsyp+pjSNT4d1pFa0HcKmwuF/n1MA4tZf6MXOeHl5jp+TUPtUjdx2pe2SJvZba52v2KdWL1OdFyvNo97Tcfeg4AgQIECBAgAABAgQIECBAgAABAgTqCAjQ6zhvbpbUH+a3HKLMwUz9sT56van51gw+Lv1yvmDQn5MKRKb2RYCeL5YKq44WNqU8TrItu+Suceq9pOUnf3M+twTo+feVpUemPufGepHzmTN1Xy9di/MJECBAgAABAgQIECBAgAABAgQIECBwLiBAP+B+yPnjdXRYujZzTmgUGbalgp5SIc8c5xwbAfprsmsE/6kwNXLvztlDa5yT83R2X1eJJ4NrrDd1D5l7TeZc71s1y+l5qXtrKiwuYZbaA2uHzKm9NPYWm9R5e/vvjxr3C3MQIECAAAECBAgQIECAAAECBAgQIBArIECP9WxitNQfr/tF7DGQywlfokKQlPGWfHNc5oZ11y6INYLoiAt0jboF6K/vXCpcPJ3R4k9R5HzJae59OrWX+nGj7oMR19tpjNQ99XScAD1S/fpYOft0aC+lPnO29PlYT9NMBAgQIECAAAECBAgQIECAAAECBAhsSUCAvqVuVKol9cfrvoy1n2wrQZETuEWFL6mQaitP2OWGUn0/omteI4iO2Fdr1J3aT0cMnFIm572Ouq4j9k/OGDn3qrn36Ry3LQboOZ9bvUmpXnsCfXjnpvbqZT9a3X85161jCBAgQIAAAQIECBAgQIAAAQIECBDYj4AAfT+9zFpJzh+vW3xiM2fxNdee82TeFr6kkBtKCdBf22EC9Jyrrc4xqVDzvIotXG85Kjn3qSXXYyv3pnOrVEh7fqwAPWeXxR2T2q+XX7xK9XKv//0RJ24kAgQIECBAgAABAgQIECBAgAABAgRqCAjQayhvaI7UH6/7UksFEFtgyAmMo4K2VLi39lPDOXvhvGeeQL+nIUDfwpV8r4ZUeHdZ6RafrD6vMSfcPh2/5P6Rug8uGTt6d0ztcanPr9T9vMTeSt2joz6rlvYstZ/O60wdW6p/S9fofAIECBAgQIAAAQIECBAgQIAAAQIEjiUgQD9Qv3PDmRJBwFaYc15ZHhUepcKP3mQt66mhVF+rAP3eLt5igH7kpzZzrrPz+89a11zOPTAVLkatIxUGR1/rOWsfOib3M+v83FIBbMqsxL5K7e2tBOipz9XTZ+q//3Vf1/3Vj320+6qv/urRLVHCce7+cx4BAgQIECBAgAABAgQIECBAgAABAscVEKAfqPepP3L3FFHh8VZZcwKZqPAoJ6RewzvHYKh/US6nsdcIoiP25Rp1p/bSkQP0vqdTguf++K0Ej6f9OPWaXBoSp4LZvq6lcyy91qaanOYrVbcAfbyjqV6dPjve9O3f3n3rX3nH6EBrfB4u3afOJ0CAAAECBAgQIECAAAECBAgQIEBgnwIC9H32dXBVqQBgi8FSifbUdKg5V67V1LDxNK4A/Z6EAD13p9U7LvUFg6FKthLWTa094ssSqcDz5LXW08BTTc77K0Cvd92dz5T6rPvHf+//6L7+zW/uvvabv2m0wK19sWUdSbMSIECAAAECBAgQIECAAAECBAgQILAFAQH6FrpQoYacQCI6IK2wrFlT5DyJHxFS9cXlzNUfVyOoyg3NxlCj98caQfSsDXNx0hp1p67f6N5EONUeI+ep6qGa1gztUqHjUL1R94qcudfYV3P7eLISoNe+8u7Nl/tZV+vzZR0FsxIgQIAAAQIECBAgQIAAAQIECBAgsBcBAfpeOplYR04oUSp42CJxzlPYUUFVzly9UdR8Q96pALY/pw8Sv/qNb+ze+G1/frBl0WHaGkF0xF5co+6cLz+U3D8RbjXGyLnPjdVRM0jPCa+H6oysMeee0NcQfd2P+efW0z/J/B9/+1/qvuLBBweHKvVmgVTPSlx/qf0cuR8irs/cz7qhuUr1LWJdxiBAgAABAgQIECBAgAABAgQIECBA4HgCAvSD9DznD9slAoCt8qaCib7uqC8U5AZD/ZwlQoSc3p+CmJrhcM25IvfhWnWn+hi1XyOt1hgrFXTm1FTiXjjlPjBUY4n+5twHT7WUCmunuPR9ufsv/kX32A/94GiAHvX2kMsepPZViT2T6k+pnuRcI0PHpOq9Nm4Jv7nrcB4BAgQIECBAgAABAgQIECBAgAABAgQE6AfYAzmvVi0VOmyVNye0iXzycmqwEBGWpQLXoWCsZjhcc67IfbhW3akAr1+jEOpep3OspuyJOddjzn03t4Y58+eOnXufOI0Xscdy3qhwXv/5vTjn3l0iWE7tqQiXy56lPjdKrDN33wwdl9ObofOO9t8fS4ydS4AAAQIECBAgQIAAAQIECBAgQIBAHQEBeh3nVWdJ/eG/L65kQLPq4q9MnhMcRQYUOfMNlTslyJ86x2Xfa4bDNeeK3INr1Z0K005rTL3F4BRevuE//MbuxQ9/pPvCiy9G8mxmrFyvzRQ8UkjkPWhoirmhZz9Wbm1L5rgMV3PD98tA+7QfUtfH2H5IfY4K0O/JpZyGfI/43x9bv++ojwABAgQIECBAgAABAgQIECBAgMDRBQToO98BOcHFlIB2T1w5T4jODVuGnHKDn1rGQ+FXzXC45lyRpmvVnXMtT1nnEa77aLMpvkuPrdmfrTqN3X+nflHovBdz7+mpYFiAfk8553P18tooYbf0+nM+AQIECBAgQIAAAQIECBAgQIAAAQLHFhCg77z/OU9hzg0UWqfLDbQj/7ifO2dp27E11QyHa84V6blm3UuCw0uDmgFtpP+csVLh55wxS56zxj15ayH6tftuzufaWH/m2qb2UOTnxKn21Dpz3wBQcq9ejj31M25uP2quyVwECBAgQIAAAQIECBAgQIAAAQIECBxPQIC+857nBG5b/CN8rbakQpG+jhKvl82Zt4RB6rdma4bDNeeKtFyz7jlPd46t/UgBem8wNdiL3DO5Y6Wuz9xx5h63BaOcQHVJnTnjD/ml7tkC9NfUUsH/ue+R//tj7nXqPAIECBAgQIAAAQIECBAgQIAAAQIEygsI0MsbrzZDTti2dmCzGs7/P/GaRjlzR/rkBDw1w+Gac0U6rl13KsjLXevRAvSTy5LwNdd26nFbuw9PCUCnrnXs+KkGc++fAvSojo2Pk/s2g6Peg8p3wAwECBAgQIAAAQIECBAgQIAAAQIECCwVEKAvFdzw+TlPn5d4unrDJIOlre1UOqya8oRfzXC45lyRe3ILdUfsGeFV10V9GWHu/ppybc6dY8l5NXyWfAbNuQ4E6Et2RP65OZ+rc3uRX4UjCRAgQIAAAQIECBAgQIAAAQIECBAgME9AgD7PzVkEwgVyn9rLmXjq05w5YzpmWwJLn6QWXt3fzzlh7NQd0eqXFiLvTb1Z5P0p9zrY+pcVpu6lrR+f8+WLnLeibH2d6iNAgAABAgQIECBAgAABAgQIECBAYJ8CAvR99tWqdiAwNbRa8iTnDrgOvYSc8Nf+mL5FckLAsVH3/AWFqa9Pt/em772Wz8j5UkPklyhatlI7AQIECBAgQIAAAQIECBAgQIAAAQLbFBCgb7MvqiJAgAABAgQINCfgCz3NtUzBBAgQIECAAAECBAgQIECAAAECBAhcCAjQbQkCBAgQIECAAIEQgZzfP/f69hBqgxAgQIAAAQIECBAgQIAAAQIECBAgUEhAgF4I1rAECBAgQIAAgSMJ5Pz0yJ5/3uBIvbZWAgQIECBAgAABAgQIECBAgAABAnsWEKDvubvWRoAAAQIECBCoJJDz+vbf/pXPdL/6oQ9Vqsg0BAgQIECAAAECBAgQIECAAAECBAgQmC4gQJ9u5gwCBAgQIECAAIELgdTr2//45Ze7Fz/8ke4LL77IjgABAgQIECBAgAABAgQIECBAgAABApsVEKBvtjUKI0CAAAECBAi0IZDz+vbf/43f7H7+Pe9pY0GqJECAAAECBAgQIECAAAECBAgQIEDgsAIC9MO23sIJECBAgAABAjECOa9v/wc/8ZPdP/yZn4mZ0CgECBAgQIAAAQIECBAgQIAAAQIECBAoJCBALwRrWAIECBAgQIDAUQRSr2//17/3z7pf/L7v6/7NH/zBUUiskwABAgQIECBAgAABAgQIECBAgACBRgUE6I02TtkECBAgQIAAgS0I/LnHHuse+6Ef7L7iwQdHy/ntX/lM96sf+tAWylUDAQIECBAgQIAAAQIECBAgQIAAAQIErgoI0G0QAgQIECBAgACB2QL/xQ//cPetf+Udo+f/0R/+YffL73t/96UvfnH2HE4kQIAAAQIECBAgQIAAAQIECBAgQIBALQEBei1p8xAgQIAAAQIEdibwH7zlLd1f/dhHu6/66q8eXdnv/8Zvdj//nvfsbOWWQ4AAAQIECBAgQIAAAQIECBAgQIDAXgUE6HvtrHURIECAAAECBAoLpJ4+/+OXX+5e/PBHui+8+GLhSgxPgAABAgQIECBAgAABAgQIECBAgACBGAEBeoyjUQgQIECAAAEChxLI+e1zT58faktYLAECBAgQIECAAAECBAgQIECAAIFdCAjQd9FGiyBAgAABAgQI1BPIeXW7p8/r9cNMBAgQIECAAAECBAgQIECAAAECBAjECQjQ4yyNRIAAAQIECBDYvcCf/oZv6P76xz/efe03f9PVtXr6fPdbwQIJECBAgAABAgQIECBAgAABAgQI7FJAgL7LtloUAQIECBAgQCBeIDc8/6M//MPul9/3/u5LX/xifBFGJECAAAECBAgQIECAAAECBAgQIECAQEEBAXpBXEMTIECAAAECBLYucPot83/5hS92P/+e94yW+1//3b/bvfHb/nzWcn77Vz7T/eqHPpR1rIMIECBAgAABAgQIECBAgAABAgQIECCwJQEB+pa6oRYCBAgQIECAQGWBU4D+FQ8+GDLzv/69f9b94vd9X/dv/uAPQsYzCAECBAgQIECAAAECBAgQIECAAAECBGoKCNBrapuLAAECBAgQILAxgcgA/Y9ffrl78cMf6b7w4osbW6VyCBAgQIAAAQIECBAgQIAAAQIECBAgkCcgQM9zchQBAgQIECBAYJcCkQH6P/iJn+z+4c/8zC6dLIoAAQIECBAgQIAAAQIECBAgQIAAgWMICNCP0WerJECAAAECBAgMCkQF6H733AYjQIAAAQIECBAgQIAAAQIECBAgQGAPAgL0PXTRGggQIECAAAECMwUiAnTh+Ux8pxEgQIAAAQIECBAgQIAAAQIECBAgsDkBAfrmWqIgAgQIECBAgEA9gSUBut88r9cnMxEgQIAAAQIECBAgQIAAAQIECBAgUEdAgF7H2SwECBAgQIAAgU0KzA3Qf/83frP7+fe8Z5NrUhQBAgQIECBAgAABAgQIECBAgAABAgTmCgjQ58o5jwABAgQIECCwI4E//Q3f0P31j3+8+9pv/qbRVXnifEcNtxQCBAgQIECAAAECBAgQIECAAAECBAYFBOg2BgECBAgQIECAAAECBAgQIECAAAECBAgQIECAAAECBAgQ6LpOgG4bECBAgAABAgQIECBAgAABAgQIECBAgAABAgQIECBAgAABAbo9QIAAAQIECBAgQIAAAQIECBAgQIAAAQIECBAgQIAAAQIE7gl4At1OIECAAAECBAgQIECAAAECBAgQIECAAAECBAgQIECAAAECAnR7gAABAgQIECBAgAABAgQIECBAgAABAgQIECBAgAABAgQI3BPwBLqdQIAAAQIECBAgQIAAAQIECBAgQIAAAQIECBAgQIAAAQIEBOj2AAECBAgQIECAAAECBAgQIECAAAECBAgQIECAAAECBAgQuCfgCXQ7gQABAgQIECBAgAABAgQIECBAgAABAgQIECBAgAABAgQICNDtAQIECBAgQIAAAQIECBAgQIAAAQIECBAgQIAAAQIECBAgcE/AE+h2AgECBAgQIECAAAECBAgQIECAAAECBAgQIECAAAECBAgQEKDbAwQIECBAgAABAgQIECBAgAABAgQIECBAgAABAgQIECBA4J6AJ9DtBAIECBAgQIAAAQIECBAgQIAAAQIECBAgQIAAAQIECBAgIEC3BwgQIECAAAECBAgQIECAAAECBAgQIECAAAECBAgQIECAwD0BT6DbCQQIECBAgAABAgQIECBAgAABAgQIECBAgAABAgQIECBAQIBuDxAgQIAAAQIECBAgQIAAAQIECBAgQIAAAQIECBAgQIAAgXsCnkC3EwgQIECAAAECBAgQIECAAAECBAgQIECAAAECBAgQIECAgADdHiBAgAABAgQIECBAgAABAgQIECBAgAABAgQIECBAgAABAvcEPIFuJxAgQIAAAQIECBAgQIAAAQIECBAgQIAAAQIECBAgQIAAAQG6PUCAAAECBAgQIECAAAECBAgQIECAAAECBAgQIECAAAECBO4JeALdTiBAgAABAgQIECBAgAABAgQIECBAgAABAgQIECBAgAABAgJ0e4AAAQIECBAgQIAAAQIECBAgQIAAAQIECBAgQIAAAQIECNwT8AS6nUCAAAECBAgQIECAAAECBAgQIECAAAECBAgQIECAAAECBATo9gABAgQIECBAgAABAgQIECBAgAABAgQIECBAgAABAgQIELgn4Al0O4EAAQIECBAgQIAAAQIECBAgQIAAAQIECBAgQIAAAQIECAjQ7QECBAgQIECAAAECBAgQIECAAAECBAgQIECAAAECBAgQIHBPwBPodgIBAgQIECBAgAABAgQIECBAgAABAgQIECBAgAABAgQIEBCg2wMECBAgQIAAAQIECBAgQIAAAQIECBAgQIAAAQIECBAgQOCegCfQ7QQCBAgQIECAAAECBAgQIECAAAECBAgQIECAAAECBAgQICBAtwcIECBAgAABAgQIECBAgAABAgQIECBAgAABAgQIECBAgMA9AU+g2wkECBAgQIAAAQIECBAgQIAAAQIECBAgQIAAAQIECBAgQECAbg8QIECAAAECBAgQIECAAAECBAgQIECAAAECBAgQIECAAIF7Ap5AtxMIECBAgAABAgQIECBAgAABAgQIECBAgAABAgQIECBAgIAA3R4gQIAAAQIECBAgQIAAAQIECBAgQIAAAQIECBAgQIAAAQL3BDyBbicQIECAAAECBAgQIECAAAECBAgQIECAAAECBAgQIECAAAEBuj1AgAABAgQIECBAgAABAgQIECBAgAABAgQIECBAgAABAgTuCXgC3U4gQIAAAQIECBAgQIAAAQIECBAgQIAAAQIECBAgQIAAAQICdHuAAAECBAgQIECAAAECBAgQIECAAAECBAgQIECAAAECBAjcE/AEup1AgAABAgQIECBAgAABAgQIECBAgAABAgQIECBAgAABAgQE6PYAAQIECBAgQIAAAQIECBAgQIAAAQIECBAgQIAAAQIECBC4J+AJdDuBAAECBAgQIECAAAECBAgQIECAAAECBAgQIECAAAECBAgI0O0BAgQIECBAgAABAgQIECBAgAABAgQIECBAgAABAgQIECBwT8AT6HYCAQIECBAgQIAAAQIECBAgQIAAAQIECBAgQIAAAQIECBAQoNsDBAgQIECAAAECBAgQIHB0gTe98Ru7v/VfPnJ0BusnQIAAAQIECBAg0ITA7/3zL3U3/7dbTdSqSAIE2hTwBHqbfVM1AQIECBAgQIAAAQIECAQJ/Of/2cN/8pmf+O/7///Y/xAgQIAAAQIECBAgsHGBv//rv/Unj//tv+O/3zfeJ+URaFlAgN5y99ROgAABAgQIECBAgAABAosFBOiLCQ1AgAABAgQIECBAoJqAAL0atYkIHFZAgH7Y1ls4AQIECBAgQIAAAQIECPQCAnT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ipKwQAAAIABJREFU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f5pi//si5/tHn300WknLTz61q1b3eOPPb5wFKenBIZ6e+fOne7htz6cOtW/EyBAYBMC73znO7tP/Pgnuje84Q2v1vPKK690zz//fPfcs89tokZFECBAgMB2BQTo2+2NyggQIECAAAECBAhcCgjQ7QkCBEoLCNBLC+9o/DUC9Es+gXqZDSVAL+NqVAIE6gkI0OtZm4kAAQJ7FBCg77Gr1kSAAAECBAgQILBXAQH6XjtrXQS2IyBA304vNl/JFgL0E5Kno2O3iwA91tNoBAjUFxCg1zc3IwECBPYkIEDfUzethQABAgQIECBAYO8CAvS9d9j6CKwvIEBfvwfNVLClAP2E9sILL3TvfurdzRhutVAB+lY7oy4CBHIFBOi5Uo4jQIAAgSEBAbp9QYAAAQIECBAgQKAdAQF6O71SKYFWBQTorXZuhbq3GKD3DF7rvnwzCNCXGxqBAIF1BQTo6/qbnQABAq0LCNBb76D6CRAgQIAAAQIEjiQgQD9St62VwDoCAvR13JucdSxAL/EU+NSw/igh+ud/6/PdQw89dN/+iVi7AL3JS1LRBAicCQjQ97UdfC7tq59WQ6AFAQF6C11SIwECBAgQIECAAIF7AgJ0O4EAgdICAvTSwjsav2aAfs42FIoMsZYI8rfWPgH61jqiHgIEtiIgQN9KJ2LqEKDHOBqFAIF8AQF6vpUjCRAgQIAAAQIECKwtIEBfuwPmJ7B/AQH6/nsctsK1AvTTAj7wwQ90zzzzTPfAAw8Mrunu3bvd0+99urt582bYmrc2kAB9ax1RDwECWxEQoG+lEzF1CNBjHI1CgEC+gAA938qRBAgQIECAAAECBNYWEKCv3QHzE9i/gAB9/z0OW+HaAXq/kEceeaT79E9/urtx48bguu7cudM9/NaHw9a8tYEE6FvriHoIENiKgAB9K52IqUOAHuNoFAIE8gUE6PlWjiRAgAABAgQIECCwtoAAfe0OmJ/A/gUE6PvvcdgKtxCg94u5FqLv/Sl0AXrYdjYQAQI7ExCg76uhAvR99dNqCLQgIEBvoUtqJECAAAECBAgQIHBPQIBuJxAgUFpAgF5aeEfjbyVA70mvvc59z7+FLkDf0QVlKQQIhAoI0EM5Vx9MgL56CxRA4HACAvTDtdyCCRAgQIAAAQIEGhYQoDfcPKUTaERAgN5Io7ZQ5pYC9N5jKEzu/+97fo27AH0LV4IaCBDYooAAfYtdmV+TAH2+nTMJEJgnIECf5+YsAgQIECBAgAABAmsICNDXUDcngWMJCNCP1e9Fq91agD72FPpLL73UPfGuJ7rbt28vWu8WTxagb7EraiJAYAsCAvQtdCGuBgF6nKWRCBDIExCg5zk5igABAgQIECBAgMAWBAToW+iCGgjsW0CAvu/+hq5uawH62G+h7/l30AXooVvaYAQI7EhAgL6jZnZdJ0DfVz+thkALAgL0FrqkRgIECBAgQIAAAQL3BATodgIBAqUFBOilhXc0/tYC9J52KFB+5ZVXuueff7577tnndqR/bykC9N211IIIEAgSEKAHQW5kGAH6RhqhDAIHEhCgH6jZlkqAAAECBAgQINC8gAC9+RZaAIHNCwjQN9+i7RS4xQB9izWV7JgAvaSusQkQaFlAgN5y915fuwB9X/20GgItCAjQW+iSGgkQIECAAAECBAjcExCg2wkECJQWEKCXFt7R+FsMq7dYU8mWbzFAH/st+nOHO3fudA+/9eGSNJPGHgrahgbY+s8BjP2Mwfla9vxGhrGm57j0525tX07axBs4OOfaP5VZ41oSoM/fFEOfLWOj3bp1q3v8scfnT5Z55pYC9NbuKVOuzVr9zGy7wwisKiBAX5Xf5AQIECBAgAABAgQmCQjQJ3E5mACBGQIC9BloRz1li2F1bk1jf0x+6aWXuife9UR3+/btKm0dC27P68gNd3MLzlnj1KAiN0wYqrFGkDY07yc/9cnuySefzGUbPO6FF17o3v3UuxeNcXnynNBvbN/nFLbXsGTpdZNznaR8x+4ztc3Hrs+la1xy3V/abeVaGurp2DpL1Hw5f6kvSV3OE3E/7Mfc0p7q64n8fNnCPSV1zzn/9ymh+di4kX5Tancsga0ICNC30gl1ECBAgAABAgQIEEgLCNDTRo4gQGCZgAB9md+hzs4Nq2uiTKlp6NjaT+cOhRaXNSz9o/2lf07AMSVAXxLenteWU1fEXooKis5riQzSpgTokWuJXENEn+aOscb1cq3WoQC0dig1tk/m9jzaeAvX0rUe7jlAj7p/z/mcGTKP/FJGP37EtRa930t/1kUE55e9iXCce093HoE1BQToa+qbmwABAgQIECBAgMA0AQH6NC9HEyAwXUCAPt3ssGdMCatrIY29dnYoKNrC06FD9V7+cX2NP97nBOjRdfV7pOQXGErUe76vo0KR3AB9yiuWc6+/1l9hXioM7P3mhs3R4XVuL8+Py7nP5I5bYt9dzh21D3OvpdTa9xiglwhZLx3n3M+3FqBv8Z5ybb+WrLeft/bbM1LXpn8nUFpAgF5a2PgECBAgQIAAAQIE4gQE6HGWRiJAYFhAgG5nZAtsLUAf+8P72B/xx46v9aRVboAfHfzmBL2pAP1a+JL6A3vqD/xzQpfUps0Ji1IuOcFORO2p0O/afkjt3Zy9FBVepnoS+e85vUnZ5OyR1N4eWtNYbbWcx3o+Zy054XnOuDn9Sl2POfsndS3ljNEfs7cAPWevp66Xk13OWzCmfPkkZ2/k9q0/Lncdl2Pm1JEaO8c553rJXW/qszXnnpNzjeeMk1uz4whsXUCAvvUOqY8AAQIECBAgQIDAawICdLuBAIHSAgL00sI7Gn9rAfpYUHTtj9xrPh0a8Qr5Ur+Pey1Az3ntfM42vxZQpIKJnPFzA54p4c5pzFQwMmfM09jXQr/+mGeeeaZ74IEH7iOYE2hcC74iQ50pvZpzbCromrqW6PH6NUVc63NsIue+FqwtCbuXfBknZSJAf71QyXvX2B6Jup+nvtiV2g+5/x59D4geb2gd1+7ncz6PUl+2mnpfzbV3HIGtCQjQt9YR9RAgQIAAAQIECBAYFxCg2x0ECJQWEKCXFt7R+FsL0Mf+gHwt3Bn7I/GcQHJKa6OeSq0doH/uc5/rnnzyyfuWuvQP6WP7KKIH18KiiPHHal/yJPpY6PeZz3yme8c73nFfeL40mBrb/0vqn3IdLD225Jcwru2dqYFU7tsmlnpcnj/mMzXwjg7ncutcug8F6PdLX7tepu6Jsb06tldK3W8jxj1fSyv3lPOa53x5MPdeM9bPpddm7vyOI7C2gAB97Q6YnwABAgQIECBAgEC+gAA938qRBAjMExCgz3M75FlbC9DHnn5LBbxD5y0NJlMbYixQmxrM1QzQh9Y0td4xlym/XZ+yPf37tSfoUnsid47+uLGAYe4eSj35d6otKvAa24tR40+xnHrs2L6Jqj3yCwaRv0Oe6xRxn5n60xi5tV0eV+LLTAL0+5VLhtvnM5V640KNJ9BbuqeczEt5n8avtW/m3jucR6CkgAC9pK6xCRAgQIAAAQIECMQKCNBjPY1GgMDrBQTodkW2wJYC9CVPSY2dGxmyXqJGhfZrBuhR4XlvMxaezQ1Crz1FWKKvkQFDToA+12Xs4t7StZx7A5rzxoncsc+Pi9qbUT99MGUNQ32d+sWOmvfHaCMB+mu7ZeyeOHU/5Oy/qDesXM5VOkBv7Z5y7bMz+nMu6r9ZcvaPYwhsSUCAvqVuqIUAAQIECBAgQIDAdQEBuh1CgEBpAQF6aeEdjb+V0O1a4Jjzeteo1xzntjbyScu1AvToP873dpFP0UUG2rl9jboeUgF6icArck/mei05ruQri4fqiniSu7ZxxHxbuTfO/bKOAP213Tx2T5xrm7p+h+6HS7/4UzJAb/Ge0vdg6N5U4vXqEffA1J7x7wS2KCBA32JX1ESAAAECBAgQIEBgWECAbmcQIFBaQIBeWnhH40cFhktIroWNU4LGyPA2tZ7IIGONAH2Ka8ri/N+jfie6dhByWkPUk8qpAL3Elxf6NbT0hOEa956IV7DXNI54mntsL5bag2P7MOeLUEP3GgH6ayoRbyNYej9fGuyWDNBbvafU7OvQ/WvutTllLzmWwJoCAvQ19c1NgAABAgQIECBAYJqAAH2al6MJEJguIECfbnbYM9b4g/M59lgQfTpmypN1UeFtzmaICOJO86wRoE9xzfE4HRP12t/ILyhMqb8/NmLuawH60ic4r60nInCd6jXn+IgnqyPnnXI91HyKM+I+s8aeGJpz7r4XoN/b6VH31inXzdicU66Xy/lKBegt31MirvPcvpZ4q0Du3I4jsJaAAH0tefMSIECAAAECBAgQmC4gQJ9u5gwCBKYJCNCneR366LUC9LEQ6rwZU5+QrPX7sNFBfe0AvdTT56feLX3CrfYrpy9vABFB1bUAfeq+nnKDqvUq4Ck1DR1b820Rl/OX2p/RT3FGPTm+RmAmQL9/10Xc48f2w5IwO3UdtxSgt3xPqRmgD31GlP5vgtQ+8+8ESgsI0EsLG58AAQIECBAgQIBAnIAAPc7SSAQIDAsI0O2MbIFaAXrqldaXBc8NGSOeHk7hRf+hPiJcyQ0p++Oig77LuZcGdtFfUEj1M9duSsgwtt+Xvv44tZY1QrZUTZf/HvEFhalznh8fESBF3wNK7MHTmKWe+L3WAwH6/ToR9/ioJ/GnXDutBOit31Nq/izEUP97vxs3bnQ3b96csj0cS6AZAQF6M61SKAECBAgQIECAAIFOgG4TECBQWkCAXlp4R+OPBehrLnHJE3WlX+Na4unoiHAlN4Drj1vim7MvloZnNcLJ1DqWvqY76rfUU3Ve/nuJwGtqDanjl9qmxk/9e8SXDEp/ySMyEHz/+9/fffSjH02xhP770nvAeTFRwfGa10bEPb536F+Df/v27dBeXRushFmJL3S0fk8Z2h81PqurbSQTEVhZQIC+cgNMT4AAAQIECBAgQGCCgAB9ApZDCRCYJSBAn8V2zJO2FKDP/Y3cy86VfJqrxB/qI8KVod27VhC9JDwr8QWFOVf20gCz9Bc5xtZUIvCa43ftnKF9OeXp/oh6Iq65kq9dLnGfiXDLHWPpWyjO5xGg56rHHxfxZZPLqkoE6K3fU8b+O6z2fTF+BxmRwDYEBOjb6IMqCBAgQIAAAQIECOQICNBzlBxDgMASAQH6Er2DnbuFAD0qOD+1ruTToSXC+Ygwb2jbrhUqLAnQo373OeIyXhKQrrWOrQfoS7+YENHXfoyIEG9on0e9oj8ygI4yyx0n+kswAvRc+fjjSvwkSsS1d77SPdxTxv6bpV+nED1+XxvxeAIC9OP13IoJECBAgAABAgTaFRCgt9s7lRNoRUCA3kqnNlDnWgF6VNA0RBgd4JzmKPVUcc0APfrLCkP+SwL0LT15u+QLCCWe3My5XWw9QF/riwWXdkv2aOn7wVaMcvbb0DFjnylz7z0C9LmdWHbe2D7sR13yMyDRAfpWrpcl95Rr1qcu3rp1q3v8sceXNdXZBA4qIEA/aOMtmwABAgQIECBAoEkBAXp1WyKsAAAgAElEQVSTbVM0gaYEBOhNtWvdYmsF6LX/+Fvi9eUlnsbruy9Af+0aKPlU79QrbUktAvRh7aEvSJT8Ms1Yz4fqmPOk55IvWYzVtmTfTd3jUcePfXHjfHwB+kP3cdf+TMzt9djn3Pn5WwrQ93JPyf1vsTt37nQPv/Xh3HY6jgCBrusE6LYBAQIECBAgQIAAgXYEBOjt9EqlBFoVEKC32rkV6h77o+2SP5CvsIzXTVniNe5LXul9zaRmgF7jj+9LnsQrEUjO3Y9LnoaPemp2au1bfwJ9aG/MCa6nulweHxW6LdkjY2sodZ9ZatafnxOUj80jQN9WgJ4TlI/1csl/H0Q/gb6Xe8qca6vG53nEfcMYBNYWEKCv3QHzEyBAgAABAgQIEMgXEKDnWzmSAIF5AgL0eW6HPGuvAXrfzMjfKy/5mlgB+muX3pbCwyU9F6AP30638gWJqDcERP9cRIlAfuoH27XfY5461vnxAvT6AfrQ/XRJD0/nbilA39M9JedV7tf6t9W3GkTsOWMQWCIgQF+i51wCBAgQIECAAAECdQUE6HW9zUbgiAIC9CN2feaa9xygR75yvcQr4U8tE6AL0Gdevq87betPoOe+pjjKY+o4c4LByHvDGmFgrZ4I0MsG6EvD1ynXypzr5DR+9BPotfbvFJ/zY6dazXkSfaw2T6jP7Zrz9iYgQN9bR62HAAECBAgQIEBgzwIC9D1319oIbENAgL6NPjRRxZ4D9LFAYeoflaOfMr3cGAJ0AXrUzWLrAXqpJ2Kj/KaGXf28S95UcF73WO+m3q9yLEo9ZX5tbgF6mQB9jWtqznVSKkBfY/0519jpmLlW0V8MKHEfmeLgWAJrCgjQ19Q3NwECBAgQIECAAIFpAgL0aV6OJkBguoAAfbrZYc/Yc4DeNzXiic7Sr1UWoN+7/Ep/UWHqRb4kGPUK92HtrYddc1+BHPHTA1G/y35tn9d4Srk3/N3f/d3uySefvK8UAXpsgB4dsF7um7t373Y/8tyPdO//797f3bhx475/nhsKj30mLwl393pPOYFH93nudTj189PxBLYkIEDfUjfUQoAAAQIECBAgQOC6gADdDiFAoLSAAL208I7G33uAHhF+R4Tw17aMAP01nYggMuryFKBHSV7vb/ws80ecG6BH/FxE6b0fHcSdlPug9en3Pt3dvHnzVfghj7nBXdSXUdZ8O0PkPb7klyAu938Js+hXuO89QD9dVJGvdu/HnHuvm393dSaB9QQE6OvZm5kAAQIECBAgQIDAVAEB+lQxxxMgMFVAgD5V7MDH7z1AX/pUc9Rr4K9tschw5Xye6KAi9zJZEp6VDhFz19AfJ0CfopV37NCenBus5s1Y56il94kley1nhUvC86GAPDXnknvA5dgC9NdElobnU0PTFgL0vd5TUtdY/+9Lvzywh3tvjpNjCAjQ7QECBAgQIECAAAEC7QgI0NvplUoJtCogQG+1cyvUvfcAvScdWuMrr7zSPf/8891zzz53VT3iydJUWwXorwkJ0FO75fq/lwi8llV0/9l7DruWvKli6D4zJ7ge6tXYPezy2MgwTYB+v27EPX7KE8hLXrF+XnmJ+0n0F7v2fE+Zeu+dskdOY0de91PrdTyBWgIC9FrS5iFAgAABAgQIECCwXECAvtzQCAQIXBcQoNsh2QJHCNCXPN05FHxEBVunJkWEK0MNjw4qcjfVkvBsSQiZW1/ucUte/x/11GxurafjSgReU2u4dvyW+hu5rn6sJftl6B6w5HehT2sbq+l87VFh6/mYS+4Bl32JupbWvDYi7vGpp41LBKElzKI/l/Z8T1l6j8r98kzEvWZprc4nUFJAgF5S19gECBAgQIAAAQIEYgUE6LGeRiNA4PUCAnS7IlvgCAF6jzHnyeYlwXt2A0Zqm/qq3aH5ooOK3DUtCc+Gzs19W0BufbnHLaklKvTLrfV0XInAa2oN145fYhpZR4mx5v5cxJLgPbWOa6FrydBsyT3gck1R19Ja18bYvFPu8de+CFHy/ljCLPpzac/3lNT1nfvvOa/+L/FFmtz6HEegtIAAvbSw8QkQIECAAAECBAjECQjQ4yyNRIDAsIAA3c7IFjhKgD7nVexLXv2e3QAB+n1Uc/o0xXrKsUuebIwK/abU2x9bIvCaWsO140uGxZF1zh1rzj1jyT67Vue10KxkeN7XJEB/rTMRAfrY53TJ8LzU/SQ6QN/7PWXuvWjovLF91B9b+p4QuQ5jEZgqIECfKuZ4AgQIECBAgAABAusJCNDXszczgaMICNCP0umAdR4lQB8Lk8b+aDz3adI5LYl4vW/uH8tr/JF8SXhW66n/nD7NeWvBaVwB+rDwlvqbswemHjN1fRHh6liNY19GKfGq78saltwDLseKupbW+nLJ1D1xuf5rv2td+qnhEmbRAfpS36nXeOvHj90Xon+apnUn9e9LQIC+r35aDQECBAgQIECAwL4FBOj77q/VEdiCgAB9C11opIajBOh9O6Y86Tn2VNuU1+7mbgEB+mtSNb+4cK0/U79wUSr0y91Dp+NKBF5Ta7h2/Fh9Nb7YEbmOa2MNXc9j4VTJ10+veW8XoL+2Q5Z+lozdi2p8EaLE/SQ6QD/CPSX63jV0jyr9NoPoNRiPwBQBAfoULccSIECAAAECBAgQWFdAgL6uv9kJHEFAgH6ELgetcc2QJWgJ2cNMedXrlLA9u4CRAwXo98PUtB/r3dJXyUc9NTt1b5UIvKbWkDp+C/1N1bjk36fsnSVvOUjVOCXIT4019d+Hejw38I28lkrda6/5jH3G5n4Za2kAP7V358ePhfdLnnyPDtD7elu+p6yxJ6fco5bsH+cS2IqAAH0rnVAHAQIECBAgQIAAgbSAAD1t5AgCBJYJCNCX+R3q7CMF6LlPNy99+njqBir1B/QSQUXO2pY+fbpmYHRa39LwMTL0yzE/HdNCgD7liyxT1p577JhR1BOYuU/Elggnzw1KhvMp68i5I6+lUvfaMY9rr19fGqAvCbFT/Tv9e4lrtcTnUok6c43645bcUyKvldya1/bKrdNxBKIEBOhRksYhQIAAAQIECBAgUF5AgF7e2AwEji4gQD/6Dpiw/iMF6D1LziuTaz+dVSrUKRFU5GytpQF67hcdcmqZc8xYuDDlNeORod+UNbQQoOcGzFPWPeXYGl/QyHkidug6ifwd4jWCub4P0a8cj7yWat8Tx/Za79RCgF7ivw9K9KDle0rOvWLK/S3nWAF6jpJj9iQgQN9TN62FAAECBAgQIEBg7wIC9L132PoIrC8gQF+/B81UUOIP5Fte/Fi4cx5mLH36eOr6BeivF6v9JYbzCiJ+HzYy9Juyn1oI0Pv1DN13op4AT3lF9Dc1RyqkrxH4rRWgj32mbOEV7ku/3JPq++W/D/XgdMzWA/Sxz8q+/iVPv5cI0Fu+p6zxWSdAn3olO751AQF66x1UPwECBAgQIECAwJEEBOhH6ra1ElhHQIC+jnuTsx4tQO+bdC1YunHjRveJH/9E94Y3vOG+fuaGHXM2gQD99WprPYUe8fR5vxoB+vUrIfop5dzrLqq/qflS+/ftf/nt3TPPPNM98MADrw4V/QWCyN8hT6339O/XQtctBOhD/Y92P1lce/q8Pyb3M6X0q/7Hejv23wb98VsM0Fu9p6xRd86beHKveccRaEFAgN5Cl9RIgAABAgQIECBA4J6AAN1OIECgtIAAvbTwjsY/YoB+7YmvvrVPPvnkfR0uFbCcJhGgD19QY33KDZ6mXqZLfsf2ci4Belp/7N5Tqr99RTWePj+t/FpI9R3f8R3do48+eh/S3IB5TLp2SHbt9777GueuL/JaGqsxes+lLHqP3DlrvK3gcg+N3XtPx20xQO9ra/WeMvamgiXO1+7Aa72dIv2p4AgCZQQE6GVcjUqAAAECBAgQIECghIAAvYSqMQkQOBcQoNsP2QJHDNDHAonf+Z3f6R588MGufwr9/H/mBj+5TRCgj0vVDBbG5soNus5XERn65e6j/rhWXuHe11rqFdFjXmP3uim/bT+lF2Pr+7Vf+7XuTW960+vuM3P22bV6cn6uYsp6Usdee115f+7c+2j0tVTjN6evPb19cpzS7xo1n+pKPTnfH7ck2C31CveW7yljX1iYe81cu1ZTPy+Rus79O4EWBQToLXZNzQQIECBAgAABAkcVEKAftfPWTaCegAC9nnXzMx0xQO+blhNwzAk65myIoeApItQrGVRcW2fk7wzXClnHwr+5AUZ06Je7r1oK0Ps1XXvSdUlId+k1dr2v8XaJoV7evXu3e/q9T3c3b97MbXXWcTWeuB/ac/16+i8jnb+ifu4ao6+lsXtKxD03tafPmzYlQK/10wOX12N/fbz88suhP2lS+qcFWrynXHtjQdS+7Pfe2N6fe21m3YQcRGADAgL0DTRBCQQIECBAgAABAgQyBQTomVAOI0BgtoAAfTbd8U48aoCe85RdvxtKB2z9HKUChT0E6L3PtV5NCaGGru5rwcWSUCE69Mu9M7UWoI/t/9N6l/a3H+fak9GRIf1Qj1Kvwj6dExmSnddROjAb+7LML/zCL3Tf+73fu8kA/dqeW9qHsXt5H0J/y7d8y31bZOreLvl68mv3jbe97W3dQw89tKj285OH9sySe+3QdXftC3JT3YfGL3FPufY5t3Rf9mu49lkXYZL7GeU4AmsICNDXUDcnAQIECBAgQIAAgXkCAvR5bs4iQCBfQICeb3X4I48aoPeNT71yuD8m4g/XqU1W6reK9xKg937Xgsi5X3K4FrIsDXQE6Kldf/+/X7sW5/Y3FV7XCI1yfgu7lygZ5F/b53PnHbM93S/Hgvs585W4lqK/ODO23tMbLD7+P318cQh97W0cc9+UMeZwfs1Ff8FrLCieszeu3WVavKek3owz1+javbDGf+NM+zRwNIF4AQF6vKkRCRAgQIAAAQIECJQSEKCXkjUuAQInAQG6vZAtcOQAPRWwlQ62Tk0aCxSuBYfve9/7vnz6xz72sdFe7ylA7xeZ89aAVJB0LYQ6QS4Nz/txSoR+ORd1i0+gn9aVCo/64yL6249TMzRKrStiv6X2RurLQinXfvzUGOdfSLgWUJ9CwNN4qVCw1LWUcz9JfcniWm/PTYfsUmMP9TSn5pRnaozL/Zj6fe63/+W3d88880z3pS99qXviXU90t2/fvrod5/wsR3/On/1P/mz3I8/9SGqr3/fvqWtvi/eU1HXW15zzpaKcL+/UvA9OapyDCQQLCNCDQQ1HgAABAgQIECBAoKCAAL0grqEJEPiygADdRsgWOHKAngpTawRbp0bl/NH8vKk5f0DfW4Derz8nFMje/AMHRgUKpUK/1NpaDtD7teV8qSVlkPr3VMCYOn/qv6cCyzlB6tQa+uNzwsQ5447dJ3PnS/Wj5LWU6s0cj/6cy/tIVIDej5363Jpbc3/e0F7MnS/nSxin2nL3xvlaUvtkbN0t3lPm+Ezte637ztS6HE+ghIAAvYSqMQkQIECAAAECBAiUERCgl3E1KgECrwkI0O2GbIEjB+g90rXgOipMzWnG1CDnqAH6yXKqV6oH0V+WKBn6XVtL6wH6aW1Tv1CS6m//71MCvpzxphwztp6c63jKPKljo6+ba6Fm7pddUsFo6Wspt86U7enfh9YTGaCXuEZS10ZOCJ0a49wvN5Q/Pye1T1L9ae2eMscoZbD2fTCnPscQKCEgQC+hakwCBAgQIECAAAECZQQE6GVcjUqAwGsCAnS7IVvg6AH6nNenZ+NOPHBKuJUTvO3xCfRL0qUhQ3RwfqqvdOg3trX2EqCf1hcRek0J9iZestmHp16DnXrtdfZEmQfmBKJjQ+Xce87PTfUwFYzWupaW3kuuPdFbIkDvjZeG/1O+JJb6fJp6nU31Tu2TzK2f/CmCnHGmrjVnzLFjUu65Y0/pde6YjiPQioAAvZVOqZMAAQIECBAgQIBA1wnQ7QICBEoLCNBLCxt/NwJjAUTNP5BfYqb+YB4VJOymiWcLyXn1rSChzc5PCX1dI/k9znGN+KLJ5Txr3mNTOrnh7pbuJblh+tJXdw/Ns+R6S1kvrfdar3P2/un8JWtM7bfcf8/tcT9exDWbW5fjCGxdQIC+9Q6pjwABAgQIECBAgMBrAgJ0u4EAgdICAvTSwsbfjcDYH9BL/tF+N3gWQoAAAQIECBAgQGDDAgL0DTdHaQQIECBAgAABAgQuBATotgQBAqUFBOilhY2/G4GhV+tOfUXxbjAshAABAgQIECBAgMCOBAToO2qmpRAgQIAAAQIECOxeQIC++xZbIIHVBQToq7dAAS0IjL06dkuv5W3BUY0ECBAgQIAAAQIEtiggQN9iV9REgAABAgQIECBAYFhAgG5nECBQWkCAXlrY+LsQGHt9+xZ+63QXwBZBgAABAgQIECBAYEUBAfqK+KYmQIAAAQIECBAgMFFAgD4RzOEECEwWEKBPJnPCEQWGXt9+9+7d7un3Pt3dvHnziCTWTIAAAQIECBAgQGA3AgL03bTSQggQIECAAAECBA4gIEA/QJMtkcDKAgL0lRtg+u0LjL2+/datW93jjz2+/QWokAABAgQIECBAgACBqwICdBuEAAECBAgQIECAQDsCAvR2eqVSAq0KCNBb7Zy6qwkMvb79lVde6Z5//vnuuWefq1aHiQgQIECAAAECBAgQKCMgQC/jalQCBAgQIECAAAECJQQE6CVUjUmAwLmAAN1+IHBF4JFHHuk+/dOf7m7cuHHfUXfu3OkefuvD7AgQIECAAAECBAgQ2IGAAH0HTbQEAgQIECBAgACBwwgI0A/TagslsJqAAH01ehO3IODp8xa6pEYCBAgQIECAAAECywQE6Mv8nE2AAAECBAgQIECgpoAAvaa2uQgcU0CAfsy+W3WGwNhvn3v6PAPPIQQIECBAgAABAgQaEhCgN9QspRIgQIAAAQIECBxeQIB++C0AgEBxAQF6cWITtCgw9up2v33eYjfVTIAAAQIECBAgQOC6gADdDiFAgAABAgQIECDQjoAAvZ1eqZRAqwIC9FY7p+5FAn1A3v+u+c2bN183zgc++IHumWee6R544IHX/dutW7e6xx97fNHcTiZAgAABAgQIECBAYFsCAvRt9UM1BAgQIECAwD2BP/UN39z9e19/41WO//dfvdT9uz/4PTwEDi8gQD/8FgBAoLiAAL04sQm2KDD2hPm1Wl966aXuiXc90d2+fXuLS1ITAQIECBAgQIAAAQIzBQToM+GcRoAAAQIECBQV+FNvfMuffMUb/1z/N/wv/88f//4X/uTf/f4XX/3fi05ucAIbFhCgb7g5SiOwEwEB+k4aaRnTBKYG6F7dPs3X0QQIECBAgAABAgRaEhCgt9QttRIgQIAAgeMICNCP02srnSYgQJ/m5WgCBKYLCNCnmzljBwJTAnTh+Q4abgkECBAgQIAAAQIErggI0G0PAgQIECBAYIsCAvQtdkVNWxAQoG+hC2ogsG8BAfq++2t1IwK5Afrdu3e7p9/79OBvpcMlQIAAAQIECBAgQGAfAgL0ffTRKggQIECAwN4EBOh766j1RAkI0KMkjUOAwJiAAN3eOLTAJz/1ye7JJ598nYGnzg+9LSyeAAECBAgQIEDgYAIC9IM13HIJECBAgEAjAgL0RhqlzOoCAvTq5CYkcDgBAfrhWm7BBAgQIECAAAECBAgQIHAuIEC3HwgQIECAAIEtCgjQt9gVNW1BQIC+hS6ogcC+BQTo++6v1REgQIAAAQIECBAgQIBAQkCAbosQIECAAAECWxQQoG+xK2ragoAAfQtdUAOBfQsI0PfdX6sjQIAAAQIECBAgQIAAAQG6PUCAAAECBAg0KCBAb7BpSq4iIECvwmwSAocWEKAfuv0WT4AAAQIECBAgQIAAAQKeQLcHCBAgQIAAgS0KCNC32BU1bUFAgL6FLqiBwL4FBOj77q/VESBAgAABAgQIECBAgEBCQIBuixAgQIAAAQJbFBCgb7EratqCgAB9C11QA4F9CwjQ991fqyNAgAABAgQIECBAgAABAfrh9sC/+r//n+67n/1o99nP/fqitX/bW97c3fzR7+/e8qYbi8ZxcpsCn/tHv9098tQPfrn4Z7/nb3Y/9NTfaHMhK1f9xX/6UvfOv/M/dL/xxX/SuaZWbobpmxMQoDfXMgVXEhCgV4I2DYEDCwjQD9x8SydAgAABAgQIECBAgACBrvME+v52QVSAfi7z1F97R/dj73uy+6qvfHB/YFY0KCBAj9kYAvQYR6McU0CAfsy+W3VaQICeNnIEAQLLBAToy/ycTYAAAQIECBAgQIAAAQKNCwjQG2/gQPklAvTTNLc/9ZHubX/hW/eHZkWvExCgx2wKAXqMo1GOKSBAP2bfrTotIEBPGzmCAIFlAgL0ZX7OJkCAAAECBAgQIECAAIHGBQTojTdwoPzLAP2nPvj+7ru+8+2TFnoe+l2eKESfRNnswQL0mNYJ0GMcjXJMAQH6Mftu1WkBAXrayBEECCwTEKAv83M2AQIECBAgQIAAAQIECDQuIEBvvIED5UcE6Kdh/+jfvtz9wMde6D71S595dabH3/YXuz6U//qv+TP7w9vpiv7X//3vdd/97Ee/vLrc3zMXoMdsBgF6jKNRjikgQD9m3606LSBATxs5ggCBZQIC9GV+ziZAgAABAgQIECBAgACBxgUE6I03cKD8yAD9NPyHP/Vz3Qd/8mdfnW3OU+37k25nRQL0dnqlUgIEXhMQoNsNBIYFBOh2BgECpQUE6KWFjU+AAAECBAgQIECAAAECmxYQoG+6PbOKKxGgX4751F97R/dj73uy+6qvfHBWjU6qKyBAr+ttNgIEYgQE6DGORtmfgAB9fz21IgJbExCgb60j6iFAgAABAgQIECBAgACBqgIC9KrcVSYrEaD3hZ+HsN/2ljd3N3/0+7u3vOlGlTWZZJmAAH2Zn7MJEFhHQIC+jrtZty8gQN9+j1RIoHUBAXrrHVQ/AQIECBAgQIAAAQIECCwSEKAv4tvkyaUC9PPfcu4XfvtTH+ne9he+dZMGirpfQIBuRxAg0KKAAL3Frqm5hoAAvYayOQgcW0CAfuz+Wz0BAgQIECBAgAABAgQOLyBA398WEKDvr6dLVyRAXyrofAIE1hAQoK+hbs4WBAToLXRJjQTaFhCgt90/1RMgQIAAAQIECBAgQIDAQgEB+kLADZ5eKkBfOu55iDvE9lMffH/3Xd/59nDRD3/q57oP/uTPfnncKb/d/kf/9uXuBz72QvepX/rMYE2lnsD/3D/67e6Rp34wdM4SAfrlfjgveIpzTsNr9eLyLQuXtZXao9cMzvfv5XGPv+0vdn1NX/81fyaH0TEEmhMQoDfXMgVXEhCgV4I2DYEDCwjQD9x8SydAgAABAgQIECBAgACBrhOg728XLA26x0TmvML9Wsg6Ns+U8PU8WL38Xfah4DFn7Kk1P/s9f7P7oaf+RtZGulZvKrw9nyAV5E4Zqx93aLzzIP98jVN8lga8U+bq1zGlF+ee1760MNTYnH10Ou98DZd7dGzTpL4wMHReqS90ZG1sBxEoJCBALwRr2OYFBOjNt9ACCGxeQIC++RYpkAABAgQIECBAgAABAgRKCgjQS+quM3apAP0yZEwFdlNDyXOt3OB1LJAee2o3FXymnpIf6+jSeufMey0sLhWgz+lpbmh8aTvHpB8jtxen+ebOk7uuqQH61C8NnLvN/QLBOncqsxJICwjQ00aOOKaAAP2YfbdqAjUFBOg1tc1FgAABAgQIECBAgAABApsTEKBvriWLCyoVoJ8HjanwcChonRr4psLuHmooQP+/7vzj7ruf/eirjqmg/1qQOlbzUECdE9wO1fuLn/37r75ivq9lrN6hoHfsSfQSAfqbb/xH97mO9WcoAM6xOd/4Q2uN7kU/39A+HTMdWlfqOujnmBKgDz15fs1uitPiG4sBCKwgIEBfAd2UTQgI0JtokyIJNC0gQG+6fYonQIAAAQIECBAgQIAAgaUCAvSlgts7v0SAfjnmtXB7yrGXepeBYCr8vgykf/hv/zfdh/7n/6X7jS/+k8HXko916zJIzQnv+7Eug+rUeZf1fuPXfU334v/5618uK/Va9v6Yy4A1J8Dtz1v6G+jnbrlh+KVp7tPRtXpxuU9z13XZ89S6pgTol/s/Z0/0vTl/40LuntjenUtFBF4vIEC3KwgMCwjQ7QwCBEoLCNBLCxufAAECBAgQIECAAAECBDYtIEDfdHtmFVciQL98Jfq1YPv82NxQ8nyh5+enwsnLQPrRv/Sfdh+7+ctZYfRpzqmB6GVTLs+/FnqO/bZ1blDaz33Z35RRf05UgD61n1PeWtDXWbMX50H91NB5yrm5Afrl3sjp62kvLjl31k3GSQQqCQjQK0GbpjkBAXpzLVMwgeYEBOjNtUzBBAgQIECAAAECBAgQIBApIECP1NzGWJEB+lDgey3Yu5w79QT5kNh5ODnlie7TWFOCx/6c88A+Nd9Yh89rvhYyT/Ucm+88mM6pOSJAnxoy97VP3Q81ezHV8LIX57Ve+wJEboA+1eqynvMvH0z9osM27lyqIPB6AQG6XUFgWECAbmcQIFBaQIBeWtj4BAgQIECAAAECBAgQILBpAQH6ptszq7iIAH3ot6H7YlLhdESId15/Kgic+0rzE+zlE89zAv9+rMs6xsZZWu9Q3Smj/pyIAD3V+7HNmhs01+7FHJPzNZ5fI7lfKrn2JYTcoH3M+fJtDDd/9Pu7t7zpxqx7iJMIbEVAgL6VTqhjawIC9K11RD0E9icgQN9fT62IAAECBAgQIECAAAECBCYICNAnYDVy6GWAHlV2zmvGpzw9PlbXkgA952ns83mXPoV8PlZOoBr1qu0pRn2Nc8LiKa8pv7bHzue+todq92LpfOeB/7V9lxuML30Cve/B+ZcV5n4ZJOp+YRwCEQIC9AhFY+xRQIC+x65aE4FtCSJu88wAACAASURBVAjQt9WPTVfzyCOPdJ/+6U93N27c/+3dl156qXviXU90t2/f3nT9imtT4LMvfrZ79NFH7yv+zp073cNvfXjSgiL37+d/6/PdQw89dN/8t27d6h5/7PFJNTmYwFKBd77znd0nfvwT3Rve8IZXh3rllVe6559/vnvu2eeWDu/8FQXG7lkvvPBC9+6n3r1iZaYmQIDAPgUE6Pvra3SAPjWUXio65Sn2y0A6J+Q/1bfk3KE15gSqUXPWDtBznnIf63tOgB7lcqohpxdRXxBI7ffcAD3qyxWpevw7gZYEBOgtdUutNQUE6DW1zUXgmAIC9GP2fdaqIwPIWQU46ZACAvRDtt2iMwUE6JlQDR4mQG+waUomQKBpAQF60+0bLD4iQJ/7uu4IzfPANRXc5r46faiu3GAzd005ofaSes/ryJnr/PilT6Av+RJFToC+Ri+GrpMST21PWdu5Vd+/Je65+9ZxBLYsIEDfcnfUtqaAAH1NfXMTOIaAAP0YfQ5ZpQA9hNEgEwUE6BPBHH4oAQH6ftstQN9vb62MAIFtCgjQt9mXJVVF/Ab6kvnnnjv0u+slA/QpT7rnrCnnN6hzjsmZq3aAvuQLFTkB+hq96J2H9lz/f48M0qcE6JdfsDjtBUF6zlXhmD0KCND32FVrihAQoEcoGoMAgWsCAnT7I1tAgJ5N5cBAAQF6IKahdicgQN9dS19dkAB9v721MgIEtikgQN9mX5ZUteUAfSywHFvvlAD9297y5u7mj35/95Y33f/Ta2NjT61lak+GQlgB+vu77/rOt7+Oco1enIpIzb00vJ4SoPc1jYXo52iRAf/Ufe14AjUFBOg1tc3VkoAAvaVuqZVAmwIC9Db7tkrVAvRV2A8/qQD98FsAwBUBAfp+t4cAfb+9tTICBLYpIEDfZl+WVLWlAP3yldSpdfUh+P/4A9/TffiFn+s++7lf7wTow2J7ewI9FWKn9k3q33MC5w9/6ue6D/7kz6aG6qY+jT81QD8VcP5U/rWipn5xJLlABxDYkIAAfUPNUMqmBATom2qHYgjsUkCAvsu2llmUAL2Ma41RP/DBD3TPPPNM98ADD7w63d27d7un3/t0d/PmzRolzJ5DgD6bzokHEBCg77fJAvT99tbKCBDYpoAAfZt9WVLVFgL0nOB87MneKeHwkie61whtl9R7viemGPXnLf0N9Kmh8XmtOa9wX6MXY9dYzhPg/bmpL3ecxp8boJ/Xl+vzUx8cfsJ/yf3EuQTWFBCgr6lv7i0LCNC33B21EdiHgAB9H32ssgoBehXmIpMI0Lsucv9+/rc+3z300EP39erWrVvd4489XqR/BiUwJiBA3+/eEKDvt7dWRoDANgUE6Nvsy5Kq1gzQh8LH3KBxKHBMnbskkD4PJZe+pju3X0vqPZ9jzwF6rV7k9qw/7vKaOj83FVpHBOhDtY59SSV1zUxZt2MJrC0gQF+7A+bfqoAAfaudUReB/QgI0PfTy+IriQwgixdrgvsEBOgCdJfEPgUE6Pvsa78qAfp+e2tlBAhsU0CAvs2+LKlqzQD9PNSb+2rpKeHwkkD6/BXZtULHJfXuOUBfoxdzr7GhV6tfC9FLBejn9V++fr7Wfp5r6DwCuQIC9Fwpxx1NQIB+tI5bL4H6AgL0+uZmJFBdQIAeS+4J9FhPo80XEKDPt9v6mQL0rXdIfQQI7E1AgL63jr7+adnUE7JRApfBfc7vTg/NvUaAPjfsn2onQB9+xfh5KF2rF1N7d3l87pdFagTofW2X19+S1+4vtXE+gSgBAXqUpHH2JiBA31tHrYfA9gQE6NvriYoIhAsI0GNJBeixnkabLyBAn2+39TMF6FvvkPoIENibgAB9bx1dL0CPeiV6rQD98nXzcwP/KTtIgD4coK/Riyl9Gzr2suaxL6rUCtD7Gs+vQU+hL+2w87cgIEDfQhfUsEUBAfoWu6ImAvsSEKDvq59WQ2BQQIAeuzEE6LGeRpsvIECfb7f1MwXoW++Q+ggQ2JuAAH1vHV0vQD9/InfJ069TQsClgfT5q6+X1HwZXo49Rb203tNunfIlg/6cOb0578MSm/O5r70NoWYvop54z6k5N0DPGSt1t4paV2oe/06gloAAvZa0eVoTEKC31jH1EmhPQIDeXs9UTGCygAB9MtnVEwTosZ5Gmy8gQJ9vt/UzBehb75D6CBDYm4AAfW8dXS9AjwgA+26cj5N6inZpIH0eEi95dfjl08hjgfPSevccoNfsRdTPDeTs+dwA/fyLBk/9tXd0P/a+J7uv+soHJ92gBOiTuBzcgIAAvYEmKXEVAQH6KuwmJXAoAQH6odptsUcVEKDHdl6AHutptPkCAvT5dls/U4C+9Q6pjwCBvQkI0PfW0fUC9IgA8DxE7TtTOkCP+t3o3PBXgD78Cve+17V7cR5+zwmso1/hfh5+9x5zflJgytsb9nfns6I9CgjQ99hVa4oQEKBHKBqDAIFrAgJ0+4PAAQQE6LFNFqDHehptvoAAfb7d1s8UoG+9Q+ojQGBvAgL0vXV0vQA9N0QeE78MEGsE6P0c58F//79fe834UO1Tgl8B+niAXrsXl1/WmNr3y/PHAu/cJ9AvA/nUl0cu9+Ll+XO+FLC/u6EVtS4gQG+9g+ovJSBALyVrXAIETgICdHuBwAEEBOixTRagx3oabb6AAH2+3dbPFKBvvUPqI0BgbwIC9L11dL0A/TJInhIAXj69/k//+b/sPvu5Xy/+BHrf/cvgsf+/5f7m92Xon1rzWgH6nN8zn3PO0NWU+xvotXvRz3f+FHr/v+c+9X3Z92thdW6A3s8/ZdxL67lr2d8d0Ir2JCBA31M3rSVSQIAeqWksAgSGBATo9gWBAwgI0GObLECP9TTafAEB+ny7rZ8pQN96h9RHgMDeBAToe+voegF6L3n5NHf/fxt7sncsuP5v/9Z/1f3Ax17oPvVLn/lyc66FmiUC6fMdMRakDz0tn/Mb6iXqTYX2/XrmvB1gjQC9r/XyixinfkT34tpcOU+Tn++Ta3t0SoA+dg1dC+iHrjlPn+/vvn7UFQnQj9p5604JCNBTQv6dAIGlAgL0pYLOJzAiMBSyDh169+7d7un3Pt3dvHmzmKUAPZZ27wH6WHB3qXjnzp3u4bc+HIu78dGGrqWxkmtc22sH6J/81Ce7J598Mtm1F154oXv3U+9OHrf2AVva+xEBek5/auzTiL4O3Xej99XQ9TRW+yuvvNI9//zz3XPPPhexPGMQILABAQH6BpoQXMJlADn11dRLy7l8EjZ3vPMQcigUHAqoowLpvsax4Dan/pzwvB8nqt7zWnMC9NTahsLptQL0Wr049TVlk+p/6qn1qQF6P9/Q/k/Vcfp34XmulONaEBCgt9AlNa4hIEBfQ92cBI4lIEA/Vr8Xr3boD9hTQ7SIUGDuQkoHn7mh+bX6b9261T3+2OOzlvjZFz/bPfroo7POHTopOpyYU9jQmqbuudO8UWOV3kenelNhbWR/pgRHQ3186aWXuife9UR3+/btOW3e7Dm5gWrOAiL7dZpvjQB96X0u5TAU+pbcX1vd+3M/K5d8DpQOhafeg1N7LbWXcq7L1Bw5Y/THLPnszp3DcQQIlBUQoJf1XWP0tQP0fs1TAsChwG/o6fTSAfqpV1Nq78+ZEliuFaCnerK1AL1GL86vzaH9lrp2c/s+J0Dv5778jfVUPf2/p8L8nDEcQ2BLAgL0LXVDLVsSEKBvqRtqIbBPAQH6PvtabFUC9GHaqD/An48+54/xS4KToZVFhBNLN+PUwOXafFFj1QjQr4XnkWHi0vDw0juytqV7Z8n50S7ntUReVzUD9Oj73JhDrQA9usfRe39qgB7Zn1JPpefeg3OenO+vqbnXUuQXYy7vM3M+u5fcq5xLgECcgAA9ztJIrxcYetX56ajaT8ZP7c+12vuxtl7/0HqHQtmcJ9in2kUfX7MXqTco1A6pU2vPDfKje2I8AjUEBOg1lM3RooAAvcWuqZlAWwIC9Lb6tXq1AvT7WxAdwFw2eGqIIUC/fonkhjepC610gF4rPI/eL+duc4OtlH2Nf48MIsfqnfsWhf+PvfsP+eW67wM/bIlkZRtHWHTpVgTFJdUix1irUogvlKq1LYwgocGbrbWmSpDvdb3OtiWS17Ll3VyIsrVUuZZK4zZ1fBVhC7x2SbT9I+AVSrRxCb7p/hHVIpVZbahsirPFxa7zg9iiFJZ5br/y3NH8OGfmnJkzMy/9E3KfmfPj9Tnf75M87zln2u0tEaCPnYQwpyZdofMSAfoW1n5ogJ6zPqnD4JDv4JjaTPmeiWl/6tpO/TDF1HG4jwCBOAEBepyXqwkQIECAAIFlBAToyzjrZXsCAvTt1cyICWxNQIC+tYqtPF4B+ncLMBaehxyFGxJ8hLRzGlXqYGBKOJF6iYYELqF9pmorZ4A+tPMyVSgTsvty7OGNkLWbOnwLrfOc60LC85B5hRinqGfuAD10J/CYydB3U3ut5QzQQ+pSytoPCdDHvvPHHtQYu7/+LKVYp0O/o5pjDBlP8/Md+zsqpP0xs1P/Y98VY+tozveUewkQyCMgQM/jqlUCBAgQIEBgnoAAfZ6fu/crIEDfb23NjEApAgL0UiqxkXEI0K8UaiiEmRo2xARMsculK+zcyh/3U4XetVmqtnIF6CWE52NBaHvtjQWSse3Fru2U1w8FYlM/1/X4hh42mOuTM0AfCxunmPQ9eNR8UChXgJ56raZuL/SzdQqN++oT89DVqc+xB8Km1Lrrszn0HTz2UM7cz0qu37FDdqFhfMrvMW0RIDBdQIA+3c6dBAgQIECAQD4BAXo+Wy1vW0CAvu36GT2BLQgI0LdQpYLGKEC/Uoy+P8TP/QP/UCAz5w/xAvT+uk1xzRGgD4XnU8bY9bUxtL7mPlAxFH7F7hJd4ytvyD/F+Pvsp4SdTZ9cAfqQx9wx1+Pvav+0Bv/K7X+lOn/+/FXLYG6Au8W1P7QDvcZpG9X/Nvd3UO6HePoC9L/7d/5u9alPf6q68cYbk9b91FjOh1hOffQ9gJPi+2ON70R9EjiigAD9iFU3ZwIECBAgUL6AAL38GhnhOgIC9HXc9UrgSAIC9CNVO8FcBehV1bfbLHfIOSe0EqCXHaAvEZ7XAn0Bz9xw8vTVErK7OMHXUPImcoXb7YHm+O7IEaAP7aid+6BF06Tre6n+Hr18+XLyAH2La79vXX7xi1+s/tJf+kvVNddcc9USSxXU5gyb+wL0rpqnms/Qd1/KPvrqler7NfkXnwYJEHiVgADdoiBAgAABAgRKFBCgl1gVYypBQIBeQhWMgcC+BQTo+65v8tkJ0Lt3n6cMleqi9QUYU3cXCtDLDdCXCs/7+kkd7vSFr6n7Sfnl1mcz9fM2NLauvuY8HJMjQM8dNoeE6G94wxuuYpyzfra69seOiG8CpQyCh34HzVmrdbtdAfq/+Tf/prr22mtf2X0+t4/256/v92mqh97G1nP989T1Sfn9py0CBL4rIEC3GggQIECAAIESBQToJVbFmEoQEKCXUAVjILBvAQH6vuubfHYC9O5dvDn+EN9lPTVEEqBf+SiU9g70oXfyplxTfaF26gc/Tl84fYFViSHS0rtG+2ox1SZ1gN4XNudaK/WaGXqI5LSmpn73bXnthwboOR70GKrL1Fr0fQe3/w+VqZ+Fvv+Dp+t3aa713FezXDVK/n/kaZDAwQUE6AdfAKZPgAABAgQKFRCgF1oYw1pdQIC+egkMgMDuBQTouy9x2gkePUDvC2Ny/HG8K4ScujNPgF5egL5UeD4UWqUOqprfNikfAEn7LXZ1a0t+pk89p/gePbWVMkAfCmxzrpV6Ln273k/znBra9n3Ocs4n1doPCdCnuoR+plK/13voe68eU+rfpX2GKR9Qalt2zTF3nULr6ToCBIYFBOhWCAECBAgQIFCigAC9xKoYUwkCAvQSqmAMBPYtIEDfd32Tzy5F8NP3B+2cgcZQcBXzB/sld9am3KkqQL+yAkrZgb5keJ7jvdshXywp129If1OvSX2kesg4uvqcGrClDNCXPOq67TT03u362ik+W1/7YwH61AeqQtbo6ZrUr2QY+u7LsSt8yd/ZJ7Mt/76NWRuuJbBHAQH6HqtqTgQIECBAYPsCAvTt19AM8ggI0PO4apUAge8KCNCthigBAfrPVR/84Aera6655iq3XOF/l3dM4L+HP+inCr1ri1RtzanLUIA0pbZjH+Cu/pYI3upxpfi+GJvf3J+vsVu01AB9zbXSt15O9Z0SoK85nxRrfyxAz7mLuvm5Sum49Pdf12ctR1Df9BKgz/1Wdj+B9QQE6OvZ65kAAQIECBDoFxCgWx0EugUE6FYGAQK5BQTouYV31n7OUCBXCN0swZzgs26nbzdbjuCzb+ncd9991aOPPhq1srb8B/1UoXcNlqqtqeto6fBojeOLtxYkpVoTMR/IEgP0pd8F3+U1tAs9NkDfw9ofCtCXeggm9e+9vu/AXKF2ys9a6Gd8y79vQ+foOgJ7FRCg77Wy5kWAAAECBLYtIEDfdv2MPp+AAD2frZYJELgiIEC3EqIEBOjdO9Bjw50o9AQXb/kP+ikDzlRtTQnQh97xnOsBjDWOL24u1y0c4z7lgZS5H8mUoV6qI9xLeDhoKDCO/Y7dw9pP6TF3zaZ6r3tfgJ5rN/0an+8t/76du07cT2DrAgL0rVfQ+AkQIECAwD4FBOj7rKtZzRcQoM831AIBAsMCAnQrJErg6AF6XyBYI+YKQaMK1HPxlv+gnyr0rmlStRUboK8RnvfNN9dOz751GmuVYr2X3kbKY+NTBehrvAu+q059AWtsgN7VztbW/lCAvvTvm1THuPfVd+n55PyOWOPY+Jzz0TaBIwkI0I9UbXMlQIAAAQLbERCgb6dWRrqsgAB9WW+9ETiigAD9iFWfMeejB+g13Vph6IyydR49v3SYNHX8qULvtQL0tdbL2kdYn+qdsn5T11BJ96U+Kj1VgJ4y1J/j3bdzPCZA38va75vHkse3n2qZakd/X4C+xCtc5qzLmHu7vvO38vs2Zp6uJbBHAQH6HqtqTgQIECBAYPsCAvTt19AM8ggI0PO4apUAge8KCNCthigBAXr3LuYmYol/KLcD/UqFUoW5obuqh8LzmEAw6kP6ny/uOy1h6Z2eKY8rn+JQ2j2pdlif5pUqQE/x3Z7Cum/dxnxe9rL2+wL0NX7HpDJNtZM9xVrL0UbX913dzxo1yzE/bRLYu4AAfe8VNj8CBAgQILBNAQH6Nutm1PkFBOj5jfVA4OgCAvSjr4DI+acIWfpCgSV2oIUGn0MsQ8e4N+9bY5dg37gF6FdklgzQh8LzU51yhtldNV9jTW557UV+PfZePnQU9+mmmIC42VGKAL1vfDnXZx9Wih36e1n7KSxyr+HYd5eXcLR+KpNmO2Pf9wL0HOraJJBeQICe3lSLBAgQIECAwHwBAfp8Qy3sU0CAvs+6mhWBkgQE6CVVYwNjEaBfKVLfLrO+Eq4RXDbHsuUQM1XoXXukamvoQYyQsPRUm5zropT38JYSZi7x9RpT+/Z41gzQU+0uTmXc9fmK8dnL2i/lKPpTXefWpe87OKa2qdbY1HbGgvK+dgXoU8XdR2BZAQH6st56I0CAAAECBMIEBOhhTq46noAA/Xg1N2MCSwsI0JcW33h/AvTvFrDvKOaQEi/9x3QB+pWq5A7QH/rIQ9WnPv2p6sYbbwxZBmfX5AqPStnp2RfOLnHiRHARIi7sexd0RBOdl05dByl2oKd6v/Vcg9P9c9/Hvpe1X9LJAH3fn7G/y1J9B6daa+12Qk+Yie0/1im2fdcTIJBGQICexlErBAgQIECAQFoBAXpaT63tR0CAvp9amgmBUgUE6KVWptBxCdCvLkzsTvS+subciVz3KUC/Ip8qvOn6HHzxi1+sbrrppt7wfOjnOY7KnvOAxxJfP1sJ0JdyFKB/d9XlCNCXWNOhfYSu/TVfd9I1lxQPJqT6Dg61Hrsu1e/wsX4E6GNCfk6gDAEBehl1MAoCBAgQIEDgagEBuhVBoFtAgG5lECCQW0CAnlt4Z+0L0F9d0NQ71nKE6QL0K3VLFd7EHuN7Csj7dvrmqHnsGJf+qgoNEZceV91frl3mQ3MRoH9XpyvUjPHZy9ovLUBPcTR+qu/gOd8LqX9nh4xFgB6i5BoC6wsI0NevgREQIECAAAECrxYQoFsVBLoFBOhWBgECuQUE6LmFd9a+AL2/oDn+KJ8qZBSgX6lbqvAmJqBr7y7v29EcExCGfK3EjDGkvdTX5Nh1P3eMOT7D7THV8/7KV75SnT9//qofTa3/Ho9w33uAHrr2BehzP9FX39/nmbKXF154ofrVX/3V6oMf/GB1zTXXvNK0AD2lsrYI5BMQoOez1TIBAgQIECAwXUCAPt3OnfsWEKDvu75mR6AEAQF6CVXY0BgE6GHFSnksbIo/vAvQr9Rt6QC96wGIoRAn1QMT9VwF6GGf1dNVuY5q7/r8zg2ImzMToL+6zntZ+1sI0GNPz0j1HRz36a6qlL+Tm313zX/Lv29jXV1PYG8CAvS9VdR8CBAgQIDAPgQE6Puoo1mkFxCgpzfVIgECVwsI0K2IKAEBehTXKxenOBJ6Tri65T/opwxcUrUVEtAN1atvPaR4WGIoEJ66y3naqt/OXXPC8yk1E6APr40c70Df4tovLUDf6jvQ54TnsQ8I1Ct7y79vt/OtbaQE8ggI0PO4rtnqN771h9U9Fx+tnrn83KxhvOnm11dPfuQD1c033TirHTcTIECAAIEpAgL0KWruOYKAAP0IVTZHAusKCNDX9d9c7wL0dCWb8kf9qSH6lv+gnyr0riuXqq2xAD2kTn2hbX0E8Bt/+I2zF9rcEHL2ADbSQOjnMGUAW1qA3nd0fehR46lLPXftzr0/9XymttcXoJdUl9gHSFJ9B4eahj68FjuPof63/Ps21NV1BPYqIEDfX2VTBehNmQvveHv1yL3nq+tec+3+wMyIAAECBIoUEKAXWRaDKkBAgF5AEQyBwM4FBOg7L3Dq6QnQU4teaS/03axTdsPV7W/5D/opA5dUbfUF6DH1yX2Ue4rdonlWezmthoRrIQ9DxM5IgD4s1vX5inmAYS9rv+87ItVDNrHrNsWDCam+g0PG3vdgSPPeHA8jbPn3bYirawjsWUCAvr/q5gjQT0rPXnq4OnfrLftDMyMCBAgQKE5AgF5cSQyoEAEBeiGFMAwCOxYQoO+4uDmmtuUAvbTdfH31GTtOOiZIOvWx5T/opwxcUrXV9TmICc+H6lL/LMVuyK6QdsoYc3yPlNLm0EkCOUPK0gL0koLavrHEfO/tZe2nsEj5WZv7YEM9llTfwSHzGvpdGrOeQvpqXrPl37exc3U9gb0JCND3VtGqagfoTzx4X3XXnbdHTfTFr36tuvvDH62ef/GlV90nRI+idDEBAgQITBQQoE+Ec9vuBQTouy+xCRJYXUCAvnoJtjUAAfoy9RraOTclBN3yH/RTBi6p2ur6HEzdyZjrKPe+3dU5dlQv86lI28vQZyxneF7PorQAvR5TinA0RYX66hITeO5l7fcF6CkesImtVaqHLFJ9B4+Nf+iEj5i1NNZP18+3/Pt2ynzdQ2BPAgL0PVXzylxSBOgnlW9/5+Xq/scery499fQrUHecu62qQ/kbrn/t/vDMiAABAgSKERCgF1MKAylMQIBeWEEMh8AOBQToOyxqziltOUAv7T2/Y3UaCgBiw9ot/0E/ZeCSqq2UAXquo9y3tt7HPg+pf9737vPc4Vo9jxID9FKOPe8Lv2Pqspe13/fdMOUhqrmfn1Smqb6Dx+bTt46WePhgy79vx1z9nMDeBQTo+6twygD9pPPQpc9VD37iM69gTdnVvj9pMyJAgACBnAIC9Jy62t6ygAB9y9UzdgLbEBCgb6NOxYxyywF63x/UY8PoJYvRN+bYHbJb/oN+ysAlVVspA/R6PeUIe1LtGF1yvS/ZV9/O/yV26JcYoJeya7uvLjEB+l7WfsqHqOZ+tlKtj1TfwWPz6XtAZonf91v+fTvm6ucE9i4gQN9fhXME6O02L7zj7dUj956vrnvNtfsDNCMCBAgQKEJAgF5EGQyiQAEBeoFFMSQCOxMQoO+soLmnkyJAr8eYOoAMmXdfMBP6B/U1/iie6h24a4w9pCYh16QMXFK1lWP95jjKvZRdxSF1XvqarhousTu1nmdXXWIC4qZV187gKTuU+3YYxz6sM6eOKY/d3sPaT+kxpy59a3bK5yXVd/DYfLr6mfK5GOun6+dd4f0Uqyl9u4cAgXkCAvR5fiXenSNAr+f52c9/obrn4qNnU37Tza+vnvzIB6qbb7qxRAJjIkCAAIEdCAjQd1BEU8giIEDPwqpRAgQaAgJ0yyFKYKsBeoqdfKl24EWBJ3o3sQD9inqq8CZHgJ7juOa11uxpjeeYU+znp+/6Nd/5nbLvVAF67bTmQwV1/327huufxT5gsIe1P/R7a6kwuLZP9SBXyu/gse+BNR+gWLPvMRc/J0BgWECAvr8VkitAf/GrX6vu/vBHq+dffOkM7dlLD1fnbr1lf4BmRIAAAQJFCAjQiyiDQRQoIEAvsCiGRGBnAgL0nRU093RSBeipgszQ+faFKfX9oTvQU70DNnTMp+tShG0C9CuaqdZdjgC9Hl+K9z8319faR1mX/NqEFJ+r2M9yfX3f90hsQHzqO2WAvuax1/V8umpymmeszx7W/lCAHvO7a8o6bd6Tcl2k+g4em9NaIXZfzexAH6uYnxMoQ0CAXkYdUo5CgJ5SU1sECBAgsJaAAH0tef2WLiBAL71Cxkdg+wIC9O3XcNEZpArQU74DOARgKJgJDdBT7sILGfPpmhRBnwD9imaq8CZXgN43xvrfQ9dpe22teZRxl9OSO2eHPmcpPlcxn+PTtSne8d3sN2WAvmb4N/SQUz3f2AC977O01PpLsfbHAvQlX7rnsAAAIABJREFUQtnUp0ik+g4e++ytFaD3PWywRK3GTPycAIFxAQH6uNHWrsgVoM9t96FLn6se/MRnOjnvOHdb9cSD91U3XP/arXFHjbe9i795c06Dpr3310eVzMUECKwoIEBfEV/XRQsI0Isuj8ER2IWAAH0XZVxuEqkC9K6wJFewMRbMxASTfeHX448/Xr3nwnuSFyLVLkoB+pXSpApvcgboqQOr1DueQxd53+duyXdqD4015XvIQ036alHfPyUgru9LGaD3fUbqf4/5ngz1OF03FhRP9dn62g9xyf156vudN7XfVN/BY2tsjfeQD9VLgD5WMT8nUIaAAL2MOqQcxdygu28sU45wb48lZJ5jR8N/+zsvV/c/9nh16amnz5obu77dZ3tMF9/7ruqBC+8MGdrZNVP6v/ylL1dvufCh4D5i5tQcT/vd9F0PLQjQg8vgQgIEVhYQoK9cAN0XKyBAL7Y0BkZgNwIC9N2UcpmJpArQ+/7QnDqkCQkgYvpMfcT2WNVSvcdXgH5FOlV4kzNAr8eZep31hWAxa39srbZ/nmIHbmyfMdd3BWy5HuKpxzX2XVRKgJ76AY6QmvStz+a9U322vPbH1szJJ9cDXH3fQ3M+J6m+g8fWVarfnWP9NH8+dNKNAD1G0rUE1hMQoK9nn6vnXAF6OwQeC3ljQ+Omx1jI+9nPf6G65+KjZ7fEBuDtccXu/G4+SDA2znbYHlPz0Hn1Beh9O/7HxhwzRtcSIEAgp4AAPaeutrcsIEDfcvWMncA2BATo26hTMaNMFaDXE1riiNWQYCYmRBwKNHKEGF3eU/4QL0C/8hFKFd7kDtD7xlr/e8x6PX1xDO18zrFuU+9azfEF2GcyxTdkfEPhWn3/1IA49Q70eixLHkPd11fbNKXPqe3S1/7QCSRveMMbXiGaE2j3rd2h74ypu89TfgePfeZSnd4y1s/p52P/t8aU39vNvpf+Dg+dt+sI7E1AgL63ilZVrgC9GVq3dzq3FZvXnn42FFR3XT8U9DZD7NgAvN3X2FyG5lYfO3/Xnbd3LqK+8LzvwYMug5AQvStA/50Xfu+VBwzqwY097LC/T4EZESCwBwEB+h6qaA45BAToOVS1SYBAU0CAbj1ECaQM0Pv+IDznj/PNyYQGM7GBWV+7qUOMlDsnlzwyP2pBBVycKvSuu0rV1hIBeuqdwEOfh5RBYt+6Tf35CFg6o5cssUu+q451mHbttddW11xzzStjnBqw5QjQ60H1Bf5Tx9lVjL5jtn/zN3+z+rEf+7GrbpkaoNeNbHXt930H1J/Xc+fOVblC9KGwdm79U30Hj364e77v6/tSft91fVa6Pt9zv/8E6CEVdw2B+QIC9PmGpbWQI0BvtzkUbrd3eMcE1O1d030B8tCx5UP16Au1h4LwZnsx/bbnEtpHO0gfu689pv/1b/0P1f/2S/979fyLL529V74v4C9t3RoPAQIE2gICdGuCQLeAAN3KIEAgt4AAPbfwztpPGaDXNLl2qva93/jll1+u/vyf//NXVSU2QB8Kl+b+kfw0sNQ7QPv++J46SMix3FMGLqnaWiJAry1Tv8N5aJfklM9Bu95Du6xLXGt9vnNDwqHPcR0E/8qv/Er1vve9r+gAfez48Ln17Fsrdbv1f+fPn79qec0J0Id+19Q/K3XtDwXo/+IL/6L6+D/+ePV93/d9VznNrcvQwwYpfr+l+g4O+V2T+iGkdp99J7s89thj1b333ntVbebaCdBDKu4aAvMFBOjzDUtrIUeA3g6D+3Y0t/uO3R1eW7YD5JAd26FBcXPn+t+/993Vr//2c9Uzl58LPgY+9Pj20Dn0rZ2Y3f7tAP2tP/LfVo89+X8Iz0v7YBoPAQLRAgL0aDI3HERAgH6QQpsmgRUFBOgr4m+x69QB+lBIMyXEGgsc/9Ev/KOrdu1NDU+G/phdtzk17BnymPMH+KWPs025tlMGLqnaWipArx37Aq2pod9QyD11jY2d9jB1rCnXUV9bQw8VTA0j+zxOp2ukfKAl1w702ivH91zfu6mb38VdflO/U5t139raHwrQ33PhPVWfZcrfnU2/qZ+HZhupvoNDvxuGvpumfi/1uZ/WaD22T336U9WNN9541TCn9jf2WUxRl1BP1xHYu4AAfX8VThmgd+3YHjpWPCb4HZJvBvZ9IXxomN3s57Q7vt4V/0sX/2516an/s7r01NNVaNDfnF9faJ/Kv2kwZB5bo/2teDMiQGCvAgL0vVbWvOYKCNDnCrqfAIExAQH6mJCfXyWQOkCvGx8KVE6dj/3heSgEawYvKYPPkHHX4w85kn4sgJwabDaL1xceDY2vHlcd1Kz5X8rAJVVbKddRiG3qo8bH3tdbj2kssBwLV0/zCln/IQY5r0nxfvKxNprfYUMPypzCsFN7Y+FYzgC9Nh/biR76HR3j03eCyE/95E9Vzz777KylsKW1Pxagh/z+HPvdOVaXE/bYOgwtSqrv4ND+6uvGah7ywMFYG+3vuT7XUz1O7Y3V5zRPO9BjKu5aAtMFBOjT7Uq9M0WA2z6G/TTXoSC33W/I+7v7DJvheH1N1y70mOPUT/2cQulTYF7vPr/n4qNV6DHzzVA7ZGd8aDDf5RD6nvd2gB46l1LXr3ERIEDgJCBAtxYIdAsI0K0MAgRyCwjQcwvvrP0cAXpICDCVMeSP2qF/wO4aQ2iIOHX89X0hf9wPaT808G+2VUL4mTJwSdXW0gF63zqbU5+xhzZC1tTYNalCt7F+Uvx8LCCb2kff5ze0vzHD3AH6ad6hQWusU9fDQTkD9Hp8W1n7IQF6PZ+cv4dS/f45rYtU38Gx6yxXzfsebgvtL/T//hCgx1bc9QSmCQjQp7mVfFc7yE411rFj0puhe4oQN2QHdsiO8NP8my6ncL8ZUo/Nr3l/XzDeDrPH2hyrTUhg3+5z6P30Y/35OQECBEoSEKCXVA1jKUlAgF5SNYyFwD4FBOj7rGu2WeUK0OsBh+50DJ1cV/CUK/gMDcNCx366biw8i20vNgSbE9DGjq3v+pSBS6q2cq2jIbO+QGbuGoldEyF1Hdu9HtLGGtdMechkaJxDtQn9vhur71IBej3P1D594WGqz+nYGip97YcG6Kd5hoa2Yy6nn4eGu6Ht1dctVduuMaV+0GDMJ2R9jbVxmocAPWaVuZbAdAEB+nS7Uu9MHaCHBrLNMDv0niHDZiDfF1g3rxnb8d4VlneF6n1jCumr2UeKhwhCHhBIHdqXuq6NiwCB4wkI0I9XczMOExCghzm5igCB6QIC9Ol2h7wzZ4Ae8ofiEPShP0jnDj5D/mA+NocUx7UP9REzRgF6t2TuddRXv77ajYWsY2uu/nnMuuhrb6vBeXs+c4LI2M/vmPtYbZcM0E9Oc4P0sdBwid8zzZqP1SDk85Nj7ccG6Kdxzn2ga6w+IR5916wZoKdav2Ofyebcx2oRai1An7Pq3EsgXECAHm61lStTBOhjYXTbIkeIGxJGh+wKP431FEa3g+32se43XP/azlKH7AZvhuypHyLoq0nbvu9o+a2sX+MkQIDASUCAbi0Q6BYQoFsZBAjkFhCg5xbeWftLBxuhO8ZKCHrbpY4J4UL/iJ5yOQ2FRjnCoJRj11ZegZi1GxMm5R11ntZDLFIcc93uZyufwdAwPXSd9IXGS31HhtT7tNJC55RnZYa1GjKf2Ic+wnrexlUh6zeFT7ufFN8Z2xA2SgLbEhCgb6teIaNN8Q70kH6a1+QIcdvz6AuGQ4Lteqx9QXlzl3dfH6FBfbOt2IcQusybDxH0BfI57GPr73oCBAjkEBCg51DV5h4EBOh7qKI5EChbQIBedn2KG93SAXpxAAZEgAABAtkE+h6a2kJYnQ1FwwQIECCwiIAAfRHmRTtZI0APDbtjIEKD4ZCj1YeOag95D3pIH/XcmmF+zFxDrg1573qKY+NDxuIaAgQILCEgQF9CWR9bFBCgb7FqxkxgWwIC9G3Va/XRCtBXL4EBECBAYLcCXTuCU+wA3i2YiREgQIBAMgEBejLKYhpaO0BPFeKGHgsfsju8GYC3d5k37+/b5R27yz3HYhCg51DVJgECJQsI0EuujrGtKSBAX1Nf3wSOISBAP0adk81SgJ6MUkMECBAg0BLoOnLccdeWCQECBAgsISBAX0J52T6OFqDXuqeAuy+873v/+akyQ+9Bbwb5fSF2u50cFReg51DVJgECJQsI0EuujrGtKSBAX1Nf3wSOISBAP0adk81SgJ6MUkMECBAg0BLo+h2zlffBKyYBAgQIbFtAgL7t+nWNfq8Bet/7yWuD5g7zJx68r7rrzttfoWkG4H07zIfeg9484n3svebNnertceRaac35pdr9n2us2iVAgECMgAA9Rsu1RxIQoB+p2uZKYB0BAfo67pvtVYC+2dIZOAECBIoW6Dq+vR7wb/zGb1R3vO2OosducAQIECCwfQEB+vZr2J7B2gF6PZ6hsDtUPOa96s2Qux2ShwTgQ+9BHwrX23NpXjsWtoc6jF0nQB8T8nMCBLYqIEDfauWMO7eAAD23sPYJEBCgWwNRAl0BunAjitDFBAgQKE7g7rvvrj7+jz9efd/3fd9VY3vhhReqN/7wGxcZ7zO//kz11re+9aq+vP98EXqdECBAgEBVVQL0/S2DNQL00PeVx2g3Q+2xndVDIfLQ+89P4+nbpR5zfHvdVjNA79vtHmMQcq0APUTJNQQIbFFAgL7FqhnzEgIC9CWU9UHg2AIC9GPXP3r2AvRoMjcQIEBgEwJd3+9LvX+8L8B3fPsmlo5BEiBAYBcCAvRdlPGqSawRoOcIj5th9Ni7x9v9N49PH3q/eROu6z3qIbvXm200rw8Zc4rVJ0BPoagNAgRKFBCgl1gVYypBQIBeQhWMgcC+BQTo+65v0tm95S1vqT716U9VN95441Xt2oGelFljBAgQWEXgk5c+WZ0/f/5VfS/xHd8V3tcDefzxx6v3XHjPKh46JUCAAIFjCQjQ91fvtQL05k7vsR3jY+rtHe0hx6F3HeNe93P/Y49Xl556uhrbEd61Uz3m+Pa6r5hj58cM6p8336neN34BeoikawgQ2KKAAH2LVTPmJQQE6Eso64PAsQUE6Meuf9Ts+3YILhGuRA3UxQQIECAQLdD3HZ/7GPWuo9vrwdt9Hl1CNxAgQIDADAEB+gy8Qm9dK0BP2W8zzK6ZQ96p3nXc+jf+4I+quz/80er5F1+qmrvSu0rX3m3+M3/zx18J32N2k4eE3iFLpzmeIQMBeoimawgQ2KKAAH2LVTPmJQQE6Eso64PAsQUE6Meuf9Ts+0IOOwSjGF1MgACBYgX6vudzHeXe11/u0L7YAhgYAQIECKwmIEBfjT5bxymD7NhBNndsT92F3t59PrZzvDnG9o7xr/7+16t7Lj56dslYCN9+D/oH3/03qp/+ex+vnrn8XBWyA/40jinhf5dzaBAvQI9dpa4nQGArAgL0rVTKOJcWEKAvLa4/AscTEKAfr+aTZtwXctSNCdAnkbqJAAECxQn0vaqjHmjKEH2oH79XilsWBkSAAIFDCAjQ91fmNQP0dt8xO7dPlWgGx/W/jQXfzQq2d5HXP3vwE5+pQsfRfA/63/qJO6u//ZF/ctZ8zBjaDwBMeZAgJoQXoO/vM2xGBAhcERCgWwkEugUE6FYGAQK5BQTouYU32H7fu2i7pmKX4AYLbMgECBAYEOg7yv10ywsvvFC98YffONlw6IGsulGvBZlM60YCBAgQmCEgQJ+BV+itawboNUk7/A0NkNvBc91WzM7v+vr23E8lCt3F3h57fX9o+N5cDu3j1+ufhYbwzV30IQYC9EI/iIZFgMBsAQH6bEIN7FRAgL7TwpoWgYIEBOgFFaOUocQE6N5RW0rVjIMAAQLpBMZC9FNPoWH6Jy99sjp//vzoAIXno0QuIECAAIFMAgL0TLArNrt2gF5PvR0C1/82FES3d53X14eG3m3qrrbG3n9+aqMr+I4N8U9tdYXx9c/6gvQusxADAfqKHzZdEyCQVUCAnpVX4xsWEKBvuHiGTmAjAgL0jRRqyWHGBOjCjiUroy8CBAgsJzB2zHrKkTjNJKWmtggQIEBgioAAfYpa2feUEKDXQn0Bcoje1NC6q9/QHfD1vV274EN3jnfNa45BSHjeHnPMXEPq4BoCBAisKSBAX1Nf3yULCNBLro6xEdiHgAB9H3VMOovQAN3u86TsGiNAgECRAj/34M9VH/zgB6trrrkmy/g8iJWFVaMECBAgECkgQI8E28DlpQTo7XA3hC5FADz3PezNneBTjm9vz7MrlB+zCN0x3zZO4Tc2Nj8nQIDAUgIC9KWk9bM1AQH61ipmvAS2JyBA317Nso84JEAXnmcvgw4IECBQlEDqHemC86LKazAECBA4vIAA/fBLYDGAod3YobutFxtspo66jmk/dSX8zoSuWQIENisgQN9s6Qw8s4AAPTOw5gkQqAToFsGrBIZCEsG5BUOAAAECtUDszvQ/+qM/qv72//S3qyeffBIgAQIECBAoTkCAXlxJDIgAAQIECBCoqkqAbhkQ6BYQoFsZBAjkFhCg5xbWPgECBAgQIECAAAECBAgULSBAL7o8BkeAAAECBA4rIEA/bOlNfERAgG6JECCQW0CAnltY+wQIECBAgAABAgQIECBQtIAAvejyGBwBAgQIEDisgAD9sKU3cQG6NUCAwMoCAvSVC6B7AgQIECBAgAABAgQIEFhXQIC+rr/eCRAgQIAAgW4BAbqVQaBbwA50K4MAgdwCAvTcwtonQIAAAQIECBAgQIAAgaIFBOhFl8fgCBAgQIDAYQUE6IctvYmPCAjQLRECBHILCNBzC2ufAAECBAgQIECAAAECBIoWEKAXXR6DI0CAAAEChxUQoB+29CYuQLcGCBBYWUCAvnIBdE+AAAECBAgQIECAAAEC6woI0Nf11zsBAgQIECDQLSBAtzIIdAvYgW5lECCQW0CAnltY+wQIECBAgAABAgQIECBQtIAAvejyGBwBAgQIEDisgAD9sKU38REBAbolQoBAbgEBem5h7RMgQIAAAQIECBAgQIBA0QIC9KLLY3AECBAgQOCwAgL0w5bexAXo1gABAisLCNBXLoDuCRAgQIAAAQIECBAgQGBdAQH6uv56J0CAAAECBLoFBOhWBoFuATvQrQwCBHILCNBzC2ufAAECBAgQIECAAAECBIoWEKAXXR6DI0CAAAEChxUQoB+29CY+IiBAt0QIEMgtIEDPLax9AgQIECBAgAABAgQIEChaQIBedHkMjgABAgQIHFZAgH7Y0pu4AN0aIEBgZQEB+soF0D0BAgQIECBAgAABAgQIrCsgQF/XX+8ECBAgQIBAt4AA3cog0C1gB7qVQYBAbgEBem5h7RMgQIAAAQIECBAgQIBA0QIC9KLLY3AECBAgQOCwAgL0w5bexEcEBOiWCAECuQUE6LmFtU+AAAECBAgQIECAAAECRQsI0Isuj8ERIECAAIHDCgjQD1t6ExegWwMECKwsIEBfuQC6J0CAAAECBAgQIECAAIF1BQTo6/rrnQABAgQIEOgWEKBbGQS6BexAtzIIEMgtIEDPLax9AgQIECBAgAABAgQIEChaQIBedHkMjgABAgQIHFZAgH7Y0pv4iIAA3RIhQCC3gAA9t7D2CRAgQIAAAQIECBAgQKBoAQF60eUxOAIECBAgcFgBAfphS2/iAnRrgACBlQUE6CsXQPcECBAgQIAAAQIECBAgsK6AAH1df70TIECAAAEC3QICdCuDQLeAHehWBgECuQUE6LmFtU+AAAECBAgQIECAAAECRQsI0Isuj8ERIECAAIHDCgjQD1t6Ex8REKBbIgQI5BYQoOcW1j4BAgQIECBAgAABAgQIFC0gQC+6PAZHgAABAgQOKyBAP2zpTVyAbg0QILCygAB95QLongABAgQIECBAgAABAgTWFRCgr+uvdwIECBAgQKBbQIBuZRDoFrAD3cogQCC3gAA9t7D2CRAgQIAAAQIECBAgQKBoAQF60eUxOAIECBAgcFgBAfphS2/iIwICdEuEAIHcAgL03MLaJ0CAAAECBAgQIECAAIGiBQToRZdn0uC+8a0/rO65+Gj1zOXnrrr/iQfvq+668/ZJbY7d9O3vvFzd/9jj1aWnnl6sz7Exdf388pe+XL3lwofOfnTxve+qHrjwzinNDN7T9n/20sPVuVtvSd5PigY/+/kvnK2V+r+x9dG89sI73l49cu/56rrXXJtiGIdqg+Ohym2yMwUE6DMB3b5bAQH6bktrYgSKERCgF1MKAyFAgAABAgQIECBAgACBNQQE6Guo5+2zL0DPGXo2g+nm7MZC2bwSr25dgH61iQB96RVYVQL05c31uF0BAfp2a2fkeQUE6Hl9tU6AQFUJ0K0CAgQIECBAgAABAgQIEDi0gAB9f+XvC9DfdPPrqyc/8oHq5ptuTD7phy59rnrwE595VbsC9KqyAz35ctt0gwL0TZfP4BcWEKAvDK67zQgI0DdTKgMlsFkBAfpmS2fgBAgQIECAAAECBAgQIJBCQICeQrGsNvoC9HqUOY4tH+pPgC5AL+vTsf5oBOjr18AItiMgQN9OrYx0WQEB+rLeeiNwRAEB+hGrbs4ECBAgQIAAAQIECBAg8IqAAH1/i6EdaP/EHX+5+pVnfutsonecu+3sXdc3XP/aZBNvHov+tjffVn39m9+qnn/xpbP2tx6gN+cWegS+d6AnW1pFN9Ssc8zpDgL0ostqcIUJCNALK4jhFCMgQC+mFAZCYLcCAvTdltbECBAgQIAAAQIECBAgQCBEQIAeorSta9oB7t+/993Vr//2c9Uzl587m0jqI8Wbx7e3+zpigL6l1RLzDvQtzWuJsU4N0JcYmz4I7EVAgL6XSppHagEBempR7REg0BYQoFsTBAgQIECAAAECBAgQIHBoAQH6/srfDtDrELv+756Lj579z5THuLdDxH94/3urhx7/3CthvQC97PUlQJ9eHwH6dDt3EggVEKCHSrnuaAIC9KNV3HwJLC8gQF/eXI8ECBAgQIAAAQIECBAgUJCAAL2gYiQaSleA/hff8EPV3R/+6NnR6jHHTY8NqX0c9Qff/Teqn/57Hxegj8EV8nMB+vRCCNCn27mTQKiAAD1UynVHExCgH63i5ktgeQEB+vLmeiRAgAABAgQIECBAgACBggQE6AUVI9FQugL0v/7X3lzd/9jj1aWnnj7rJcXO8G9/5+Wr2qyPhr/5phvPdrqfjotP0U8ilrNmmu80D9mJP+Ud6CnHm7stAfp0YQH6dDt3EggVEKCHSrnuaAIC9KNV3HwJLC8gQF/eXI8ECBAgQIAAAQIECBAgUJCAAL2gYiQaSleAftedt1ft3eKP3Hu+uu41107u9cWvfu2VXe13nLvtLJSv/xOgTyZd/EYB+nRyAfp0O3cSCBUQoIdKue5oAgL0o1XcfAksLyBAX95cjwQIECBAgAABAgQIECBQkIAAvaBiJBpKX4CeOvBrhq+n3dx9fSea2uxmtroDvb3bvwkRspO+D26NAL1Zg/a4Ur5e4NR2c45dDlNPSUj9eYpZ3EProW7nwjveXs19QKZrPEP95uozxsW1+xMQoO+vpmaURkCAnsZRKwQI9AsI0K0OAgQIECBAgAABAgQIEDi0gAB9f+UfCrEfuvS56sFPfOZs0nOC167j28/deksVE6A325gTnDb7PO2Ev+H613YWdixAb49/bHV0GfbZ9LXVrEl9DH7tePqvuct/bCxjc++6PyZAn3uc/ViQ3R7fnPUZW8e675AAuFmrqfWY4xizHurxxX6uhj4foXOfsg7HLP38uAIC9OPW3syHBQToVggBArkFBOi5hbVPgAABAgQIECBAgAABAkULCNCLLs+kwQ2F2M2AbE7Q1deOAL2qUgToYzuMhxZGO4QfunaJAH1KmH0a85Q1OrTDfewDNdZfaIhc99PX1tQAPfYBhOZcQx9G6ArQp9QvNrgfq4ufH1dAgH7c2pv5sIAA3QohQCC3gAA9t7D2CRAgQIAAAQIECBAgQKBoAQF60eWZNLihELv9s5iwtTmYZpDYPAJbgD4/QL/5phuveo987d5Xp75QNfRY8twBel/42jefroB6LNRursuu8HwoPO7a0T20E32tAL2r39hxhoTo7QD9v7vjL1d3f/ij1fMvvnTG3NdnV51j6jbpi85NhxAQoB+izCY5QUCAPgHNLQQIRAkI0KO4XEyAAAECBAgQIECAAAECexMQoO+totXoMepzj3Efevfz1gP09mqYslt4zg70X/v4z1X//NkvVpeeevpsKFOC8Pq+0B3AOQP0rl30IfPpui8k/G2vvZAj2U/1bj+IEPJgydR3oMeuqfbYQoPpKf7Nsb3tzbdVX//mt87C89A+2w8whNRtf9/AZpRSQICeUlNbexIQoO+pmuZCoEwBAXqZdTEqAgQIECBAgAABAgQIEFhIQIC+EPSC3YyF2M1dt6HBWHP4QwHgWN/Ndkp8B3q7TLFhZ33/nAC9DhxP76gPCXH76lL/e0iAnDNAnxJKN+fTfNAj5IGA5vVT1nXsgyVLBOjtHfIhNW2v4RjHrh38sZbNuofUbcGvRl1tUECAvsGiGfIiAgL0RZh1QuDQAgL0Q5ff5AkQIECAAAECBAgQIEBAgL6/NTAWYrcD3pBdwX3BZvvesb6b7QjQr2h0Hc8dW5OTa2xonStAbwe/U+bTXktDu5lTvJog9mGJJQL0uQ8F1Oui/XkfCuHbAfqUADxFLfb3rWxGUwUE6FPl3Ld3AQH63itsfgTWFxCgr18DIyBAgAABAgQIECBAgACBFQUE6CviZ+o6JMRuBqcxu1qbwWhXuBbS92naAvQrEu0APaYe7SXUDkvHjtDOFaA3243dwdycU2g7c09VqPtsrt2QMecO0FM8hHCybAbjQ6F4qiPYm2t6ysMTmb4aNbtBAQH6BotmyIsICNAXYdYJgUPbd96UAAAgAElEQVQLCNAPXX6TJ0CAAAECBAgQIECAAAEB+v7WQEiIPRaE96k0A82ucDak71PbAvQrEu0APfbo9natQkPn+r4cAXrMGhj79IWG1LG7x7v6LS1Aj6njmGPoqROhQftYfzHraqwtPz+2gAD92PU3+34BAbrVQYBAbgEBem5h7RMgQIAAAQIECBAgQIBA0QIC9KLLM2lwIQFmaKDWHEDIu71D+j61KUC/IpHimO5mnUJD5/qemKAzNKSe+nDG2GKv18uffOfl6obrXzt26aSfx+5ij3FuDijUMfad7GOTDjl1ojm2kF34fX3GrKuxcfv5sQUE6Meuv9n3CwjQrQ4CBHILCNBzC2ufAAECBAgQIECAAAECBIoWEKAXXZ5JgwsNsWPDspCAMbTvemIC9CvlbQalc45vPy2WkAcdTtfGBJ2hwW9IUDtpYWe+KXbHd84APcd7xEM+76E1HitFzLoaa8vPjy0gQD92/c2+X0CAbnUQIJBbQICeW1j7BAgQIECAAAECBAgQIFC0gAC96PJMGlxoiB0b0o0d314PNrTv+loB+pXypt5p3G5z6B3UMUFnaLiaYz6TPgiBN7Xf+13fFrL7eqkAfeid5YFTPLss5GSApkXXKxpC+4tZV6Ftuu6YAgL0Y9bdrMcFBOjjRq4gQGCegAB9np+7CRAgQIAAAQIECBAgQGDjAgL0jRewY/gxIXZo2Bkatsf0LUC/UrxmDYbC7piVGlrXmKBzSoCeaj4xc++6tiskH2pz7QA9JOyONQkJ/AXosaquzy0gQM8trP2tCgjQt1o54yawHQEB+nZqZaQECBAgQIAAAQIECBAgkEFAgJ4BdeUmY0LskGOd6+mEhqcxfQvQryyUZtj97KWHq3O33jJ7Ba0VoLePj18rQG8+GBCCWe/y/of3v7d66PHPVc9cfm71Heghr0sImVfzmpCHYATosaquzy0gQM8trP2tCgjQt1o54yawHQEB+nZqZaQECBAgQIAAAQIECBAgkEFAgJ4BdeUmY0Ls0GtDd0mHtlcTCdCvLBQBeroPTEhw3vee+ebaLWkHeshYQgQF6CFKrilNQIBeWkWMpxQBAXoplTAOAvsVEKDvt7ZmRoAAAQIECBAgQIAAAQIBAgL0AKSNXRITYtdTa4aOXeFiyNHPJ6KYvgXoV9RCH06IWYZr7UDPNZ+xubd3vtfXxwbPRwrQ+96rbgf62Erz86UFBOhLi+tvKwIC9K1UyjgJbFdAgL7d2hk5AQIECBAgQIAAAQIECCQQEKAnQCysiZgQux762PuWQ49vr9uK6VuAfmXhhIbdocss5hj13O9Av/jed1UPXHhn6NAnX9ecR184PNZ4qQH61Pm05zv2Oa+vF6CPrRI/X1pAgL60uP62IiBA30qljJPAdgUE6NutnZETIECAAAECBAgQIECAQAIBAXoCxMKaiAmx66EPBa4xYWzdVkzfqQL0mPdFxwaEMQ8PnJZB22zsvebNAL3vePGYJRZyVPepvRwB+tiJBjFzCbk2Zr5D7ZUUoKeaU3O+zbXctzs/9vPR5xmzrkJq7JrjCgjQj1t7Mx8WEKBbIQQI5BYQoOcW1j4BAgQIECBAgAABAgQIFC0gQC+6PJMGFxNinzroCz1jwum6rZi+UwXoIcHgaZ6xAeHSAXrsseNdCyRkp3FX3Z948L7qrjtv711zoRYx9QhZ4GM79EPHNdZXSQF6PdaxeY/Np/3zkAc1Yj8ffWMQoMdWx/V9AgJ0a4NAt4AA3cogQCC3gAA9t7D2CRAgQIAAAQIECBAgQKBoAQF60eWZNLiYEPvUQTN0rf/ttGu6GYSFHMcd03fsTu0+jGYwOBZAxwaEU8LZ2Hk1x1/PcSzIHlsUMTvAY4LOUIu+tTQ27q6fh+zEjl2jfeOIDf6bY4s5Zj3UsTmvsXU9Zhv6uYz9fPT1G7Ouxsbu58cWEKAfu/5m3y8gQLc6CBDILSBAzy2sfQIECBAgQIAAAQIECBAoWkCAXnR5Jg0uNCxrN97e8fozf/PHq/sfe7y69NTTZ5eOHUVeXxPbd7PPKcFxu7+xoDE2IAwNO5uWcwP0sTkMLYpY/5igM9SiPf85x9KHhNqpdmrHPIjRXus5AvSUDyKEviM+9vPRtxZj1tWkLzk3HUZAgH6YUptopIAAPRLM5QQIRAsI0KPJ3ECAAAECBAgQIECAAAECexIQoO+pmlfmEhuingTaYeUD599Z/cwjn6ief/GlKjTUje177u7h5v31PMbGGRsQhobGzVU0N0Cv2wrZ7d+1cpshcEioGxN0xlg0r63HOeXhiLZjn0nMjvu+T3t7vGPrqP05C7Hu+pyNPVwQG+p3za/9mRxaW7Gfjz7PmHW1v29gM0opIEBPqamtPQkI0PdUTXMhUKaAAL3MuhgVAQIECBAgQIAAAQIECCwkIEBfCHrBbmJD7NPQ2vc1hxwa6Mb2HfO+7jZhO/Ssfz4WfMYGhDGh8Wl8KQL0uq3Y0Ln9MEFIzWKCzhiLtkFMwHxyDH0YoDmuKf20d3qHrKP6mtxHuNd9tMc2Fri3PyOxdYj9fPR9rcWsqwW/GnW1QQEB+gaLZsiLCAjQF2HWCYFDCwjQD11+kydAgAABAgQIECBAgAABAfr+1kBsiN0UaL+Pu/5ZTCgZ23c74BsLwE9jbQZ9b3vzbdXXv/mtoJ3ysQFhM8AMDS/nBOh16P3gJz7zSklCQvD64nbdQh1jgs6YAL0eU1cwHfIagK75DD1MEHuMf3O9t3evf/X/+3r1zOXnRh/EqNto1jnmMxLrGHvKwml+XQ/EjD2UEfv56Pv2jFlX+/sGNqOUAgL0lJra2pOAAH1P1TQXAmUKCNDLrItRESBAgAABAgQIECBAgMBCAgL0haAX7CY2xG4OrSv0DA2O63am9N21k7wvOG6Prw6KP/b+91Tv/9gng4LP2IBwynuo5wTodcD81d//enXPxUevWjF9wWc7XK1viglzY4LO2OC3Hkvs+LquD3mIoOu+PrN2fepx1n38zN/88er+xx6vLj319Jn9WNgfesR8+6M/xbHrwZa+z2XX/E5zfODCOwe/iWI/H32NxayrBb8adbVBAQH6BotmyIsICNAXYdYJgUMLCNAPXX6TJ0CAAAECBAgQIECAAAEB+v7WwJQQ+6TQFb6N7VptCk7tuysAHavMaZd1fV0dOIfsHI4NCPvCyNPYukLMuQH6uVtv6Qyexzzqn8eE5/X1MUHnlOC37qPrAYmQudTXhITnp7a6QuaQfppBeYrA/9RnXy2mOk75jJzGEvoZjv189PnGrKuQGrnmuAIC9OPW3syHBQToVggBArkFBOi5hbVPgAABAgQIECBAgAABAkULCNCLLs+kwU0NsU+dNcOv2EB2Tt8xQWszEGz2OXZ0+ZSAcGhcuQL0uhZD76TvWhgxYXNXrcdC1qnB75S5xK67rvmMfXhCale3MTSWoRqlDtCnOI59HtpGUz4fXc4C9LHV5+ehAgL0UCnXHU1AgH60ipsvgeUFBOjLm+uRAAECBAgQIECAAAECBAoSEKAXVAxDORPoOkb+RDMW8uYi7BrT1JC3Pcbmzum+Y8OHdlevZTLVemgndWzg2zeGJddQ3ykFuesy5DjlYYqp9XQfgZwCAvScutresoAAfcvVM3YC2xAQoG+jTkZJgAABAgQIECBAgAABApkEBOiZYDVLIFAgJEAPbMplBAgQ2JWAAH1X5TSZhAIC9ISYmiJAoFNAgG5hECBAgAABAgQIECBAgMChBQTohy6/yRcgIEAvoAiGQIBAkQIC9CLLYlAFCAjQCyiCIRDYuYAAfecFNj0CBAgQIECAAAECBAgQGBYQoFshBNYVEKCv6693AgTKFRCgl1sbI1tXQIC+rr/eCRxBQIB+hCqbIwECBAgQIECAAAECBAj0CgjQLQ4C6woI0Nf11zsBAuUKCNDLrY2RrSsgQF/XX+8EjiAgQD9Clc2RAAECBAgQIECAAAECBATo1gCBQgUE6IUWxrAIEFhdQIC+egkMoFABAXqhhTEsAjsSEKDvqJimQoAAAQIECBAgQIAAAQLxAnagx5u5g0BKAQF6Sk1tESCwJwEB+p6qaS4pBQToKTW1RYBAl4AA3bogQIAAAQIECBAgQIAAgUMLCNAPXX6TL0BAgF5AEQyBAIEiBQToRZbFoAoQEKAXUARDILBzAQH6zgtsegQIECBAgAABAgQIECAwLCBAt0IIrCsgQF/XX+8ECJQrIEAvtzZGtq6AAH1df70TOIKAAP0IVTZHAgQIECBAgAABAgQIEOgVEKBbHATWFRCgr+uvdwIEyhUQoJdbGyNbV0CAvq6/3gkcQUCAfoQqmyMBAgQIECBAgAABAgQICNCtAQIECBAgQGBTAgL0TZXLYBcUEKAviK0rAgcVEKAftPCmTYAAAQIECBAgQIAAAQJXBOxAtxIIECBAgACBEgUE6CVWxZhKEBCgl1AFYyCwbwEB+r7ra3YECBAgQIAAAQIECBAgMCIgQLdECBAgQIAAgRIFBOglVsWYShAQoJdQBWMgsG8BAfq+62t2BAgQIECAAAECBAgQICBAtwYIECBAgACBDQoI0DdYNENeRECAvgizTggcWkCAfujymzwBAgQIECBAgAABAgQI2IFuDRAgQIAAAQIlCgjQS6yKMZUgIEAvoQrGQGDfAgL0fdfX7AgQIECAAAECBAgQIEBgRECAbokQIECAAAECJQoI0EusijGVICBAL6EKxkBg3wIC9H3X1+wIECBAgAABAgQIECBAQIBuDRAgQIAAAQIbFBCgb7BohryIgAB9EWadEDi0gAD90OU3eQIECBAgQIAAAQIECBCwA90aIECAAAECBEoUEKCXWBVjKkFAgF5CFYyBwL4FBOj7rq/ZESBAgAABAgQIECBAgMCIgADdEiFAgAABAgRKFBCgl1gVYypBQIBeQhWMgcC+BQTo+66v2REgQIAAAQIECBAgQICAAN0aIECAAAECBDYoIEDfYNEMeREBAfoizDohcGgBAfqhy2/yBAgQIECAAAECBAgQIGAHujVAgAABAgQIlCggQC+xKsZUgoAAvYQqGAOBfQsI0PddX7MjQIAAAQIECBAgQIAAgREBAbolQoAAAQIECJQoIEAvsSrGVIKAAL2EKhgDgX0LCND3XV+zI0CAAAECBAgQIECAAAEBujVAgAABAgQIbFBAgL7BohnyIgIC9EWYdULg0AIC9EOX3+QJECBAgAABAgQIECBAwA70/a2Bb3/n5er+xx6vLj319OzJ3XHutuqJB++rbrj+tbPaevGrX6vu/vBHq+dffKl6082vr578yAeqm2+6cVabc2/+7Oe/UN1z8dGzZi684+3VI/eer657zbVzm518/ze+9Ydn43nm8nNnbTx76eHq3K23TG7PjQQIENi6gAB96xU0/lwCAvRcstolQOAkIEC3FggQIECAAAECBAgQIEDg0AIC9P2VP2WA3tSZE6YL0MfXmQB93MgVBAgcS0CAfqx6m224gAA93MqVBAhMExCgT3NzFwECBAgQIECAAAECBAjsRECAvpNCNqaRK0A/dXHxve+qHrjwzig4Afo4lwB93MgVBAgcS0CAfqx6m224gAA93MqVBAhMExCgT3NzFwECBAgQIECAAAECBAjsRECAvpNCNqbRDtCnBN51c+1AtykVuxtdgD6+zgTo40auIEDgWAIC9GPV22zDBQTo4VauJEBgmoAAfZqbuwgQIECAAAECBAgQIEBgJwIC9J0UsjGNVAF6U6b5vvDTv8eE6AL08XUmQB83cgUBAscSEKAfq95mGy4gQA+3ciUBAtMEBOjT3NxFgAABAgQIECBAgAABAjsREKDvpJCNaeQI0Ovmu3akT93dvj91MyJAgACB1AIC9NSi2tuLgAB9L5U0DwLlCgjQy62NkREgQIAAAQIECBAgQIDAAgIC9AWQF+4iV4BeT6Pr/erPXnq4OnfrLQvPUncECBAgsHcBAfreK2x+UwUE6FPl3EeAQKiAAD1UynUECBAgQIAAAQIECBAgsEsBAfr+ypozQK+1msex1//7hXe8vXrk3vPVda+5dn+YZkSAAAECqwkI0Fej13HhAgL0wgtkeAR2ICBA30ERTYEAAQIECBAgQIAAAQIEpgsI0KfblXpn7gC9nnf7neh2oZe6GoyLAAEC2xUQoG+3dkaeV0CAntdX6wQIVJUA3SogQIAAAQIECBAgQIAAgUMLCND3V/4lAvT2+9C9C31/68iMCBAgsLaAAH3tCui/VAEBeqmVMS4C+xEQoO+nlmZCgAABAgQIECBAgAABAhMEBOgT0Aq/ZYkAvSZo7kK/49xt1RMP3lfdcP1rC9dJM7yud8E3W17zWPvLX/py9ZYLH+qdaK7TAob6zdVnmmpqhQCBUgUE6KVWxrjWFhCgr10B/RPYv4AAff81NkMCBAgQIECAAAECBAgQGBAQoO9veSwVoLffhT4UkjZ3rL/p5tdXT37kA9XNN934Cn5MWyEVCzFoBr6hgXd75/3YWLrm2ndPe8yxofNDlz5XPfiJz4wN6ZWfx5wa0Bxbe07t2g0NoH7I4q47bw8eowsJEDi2gAD92PU3+34BAbrVQYBAbgEBem5h7RMgQIAAAQIECBAgQIBA0QIC9KLLM2lwIeHxpIZbN7X7GQpHxwL0uunmjvbQQLtvHs1wvG93fGyAHhMUt8cVEhxPDdBjQ/3m2EID/r4AvVmz0DUVE9yHtuk6AgT2KSBA32ddzWq+gAB9vqEWCBAYFhCgWyEECBAgQIAAAQIECBAgcGgBAfr+yr9UgF7LNXc9D4XeIQF6M6AODXb7qtccV19gGxOgd4XUQ/Pt2g0+FqJPCdD7Qv2+3etd14dYdwXov/rMb121472vz66Qfcxif59KMyJAYIqAAH2KmnuOICBAP0KVzZHAugIC9HX99U6AAAECBAgQIECAAAECKwsI0FcuQIbulwzQQ9+DHhKgx+xoH2Jrh919wW5MgN4OxEOOV2/PZ+w98bEBeleoHxpMt99XHjO2OnD/r153ffXrv/3cWRlC+mzPLSS0z/DR0CQBAhsTEKBvrGCGu5iAAH0xah0ROKyAAP2wpTdxAgQIECBAgAABAgQIEKgFBOj7WwdbDdDrSsSE2n2VC20j9Lp2UB0SGJ/GFnNvbIA+JdRvmrV3ow8drd4e26mdORaOct/fd48ZEUgtIEBPLaq9vQgI0PdSSfMgUK6AAL3c2hgZAQIECBAgQIAAAQIECCwgIEBfAHnhLpYM0Jsh9NCu4pAd6DVT6O7xPtKYXeyhAfrco+VD+4kJ0Nvhd0yQ3bRr70Tv21nfFaBPCcBTvud+4Y+V7ggQWEFAgL4Cui43ISBA30SZDJLApgUE6Jsun8ETIECAAAECBAgQIECAwFwBAfpcwfLu33KAXmuGvL+8T70ZLI8dSx4abMe02TWu5kMBQ2OKCdCbRmPzHFqhoWsl1RHscy3L+7QZEQECOQUE6Dl1tb1lAQH6lqtn7AS2ISBA30adjJIAAQIECBAgQIAAAQIEMgkI0DPBrthsaCiaYoipd6DXY5oTsjZ3OI/tkJ4SoE95d3ezHkP3hwboMcfCh9S46dAXxqdaU6EPE4SM2zUECOxfQIC+/xqb4TQBAfo0N3cRIBAuIEAPt3IlAQIECBAgQIAAAQIECOxQQIC+v6KmCjtDZHIE6KFBcnt8sfeFBuipA+s+19Dxzz1Svt1/yLH5MUfjD60bAXrIp8o1BAicBATo1gKBbgEBupVBgEBuAQF6bmHtEyBAgAABAgQIECBAgEDRAgL0osszaXBbD9DrSU95V3ZoIH5Cjbm+eWR6ff/Y7vYphQsN0KfYDI0nJBwPHdvYvAXoY0J+ToBAU0CAbj0Q6BYQoFsZBAjkFhCg5xbWPgECBAgQIECAAAECBAgULSBAL7o8kwa3ZIDeDHOH3sXdDE5DjkGPvb6GaobcTzx4X3XXnbcP+sUE6O1d2qeGUwbpoSF1zDH1oQto7L3zocfQj/UnQB8T8nMCBJoCAnTrgUC3gADdyiBAILeAAD23sPYJECBAgAABAgQIECBAoGgBAXrR5Zk0uCUD9GbwmjJAryceE4hPCdxjAvR6PH0h+qlIIQ8GDBU0NEAfC7unLJqxUF6APkXVPQQIzBUQoM8VdP9eBQToe62seREoR0CAXk4tjIQAAQIECBAgQIAAAQIEVhAQoK+AnrnLpQL0dj8X3vH26pF7z1fXvebaV80wd8DdDMNDd4XHBuinSTXvGyrl0AMFXfdNCdBDdtqHLLexY+EF6CGKriFAILWAAD21qPb2IiBA30slzYNAuQIC9HJrY2QECBAgQIAAAQIECBAgsICAAH0B5IW7WCpAb+/IHgpzpwTooYFy6HXtMkwN0JvtNIPnoTI/e+nh6tyttwyuhNB5xOzMD116AvRQKdcRILCkgAB9SW19bUlAgL6lahkrgW0KCNC3WTejJkCAAAECBAgQIECAAIFEAgL0RJAFNbNUgN7eiT0UEk8J0GvSsaPF62te/OrXqrs//NHq+RdfqoZ2wbdLlCJA7yp7M+Bu/nxsbKUE6F07+O1AL+gDbigEDiQgQD9QsU01SkCAHsXlYgIEJggI0CeguYUAAQIECBAgQIAAAQIE9iMgQN9PLU8zWSpAD33/eT2uqQF6MxzvOxK9GbLHHGmeK0Dvq0P970Mh+pQAPfS4+rFVPvZedQH6mKCfEyCQQ0CAnkNVm3sQEKDvoYrmQKBsAQF62fUxOgIECBAgQIAAAQIECBDILCBAzwy8QvNLBOjt49vHgtypAXrNN3Rk+Zx2cwfop9I3HwKo/60v5A8N0MeOW49dcu1+u8YnQI9VdT0BAikEBOgpFLWxRwEB+h6rak4EyhIQoJdVD6MhQIAAAQIECBAgQIAAgYUFBOgLgy/Q3RIBevvd32Pv+M4VdDdD8LEQv02/VIBe9xsSeocG6M1A/k03v7568iMfqG6+6cbJK6sd8HfVUoA+mdeNBAjMEBCgz8Bz664FBOi7Lq/JEShCQIBeRBkMggABAgQIECBAgAABAgTWEhCgryWfr9/cAXo7cB17t3c90zkB+tC9zd3pYyF+WzwkQA/ZnR1SyWZffUfRhwbo7d3/McfWd421Ge6HjG1OaN8ce19fIZ6uIUDgGAIC9GPU2SzjBQTo8WbuIEAgTkCAHuflagIECBAgQIAAAQIECBDYmYAAfWcFraoqZ4DeDm9rvZDgek6AXvfR9Z7zuWFsSIBe9z32fvCQFZQyQG+PKeQBhr4xhh7Fbwd6SJVdQ4BAagEBempR7e1FQIC+l0qaB4FyBQTo5dbGyAgQIECAAAECBAgQIEBgAQEB+gLIC3eRK0Bv7zyvpxW6+3lugN7s+7Rz+ZnLz1X3XHz0TDd0HM1ShAbozeum7r5OeYR7PYfQ96qPLb3muIbmJkAfk/RzAgRyCAjQc6hqcw8CAvQ9VNEcCJQtIEAvuz5GR4AAAQIECBAgQIAAAQKZBQTomYFXaD51gN5u7zSlmHeOzw3Q22P4tY//XPXPn/1idempp6upoXZogN7epR2743vKLu/aeGxnf3NnfMj17aXYnH/9s6F6CtBX+CDrkgCBSoBuERDoFhCgWxkECOQWEKDnFtY+AQIECBAgQIAAAQIECBQtIEAvujyTBpcqQG/uTm4PJCY8r++dG6DXbTQD37e9+bbq69/8VvX8iy9VsYH2aS6hAXq77/p/D51/uxahu7zrPsYC9K7j9EN34rdrO/Y+cgH6pI+imwgQmCkgQJ8J6PbdCgjQd1taEyNQjIAAvZhSGAgBAgQIECBAgAABAgQIrCEgQF9DPW+ffTvGU/UaGtI2+0sRoHcFxiFBc9+8YwL0uo32ju/634aC9Njr23UbC9Dr/ruO1R8yae86r68N2cEvQE/16dEOAQIxAgL0GC3XHklAgH6kapsrgXUEBOjruOuVAAECBAgQIECAAAECBAoREKAXUoiEw8gVoE8Jzk/TShGg1221Q+mxndNDrLEBelf/MWUb27U+JUCv++97sCBkbKF+AvQQTdcQIJBaQICeWlR7exEQoO+lkuZBoFwBAXq5tTEyAgQIECBAgAABAgQIEFhAQIC+APLCXaQM0EN2QYdML1WA3t5xPSfUnxKg13MdOtq+yyJkh3d939QA/dRn7Lhi7AToIavcNQQIpBYQoKcW1d5eBAToe6mkeRAoV0CAXm5tjIwAAQIECBAgQIAAAQIEFhAQoC+ArItdCnQdh96c6NiO81woQzvSQ8P8XGPTLgECBGIEBOgxWq49koAA/UjVNlcC6wgI0Ndx1ysBAgQIECBAgAABAgQIFCIgQC+kEIZBgAABAgQIXCUgQLcgCHQLCNCtDAIEcgsI0HMLa58AAQIECBAgQIAAAQIEihYQoBddHoMjQIAAAQKHFRCgH7b0Jj4iIEC3RAgQyC0gQM8trH0CBAgQIECAAAECBAgQKFpAgF50eQyOAAECBAgcVkCAftjSm7gA3RogQGBlAQH6ygXQPQECBAgQIECAAAECBAisKyBAX9df7wQIECBAgEC3gADdyiDQLWAHupVBgEBuAQF6bmHtEyBAgAABAgQIECBAgEDRAgL0ostjcAQIECBA4LACAvTDlt7ERwQE6JYIAQK5BQTouYW1T4AAAQIECBAgQIAAAQJFCwjQiy6PwREgQIAAgcMKCNAPW3oTF6BbAwQIrCwgQF+5ALonQIAAAQIECBAgQIAAgXUFBOjr+uudAAECBAgQ6BYQoFsZBLoF7EC3MggQyC0gQM8trH0CBAgQIECAAAECBAgQKFpAgF50eQyOAAECBAgcVkCAftjSm/iIgADdEiFAILeAAD23sPYJECBAgAABAgQIECBAoGgBAXrR5TE4AgQIECBwWAEB+mFLb+ICdGuAAIGVBQToKxdA9wQIECBAgAABAgQIECCwroAAfV1/vRMgQIAAAQLdAvY7H0cAACAASURBVAJ0K4NAt4Ad6FYGAQK5BQTouYW1T4AAAQIECBAgQIAAAQJFCwjQiy6PwREgQIAAgcMKCNAPW3oTHxEQoFsiBAjkFhCg5xbWPgECBAgQIECAAAECBAgULSBAL7o8BkeAAAECBA4rIEA/bOlNXIBuDRAgsLKAAH3lAuieAAECBAgQIECAAAECBNYVEKCv6693AgQIECBAoFtAgG5lEOgWsAPdyiBAILeAAD23sPYJECBAgAABAgQIECBAoGgBAXrR5TE4AgQIECBwWAEB+mFLb+IjAgJ0S4QAgdwCAvTcwgW2/7984AcLHJUhESBAgAABAgQIECDQJfD3PvoVMJkFBOiZgTVPgAABAgQITBIQoE9ic9MBBAToByiyKRJYWUCAvnIB1uj+T/79X1ujW30SIECAAAECBAgQIDBB4Hv/zP814S63xAgI0GO0XEuAAAECBAgsJSBAX0paP1sTEKBvrWLGS2B7AgL07dVs9ogF6LMJNUCAAAECBAgQIEBgMQEBen5qAXp+Yz0QIECAAAEC8QIC9HgzdxxDQIB+jDqbJYE1BQToa+qv1LcAfSV43RIgQIAAAQIECBCYICBAn4AWeYsAPRLM5QQIECBAgMAiAgL0RZh1skEBAfoGi2bIBDYmIEDfWMFSDFeAnkJRGwQIECBAgAABAgSWERCg53cWoOc31gMBAgQIECAQLyBAjzdzxzEEBOjHqLNZElhTQIC+pv5KfQvQV4LXLQECBAgQIECAAIEJAgL0CWiRtwjQI8FcToAAAQIECCwiIEBfhFknGxQQoG+waIZMYGMCAvSNFSzFcAXoKRS1QYAAAQIECBAgQGAZAQF6fmcBen5jPRAgQIAAAQLxAgL0eDN3HENAgH6MOpslgTUFBOhr6q/UtwB9JXjdEiBAgAABAgQIEJggIECfgBZ5iwA9EszlBAgQIECAwCICAvRFmHWyQQEB+gaLZsgENiYgQN9YwVIMV4CeQlEbBAgQIECAAAECBJYREKDndxag5zfWAwECBAgQIBAvIECPN3PHMQQE6Meos1kSWFNAgL6m/kp9C9BXgtctAQIECBAgQIAAgQkCAvQJaJG3CNAjwXZ2+Te+9YfVPRcfrZ65/NwrM3v20sPVuVtvKW6mzbHece626okH76tuuP61i4wzpu+2aS7Pz37+C2e1q/+78I63V4/ce7667jXXLuKhEwIECCwhIEBfQlkfWxQQoG+xasZMYFsCAvRt1SvJaAXoSRg1QoAAAQIECBAgQGARAQF6fmYBen7jknu4/KUvV2+58KGrhnjxve+qHrjwzuKGHRNipx58TN8C9NT62iNA4KgCAvSjVt68xwQE6GNCfk6AwFwBAfpcwQ3eL0DfYNEMmQABAgQIECBA4LACAvT8pReg5zcutYdvf+fl6v7HHq8uPfX0VUNcend3qE9MiB3aZuh1MX0L0ENVXUeAAIFhAQG6FUKgW0CAbmUQIJBbQICeW7jA9gXoBRbFkAgQIECAAAECBAj0CAjQ8y8NAXp+41J7ePGrX6vu/vBHq+dffKmqd53X/z34ic+c/c/6ePS77ry9qKHHhNipBx7TtwA9tb72CBA4qoAA/aiVN+8xAQH6mJCfEyAwV0CAPldwg/cL0DdYNEMmQIAAAQIECBA4rIAAPX/pBej5jUvtofkO7fo93fV/p+PcS3yndkyIndo8pu/YAL15/Ztufn315Ec+UN18042jU/AO9FEiFxAgsHEBAfrGC2j42QQE6NloNUyAwH8WEKAfcCkI0A9YdFMmQIAAAQIECBDYrIAAPX/pBOj5jUvsoSsQrsd5z8VHq2cuP1fFBLlLzS8mxE49ppx9Tw3QU89RewQIEChNQIBeWkWMpxQBAXoplTAOAvsVEKDvt7a9MxOgH7DopkyAAAECBAgQILBZAQF6/tIJ0PMbl9jD5S99+ZXd5vXx7Q9ceOfZMJu7mpv/XsIccobYY/PL2bcAfUzfzwkQOKqAAP2olTfvMQEB+piQnxMgMFdAgD5XcIP3C9A3WDRDJkCAAAECBAgQOKyAAD1/6QXo+Y1L7OGhS587e995e6d5873od5y77exd6Ddc/9oippAzxB6bYM6+Behj+n5OgMBRBQToR628eY8JCNDHhPycAIG5AgL0uYIbvF+AvsGiGTIBAgQIECBAgMBhBQTo+UsvQM9vXFoPzZC8/a7zb3/n5er+xx6vLj319Nmw63ejn7v1liKmkDPEHptgzr4F6GP6fk6AwFEFBOhHrbx5jwkI0MeE/JwAgbkCAvS5ghu8X4C+waIZMgECBAgQIECAwGEFBOj5Sy9Az29cWg/NY9rrHeZ33Xn7VUMs9Rj3nCH2WI1y9i1AH9P3cwIEjiogQD9q5c17TECAPibk5wQIzBUQoM8V3OD9AvQNFs2QCRAgQIAAAQIEDisgQM9fegF6fuOSemjuMG8f334a5xKBbrOPtk/IuOYcL79m311rYQnvvjXYPnGgfV37hIJUa3mo31x9phq7dggQWE5AgL6ctZ62JSBA31a9jJbAFgUE6Fus2swxC9BnArqdAAECBAgQIECAwIICAvT82AL0/MYl9XD5S1+u3nLhQ2dDGgoqT+9Ir6/r2qU+dU7N4+ND2mj2PXcX+FJ9hxyD3/Qdc+h7WCC0ll3tx1r0PdTQN/bm2C6+913VAxfe+cqloXOf85DEmKmfEyCwDQEB+jbqZJTLCwjQlzfXI4GjCQjQj1bxqqoE6AcsuikTIECAAAECBAhsVkCAnr90AvT8xiX10Awvh95vPiec7ZtvaHDavv8UpNb/fs/FR6tnLj9XxYarS/ZdeoDePKI/dm22w/C++7sC9KGd/33txAb3sfNxPQECZQsI0Muuj9GtJyBAX89ezwSOIiBAP0qlG/MUoB+w6KZ8KIHP/sq/q1766neqB97/g4eat8kSIECAAIG9CgjQ81dWgJ7fuJQeYnZwt8POobA9ZH5dAXZfCN4VtNbXfuz976ne/7FPRgfoS/ddcoDeZRF6EsGpziEhejtA/+/u+MvV3R/+aPX8iy+dNdPXZ1/t65MIbrj+tSFLzTUECOxIQIC+o2KaSlIBAXpSTo0RINAhIEA/4LIQoB+w6KZ8GIFvfPM/Vu9+3wvVM89+82zOP/uh1wvSD1N9EyVAgACBvQoI0PNXVoCe37iUHpo7j0NC0Njr++bZ3vEcuqu4fcz42958W/X1b37rLIQN3YG+Rt8hAXrTauo70GNPCWhbhBp2va987Fj/5tim1K15f20Vsl5L+ZwZBwEC6QQE6OkstbQvAQH6vuppNgRKFBCgl1iVzGMSoGcG3mjzD33sK9XPP3zlSfgp//3yL95S3fUTf3bKrcnuefH3/qT6yff86+r53/3jWW2e/6k/Vz3y8z9UXXfdn5rVzho317vP3/2+L7/S9T/79Burt/7V1xU3l75avemNf7r69Cd/uLr5h753Db5D96kmhy6/yRMgULiAAD1/gQTo+Y1L6CE21K3H3AywQ8PW9lzbIXhsO33Hfoe0s1bfsdZLBOhti6Fd533rtbl7fewhiHYAXrcZUrNm383Af6y/Ej5jxkCAQHoBAXp6Uy3uQ0CAvo86mgWBkgUE6CVXJ9PYBOiZYDferAD9uwXcaoDe3n1e4jwu/8s/qN76o78T9Gn5jV/7i9W5H/n+oGtdNF0g9METDzdMN3YnAQIE5goI0OcKjt8vQB832sMVzQA1NDyNDYK7nGJC1z7ndvhbXxcSxq7Vd6zbEgF60yLErqsW7XkNraN2gD4lAE/9GoE9fI7NgcDRBAToR6u4+YYKCNBDpVxHgMBUAQH6VLkN3ydA33DxMg3929/+T9X9P/t71eOf+v3JPexpB3oJc5lSiHY4XVoAPeUhDUfQT1kJ4fe0TywIubO0dRUyZtcQIEBg6wIC9PwVFKDnNy6hh2aAOnb8dnO8zV3AocH76f52ABrTb9ss9vjxNfsuLUBvP4Awpw7NYHwoFE91BPvUdVvCZ84YCBCYLyBAn2+ohX0KCND3WVezIlCSgAC9pGosNJY1AvQ6pLnpB67Lupu03n37S098rfqZn/6BbMdV10HzP/wn/7b6W/fcWN3wuu9ZqGL5u2kH6EcLyJrB7lZ32bZreMdbXlf98i++oZh12hWed62zruu2+kBD/k/uvB66wvOQmmz1MzJPy90ECBBYV0CAnt9fgJ7feO0epu5wrsfdDF9jdxE3Q9Spu577wvix9tbsu7QAvfnwwZjb2Fptz60vjA8N2sf6a459TvA/1o+fEyBQpoAAvcy6GNX6AgL09WtgBAT2LiBA33uFO+a3VoBev5c5Z/DSPL46167VZkhZ4vHYU5fzkQP09vHVudbO1NqE3tfefV5S6Bw7tnZNcn5vhPru8bra+Rf+6b89O3li7PusXZOx6/foZU4ECBBYU0CAnl9fgJ7feO0emmFm7C7yeuxTdwE377v43ndVD1x45yyKmGPI1+y7tAA9tUXIqQSpHmAQoM/6yLiZwOYFBOibL6EJZBIQoGeC1SwBAq8ICNAPuBjWDNBP3Dl2x7bf/1z3lTpE7DrqfKuBa3Ppt+2OtAO9vQt3i3Mvfff545/+/eqTT3ytev53/zj4M9kO3ffwOSvx103MyR2lvyKgRF9jIkCAQCoBAXoqyf52BOj5jdfsITbM7RrrlDA0dKdyjE3oONbsu55PrPnUEwJCHozI8R7xkDqEjC2k9gL0ECXXENivgAB9v7U1s3kCAvR5fu4mQGBcQIA+brS7K9YI0GvErqOZUwfp7V2Sp+KlDNK7gvq6ny0HfM05Lb3bt+uhhKVC7HYtt7qrtr3uU673VF+AU15/0PzOSP1dkWpeR2qn/Vnd8nfekepmrgQI7ENAgJ6/jgL0/MZr9tA8gn3q8d1TQtgp94w5hc5lzb5LDtBjj+Dvq0fIsf7NAH3O6QMC9LFPhZ8T2LeAAH3f9TW76QIC9Ol27iRAIExAgB7mtKur1grQz/6f6G//p+r+n/29syODm/+lDi7bOyVPfaUMZpcI65daeM25LB2g13NcKyiNPVp8qXrE9rOWX+w4Y6+34zlWLP/1zbWW+ns7/+j1QIAAge0KCNDz106Ant94zR6aAWSqcYQEolN3VQ+Nsdnm0MMAa/Z99v/7f+fl6v7HHq8uPfX02XSevfRwde7WW3qnNnW8Ibu8Q8Lu2HURMl4Beqyq6wkQ6BIQoFsXBLoFBOhWBgECuQUE6LmFC2x/zQD9xNEXPqfe0di16z11QNw+Avw0x5Rhfe5ltHaA3jRcaqdx+2GO1Osid836PkupP0NLzaOrn/b3xJY+U2u65exbgJ5TV9sECBDoFxCg518dAvT8xmv10N6JnWocITvZcwe3Q2NYs+/auNQAPaRuIWskZIe/AD1E0jUECIwJCNDHhPz8qAIC9KNW3rwJLCcgQF/OupieSgjQTxh9O8VTHkHdt+s9dVC7RFifaxE1g8rULiFjbgboS+1qbYezWw2em+tuqw8B9K0RAXrIp2e5axzhvpy1nggQINAWEKDnXxMC9PzGa/XQDDFTj+GJB++r7rrz9t5m1wyx1+y7BhGgV5UAPfUnTnsEjikgQD9m3c16XECAPm7kCgIE5gkI0Of5bfLukgL0E+ASu7j73l2eMrBdKqxPvfCaDzKsEaA3+18qyG6vuS3ubt7LQwAC9NSf6Dzttddbyged8oxYqwQIENiPgAA9fy0F6PmN1+rhoUufqx78xGfOuh8LvEPG2DwO/sI73l49cu/56rrXXNt5a8gx3yF9Nq9xhPvVYrFHuOfYgd73XnUBeuzqdj0BAl0CAnTrgkC3gADdyiBAILeAAD23cIHtlxig10x94XPqXbV9u95TBrd9R9SnDOtTLq2uAL1+4OAn3/Ovq+d/94+v6mpKPeqwuv7vrp/4s53DDg3Q6zH9q+f/qHrrX33drOm3H6YotS5jk2w+BDClLmPtr/3zNY72X3vOpfbf/n5e40GbUm2MiwABAksICNDzKwvQ8xuv0UPuXdh9welprjkC9Oacln4HemjfZ////c7fgR6ytgToa3zq9UlgfwIC9P3V1IzSCAjQ0zhqhQCBfgEB+gFXR6kB+it/ZPjmf6ze/b4Xqmee/eZV1Ukd2PTtek+5q3KJsD7FEu6zGGs7ZNd2yLHPzQcOuvybP08RdrfrkrLmY2apft5+CCDlAyCpxjinnb3Pb47N0vd2Pdy0xc/M0m76I0CAQEoBAXpKze62BOj5jdfoIWa3eMz4mrvaL773XdUDF97ZeXtsiBwyhmYoOxSgr9l3PY/Y/qc+bBCyAz3kfeUh9s1rQuogQI9VdT0BAl0CAnTrgkC3gADdyiBAILeAAD23cIHtlx6gn8j6wucUAeqpj75d7/XPQ8Lh0PJ2vR+9vreUEGpqgB4yh5Dd+H0Bet8amFubPbw3fA9H0A99fva+uz70u2PN6/pee1HK99aaNvomQIDA0gIC9PziAvT8xkv3kCM0feX/V/3Sl6u3XPjQ2f86diR4aNge6tNsr+S+SwrQa9ucdeg7yl+AHrqqXUeAwJCAAN36INAtIEC3MggQyC0gQM8tXGD7WwnQT3R94W7KHbd9QVHKY7GXCuunLLku464d/31OQ4F238MDp3HW/fyDj/yF6n/+8P97dupA3dZv/tZ/qH7+4Zd6pzKn9nvY2byXI+j7Ctx+cGJOvad8Ho56T9/nu+kx9+GVo9qaNwECBOYKCNDnCo7fL0AfN9raFSE7hKfOKSacb+6CHwu8x8bT7nesvTX7Li1Az2nxxIP3VXfdefuryidAH1vRfk6AQIiAAD1EyTVHFBCgH7Hq5kxgWQEB+rLeRfS2tQD9hNYOYlOG26c+unZLpw7vukKqlLvqpyyy2B3Z7cA99Hj9vt3oY2NOWes97NxuB8x7CjXbayR0bY2toRQ/7zsRIbbtkubUHPtYgF7quGP9XU+AAIEtCgjQ81dNgJ7feOkeUu84bo8/tP3mu7LrNvrC1hCfZiBbXz8WoK/Zd2kBetvi2UsPV+duvSWE/VXXNMP4N938+urJj3yguvmmG191nQB9Eq+bCBBoCQjQLQkC3QICdCuDAIHcAgL03MIFti9A7y/KUQP0WqQO0X/7//6D6pd/8Q3VDa/7ntGV2w6iYx80GNqRX3ee46GCdp9bDATbc8jhNFr8TBe0P38pH5xIMeSjB+gnQ0e4p1hN2iBAgECcgAA9zmvK1QL0KWrl3pMyLO2bZTMcHQpR20HyWOjd119793l93VhbJfU9FljnfAf6yTTm+PvQOlx877uqBy68s/NyAXq53xFGRmBLAgL0LVXLWJcUEKAvqa0vAscUEKAfsO5bC9D7QquUIU5fmJs6YO06zry0kDD0I5EqjO7a9ZprR3U7oI0N/UNtcl7X/jyk/BzkHPdY212f81zrYGwsvX8k/Zd/UL31R39n6u2v3Jf6e2X2gAYa6Ptu3Mu6y2mnbQIECKQUEKCn1OxuS4Ce33jJHlIe19037nagPbSzvL1zvO+d2X19NYPwt735turr3/xW9fyLL40G6HV7a/Vd2g702qL9YMWcOtTtDT040bYfCtrHPhvN9TznBIOxfvycAIEyBQToZdbFqNYXEKCvXwMjILB3AQH63ivcMb+tBOh9wU3qHbd9AX3K8K7v6PKth1Bzj0Nf4t3zzY/A3PGu/XWR6qGFtefR7n8L4XlpZkuPp/TTAZb20B8BAgSWFhCg5xcXoOc3XqqHdnA7J7gcG3NzR/NYGNu8tm53bPf4qe92UP/P/sGHq0/+6uerZy4/F9zGGn3HBujN68eC6WZdmg8IjNWgvq8ZRs+pQ33vWJhtB/rYJ8jPCRAIERCghyi55ogCAvQjVt2cCSwrIEBf1ruI3rYQoLeDzhou9U7tvvA25a7kpR4CWGthtUO1mAcC2jb1vTf9wHWv7PBNvUu3Xe/UD2IsUYM53kuMb0of7fA89ed8ypjc0y3Q/gyl/K5kToAAAQLDAgL0/CtEgJ7feKkeQo9WTzGe9u7uoWPK24Hyqf++IL3r+rr9+l3b91x8NCpAX6PvOQF6bRP64ENsgF633X6goP63vvC9zy5kfAL0FJ8ybRAgIEC3Bgh0CwjQrQwCBHILCNBzCxfYfskB+lI7tbuOUk8d2C7xEMDay2tOoNasQTPM7vv3uXPdw9HnTZvU63Wu75T7hedT1Na9p/m9toc1uK6m3gkQIBAuIEAPt5p6pQB9qlx598XsCp87+tjd7n1hbMg4TuF8c0d66C72uv2l+44N0OsxtneHN136dqVPCdDH+hqrx9jO89P9AvQxST8nQCBEQIAeouSaIwoI0I9YdXMmsKyAAH1Z7yJ6KzVA7wq1U+8S7gvoUx7X3rezPWZ3dhELJWAQUwP0ZgjX3nE8tc2x4TbX1xZ3Oe9t93k7PBfGjq3gMn7eXocpvzvLmKFRECBAoEwBAXr+ugjQ8xsv0UP7HdehQeecsTVD39Cjx4eC4vZY2judpwbop3aX6ntKgN4+rr5pkTpAr9se6q9rTcQ8sFDfL0Cf88lyLwECJwEBurVAoFtAgG5lECCQW0CAnlu4wPZLC9C73n+cOkzrO0o9dajd9RDAno85nhJ2h+wED7km5qO1h+Pbt/4AQLNe7RA29ec9Zm24Nk6g/VlK/R0aNxpXEyBA4DgCAvT8tRag5zfWw6sF2oF/84qh4+BTWK7Z99D4+3bK534YYujBgpDj2lPURBsECBDoEhCgWxcEugUE6FYGAQK5BQTouYULbL+UAL1vp3bqHY1dR6mn3tm+xEMABS6lKjZAbzsNPVzQfhhhzrpIHcgvXYt24LzlhzLaa2aLpwEsXf+S+hOgl1QNYyFA4EgCAvT81Rag5zfWAwECBAgQIBAvIECPN3PHMQQE6Meos1kSWFNAgL6m/kp9lxCgL7FTu+u49tRh3VIPAay0VEa7jTlWPHbXccqgdeu7t4eOvB8tUkEXtE+CSP15LGiqux2KAH23pTUxAgQKFxCg5y+QAD2/sR4IECBAgACBeAEBeryZO44hIEA/Rp3NksCaAgL0NfVX6nvNAL0r1M5xfHNXQJ/6qOGune1b3hk8ZTm2DYZ2idfB2z//tX9f/Z33/z9nXYXsKG/uHP+Fj/031Y//6J+pbnjd90QNdevHt8fu8o/CWfji9npJ/ZlceDqH7K59mkPI5/iQUCZNgACBxAIC9MSgHc0J0PMb64EAAQIECBCIFxCgx5u54xgCAvRj1NksCawpIEBfU3+lvtcI0PveQZ46fOk6Sj31ce1LPQSw9PKo7X7zt/5D9cD7fzCo63awG/ogRO339K9/o/o7/+MPBPXzC//031Zvf9sN1c0/9L1B17cv2vrx7XvZfb6nY+gnLcRCb6o/H/V/537k+4NG2Hw4KfQzH9SwiwgQIEBgUECAnn+BCNDzG+uBAAECBAgQiBcQoMebueMYAgL0Y9TZLAmsKSBAX1N/pb7XCNDbO8Jz7NRuB3Q5jofuOrI99UMAayyLU31iArGt7Cbe8vHtW98931zLgtc1PtnDfZ6+M//6j/6ZoAdn2g+j5PgeL0/JiAgQIFCGgAA9fx0E6PmN9UCAAAECBAjECwjQ483ccQwBAfox6myWBNYUEKCvqb9S32sG6Kl3gzcJmwF6rlC7GWju4fjprpMBQh48aAdpMcH7kst+6wH0Xo7L3ss8lly7ufuKfZd5u4Yh3xO556B9AgQIHElAgJ6/2gL0/MZ6IECAAAECBOIFBOjxZu44hoAA/Rh1NksCawoI0NfUX6nvNQL0ucdwh1DFHg0e0mb7mjp0+qUnvlb9zE//QHXddX9qShPF3dN3vH5XQLbUUfypkLZ8fHvbOufDJ6m8u9rpWzNT+rTjeYpa9z3tU0Hqq2I+83t4gCidppYIECCQX0CAnt9YgJ7fWA8ECBAgQIBAvIAAPd7MHccQEKAfo85mSWBNAQH6mvor9b1GgL7SVHUbIdAVqIXcnmu3f0jfY9ds+fj2veza7nrtwVjd+n4uQJ8q131f+zUMoa0Lz0OlXEeAAIF0AgL0dJZ9LQnQ8xvrgQABAgQIEIgXEKDHm7njGAIC9GPU2SwJrCkgQF9Tf6W+BegrwW+g2/Z75IeGXPoRzu25lHrMfJdxe9f2lsbeno8AvewPfkx9Sv/Mly1tdAQIEJgnIECf5xdytwA9RMk1BAgQIECAwNICAvSlxfW3FQEB+lYqZZwEtisgQN9u7SaPXIA+me4wNw4du73lMHcrBWyH/3b8bqVy2x3n0Gd+q68P2G41jJwAAQKvFhCg518VAvT8xnogQIAAAQIE4gUE6PFm7jiGgAD9GHU2SwJrCgjQ19RfqW8B+krwuiUQKFDvCv7e6/6L6l89/8fVw49+pfrlX3xDdcPrvifwbpcRIECAAAECexMQoOevqAA9v7EeCBAgQIAAgXgBAXq8mTuOISBAP0adzZLAmgIC9DX1V+pbgL4SvG4JECBAgAABAgQITBAQoE9Ai7xFgB4J5nICBAgQIEBgEQEB+iLMOtmggAB9g0UzZAIbExCgb6xgKYYrQE+hqA0CBAgQIECAAAECywgI0PM7C9DzG+uBAAECBAgQiBcQoMebueMYAgL0Y9TZLAmsKSBAX1N/pb4F6CvB65YAAQIECBAgQIDABAEB+gS0yFsE6JFgLidAgAABAgQWERCgL8Kskw0KCNA3WDRDJrAxAQH6xgqWYrgC9BSK2iBAgAABAgQIECCwjIAAPb+zAD2/sR4IECBAgACBeAEBeryZO44hIEA/Rp3NksCaAgL0NfVX6luAvhK8bgkQIECAAAECBAhMEBCgT0CLvEWAHgnmcgIECBAgQGARAQH6Isw62aCAAH2DRTNkAhsTEKBvrGAphitAT6GoDQIECBAgQIAAAQLLCAjQ8zsL0PMb64EAAQIECBCIFxCgx5u54xgCAvRj1NksCawpIEBfU3+lvgXoK8HrlgABAgQIypjkpgAAIABJREFUECBAgMAEAQH6BLTIWwTokWAuJ0CAAAECBBYREKAvwqyTDQoI0DdYNEMmsDEBAfrGCpZiuAL0FIraIECAAAECBAgQILCMgAA9v7MAPb+xHggQIECAAIF4AQF6vJk7jiEgQD9Gnc2SwJoCAvQ19VfqW4C+ErxuCRAgQIAAAQIECEwQEKBPQIu8RYAeCeZyAgQIECBAYBEBAfoizDrZoIAAfYNFM2QCGxMQoG+sYCmGK0BPoagNAgQIECBAgAABAssICNDzOwvQ8xvrgQABAgQIEIgXEKDHm7njGAIC9GPU2SwJrCkgQF9Tf6W+BegrweuWAAECBAgQIECAwAQBAfoEtMhbBOiRYBu//Nvfebm6/7HHq0tPPd07k4vvfVf1wIV3bnymhk+AAAECWxcQoG+9gsafS0CAnktWuwQInAQE6AdcCwL0AxbdlAkQIECAAAECBDYrIEDPXzoBen7jEnr47Oe/UN1z8dHooTx76eHq3K23RN+35A0PXfpc9eAnPnPW5RbGu6TNEfv6xrf+8GytP3P5OWviiAvAnHclIEDfVTlNJqGAAD0hpqYIEOgUEKAfcGEI0A9YdFMmQIAAAQIECBDYrIAAPX/pBOj5jdfs4cWvfq26+8MfrZ5/8aXJw7jwjrdXj9x7vrruNddObiPnjQL0nLrba1uAvr2aGTGBPgEBurVBoFtAgG5lECCQW0CAnlu4wPYF6AUWxZAIECBAgAABAgQI9AgI0PMvDQF6fuO1erj8pS9Xb7nwoVd1P3REezt8PN18x7nbqicevK+64frXrjWd3n4F6MWVZNUBCdBX5dc5gaQCAvSknBrbkYAAfUfFNBUChQoI0AstTM5hCdBz6mqbAAECBAgQIECAQFoBAXpaz67WBOj5jdfooWvnecy7zbvelV7qTnQB+horrNw+Bejl1sbICMQKCNBjxVx/FAEB+lEqbZ4E1hMQoK9nv1rPAvTV6HVMgAABAgQIECBAIFpAgB5NFn2DAD2arPgbusLvqe8Gb787vd6FftedtxdlsGaA3gxr33Tz66snP/KB6uabbizKZ8uDaa6/0AdABOhbrrixE7haQIBuRRDoFhCgWxkECOQWEKDnFi6wfQH6ckX5xjf/Y/Xu971QPfPsN1/V6c9+6PXVA+//weUGoycCOxb49rf/U3X/z/5e9finfn90lr/8i7dUd/3Enx29zgUECBAgQKAUAQF6/koI0PMbL91D++j2uaF3M6Au8Sh3AfrSK2y5/qYE6MuNTk8ECOQWEKDnFtb+VgUE6FutnHET2I6AAH07tUo2UgF6Msrehl78vT+pfvI9/7p6/nf/eLSzqUF6M5y/4y2vq375F99Q3fC67xntzwUE9iggQN9jVc2JAAECBE4CAvT8a0GAnt946R5SB97t4+Cn7mbP5SBAzyW7frsC9PVrYAQE1hQQoK+pr++SBQToJVfH2AjsQ0CAvo86Rs2ipAC9HXr9xq/9xercj3z/VfNphtFbCIov/8s/qN76o78TVZPzP/Xnqkd+/oeq6677U0H3dYWFsW0EdeQiAhsREKBvpFBVVT30sa9UP//wS68a8NSHieqGYh5a6pLawu+W7VTYSAkQyCEgQM+henWbAvT8xkv20D6+PfTY66Ex5mgzpYkAPaVmWW0J0Muqh9EQWFpAgL60uP62IiBA30qljJPAdgUE6Nut3eSRlxSgN3dRv+mNf7r69Cd/uLr5h773qrk1A+nSQ+KuEKcrFOoK2WPCo65++vwmLxQ3EtiJQPvz5gj3dQrbF5y3RxPzXXi6V4C+Tk31SoDAcgIC9PzWAvT8xkv20H7/89zj209jbwaZF97x9uqRe89X173m2iWn1tuXAL2IMmQZhAA9C6tGCWxGQIC+mVIZ6MICAvSFwXVH4IACAvQDFr2kAD1kd/lnf+XfVe9+35fPKjUlWFmyxO2AqGtH/Wk8zR2zseF317vVS3+4YMk6dPXV9Bagrl2NZfsXoC/r3e6t6/tqbESx32dTTv5ojsEO9LGK+DkBAmsLCNDzV0CAnt94yR4E6A9X5269ZTHypvebbn599eRHPlDdfNONi/W/944E6HuvsPkRGBYQoFshBLoFBOhWBgECuQUE6LmFC2y/1AC9LzDZSoDe3gEZEvafQt0/919fWz3w/h+MWi3egR7O1XywIfZhhfBeXFmqgAB9vcqEPuwTenpH30y2dFLJetXQMwECWxYQoOevngA9v/GSPZR+3HoOi5Ad6M1r2mOYs0s/V4DeDI7vOHdbVY/xhutfG8TXfoiifVNseyGdXv7Sl6u3XPhQ56VzHixYM0AfmlM90Wcv5XlYY6jfXH2G1Ng1BNYQEKCvoa7PLQgI0LdQJWMksG0BAfq26zdp9CUF6CGhRzP8LHnncDPojwlpf+3z/766+S/8l686un5Scd3UKdBcQ3aaHm+RCNDXq3kdoP+r5/+o+rH//ktngxg6laP+ecwpHs1ZhfwuWU9BzwQIEJgvIECfbzjWggB9TGh7P2+GxTnC0iGRZvg35/3rzeB0LODuC9DHguT2PELHOxTGt9vs8+8bc3Pep7ZCa9h179jqnRvIxvY5ZvziV79W3f3hj1bPv/jS2NDPft61NtoPkcTOMaa+9RjG5tScSHNs7QcLYuY+9pkIwnMRgQ0ICNA3UCRDXEVAgL4Ku04JHEpAgH6ocl+ZbEkB+tju8uax2/XYx8KXNcsppF1Tv7/v9hoSoJdZp5yjEqDn1A1ru/6uv+kHrqvO/cj3D97Q/ryGHuXe/F0Sek/YyF1FgACBMgQE6PnrIEDPb7x0D+0drEuGbaUE6LHB7qlGIbulYwLWmAC9b8xjAXo7MI5db1PWR+zDCc0xDc0nJkSu20wZoM+ZU8i6qcfbF6BPWa8xwX3smnA9gVIEBOilVMI4ShMQoJdWEeMhsD8BAfr+ajo6o1ID9K7d5VsN0AU4o8twsQumBnKLDVBH2QUE6NmJk3bQrFfoaR5jD2MlHaDGCBAgsIKAAD0/ugA9v/HSPXQFgVNC0injLiFA/+rvf7265+KjVw2/b/5dweVYGJojQK8H2zwCPbReXeH5lPHH7NLuC5r72ujy6gvR1wrQ+/rtm1PX9WPudY3/f/buP+aeqz7s/FDLLV+X1u3XcoqgLtA43yyYJVn+sbyKtJgfiqI6SnYFEuoqoJhS1dlESkqXBbRus/Um8dJCqqWK07g4siNFaEN3g+ooilyjrFSVjarSxDWgdawCpVgUC3cDrp2CKKt50vswPp65c87M59yZeebl/+Jn7jkzr3PuJfC+M7cvoP+jh/5p87f/wa+e79ehOfv2au4+mfJe9hoCaxAQ0NewCs5hjQIC+hpXxTkRuFgCAvrFWs+sq1lTQB97PHv393NzQ0oWQoWDutcioFcAnjhkGtBzfpt+4lRetlIBAX2lCzNwWunvoec8eaT7+es9vq31drYECOQJCOh5TnOOEtDn6K33tX2/ozx2J3PE1Swd0Nu7crsxMvcu3TTy5lpN/Q307nz/x999X3PvP/rN5qFP/Muix4G365VG1dwQnkbwv/LffX/z/p96R3PphX/i6DboC/Y5EbfvdTlrM+U30Esf4T7nCyfp+2xs36QB/Tsu/5nmn/w///LMfIpjTrSPeF8bg8BSAgL6UvLmXbuAgL72FXJ+BLYvIKBvfw2Lr2AtAT3n7vJuSFnzo7f3cJdz98sM6abLCVx9GzV1ixq3O0563luPa+lvRB+udWtf2kijdnfNot/rAnrxf0ws+gIBfVF+kxMgsFIBAb3+wgjo9Y2XmuHYY6FzYt2U8146oHfPufQaU6+cwBsR0A/RP2e+7vWld0GXXm/39bkhdmqwP5x394sDOXOeIqCnX57I/RLC4ZrSdTi2jkOP2y9ZuzT4l+6bKe9rryGwlICAvpS8edcuIKCvfYWcH4HtCwjo21/D4itYIqB3H69bfMJHXrCWGFozoKcxaYhjasRux0sjczdg5s5f8oSA3DEP15q7zkNxOXfPlVxD7phRx+VeW05I7/Ofsn+mPGo79zpat6j12EpAL31f5OytnP2QM84pj5m7r/p+DuSU528uAgQI1BAQ0GuoPndMAb2+8ZIz5D4SOyrCrSWglwTJ7vqUBt6IgN7On3sHePdcu3F5yutL79SeG+zP/vv3//fVs8frt3fbt/+M7bvaAT3imtrrSO9EH4rwU+/ETz9D5q79kp9J5iZQIiCgl2g5dk8CAvqeVtu1ElhGQEBfxn3RWZcI6CXRrARnSvQrGb/v2LG7pnPGLwk8uVFtjkUa0A/R7WO/8WRz+x2fybmk82PGzmPqlylyYurcfZYzRxFGwMG569+dKucO7nQdxtat71K6Y4yF2mNPMBhjmnJu3TEF9BubS5euGmNezd+77+OcvZx+Jpd8vq7mop0IAQIERgQE9PpbRECvb7yGGY7djd53fmNhc+ia1hDQxx6jfWw90sA7FuKjAnrpXc/tNXRj/9h5Dl1zd1+MjdE9do5xyTi1A3rXcM41pWF86P2THpdzF37f2nXD/5zzXsNnk3MgcExAQLc/CPQLCOh2BgECtQUE9NrCKxx/iYDe+192Hn+meds7P9U88ujTzVB86wa63LuQa5PvJaD/8G3XNz/4lt97DmcapkrvvO97bPfQuvbF8LHAfdECel907guKfZF9LDymryl9f5VEy77rGFrLvvfX2LqPvecF9O0E9ClrNbQXhz4PSvf62P7ydwIECJxCQECvryyg1zde2wzpI6vHzm8srHZfv4aAXnK+fddecndvRECfEkBL7x6fG9BLv1hwbE+VmNUM6JHX1F5vd+8PrWluaB97T3bPfcr+GRvf3wmsRUBAX8tKOI+1CQjoa1sR50Pg4gkI6BdvTUevaC0BvRtKhgJ6N4Cs5a7CUwf0wf+S/9EvPefu8Dl36aaB8423Xm6+/OTXz77c0P4zFpwOX3Q4dg7pHDlRNLV+y3/7Hc3P/vR3Ni99yQtH9/nhgDQUr2UfjV1A3z4bW+M0GI6tW/f4nPXonnN3PXNe232/j13H2f/w8jt/0Lzhtk+eTzl2Lcc8p0TZsfXx93iBdJ3GvgRyOIOpTzcYe2pC/BUakQABAtMFBPTpdrmvFNBzpS7mcUO/yZxebe6dsksH9IiYWPLb4CUxuGva/RLD1Lv9I3Zk7l3sJSYl59Xuv2f+8D821/2ZP937spoBPfqa0iDf91SB9P029cseAnrJLnPslgUE9C2vnnOvKSCg19Q1NgECrYCAvsN9sMaAnnMXck50W2o5S+/EjjjPiEdw5wSo3HB536880fzQX7q+ue7y1b2XN+eO5zb0fuzBJ5sH7r2puXLjNUV8aZRb8z7qXtjU8y6J4nPCcs4XYNKF+tAvfqH5/jdel72GpY/yHtoYc66zaLM5eJJA38865MbzdsKpAb19bck8ky7OiwgQIBAkIKAHQR4ZRkCvb7ylGcaC+ljwWzqgT/kt8HR9ckLo+X+f7Pymd+6XDNrX5obrmnun5A7skrvyI8+5ZkCPvqacOB715AABPXKXGWvNAgL6mlfHuS0pIKAvqW9uAvsQEND3sc7Pucq1BPRuNOm7KziN0msOnxc1oEfeoTknYraB7Hcf+VrzhtddLn7HTg3RxRMFviDdT7lfYmhPoeSO+zn79hRPh4hauzl7L3BZDfWfBfqCeRen9HNnKKD3/edK39yl81lIAgQILCEgoNdXF9DrG291hm4M717Dsd/rXjqgR9zNnRNCDx4Rd6CPfSkhev8MfUni2Hksdcf8qQJ6xL5p12nMqWtf8oWLdA8I6NHvCuOtVUBAX+vKOK+lBQT0pVfA/AQuvoCAfvHX+HlXuJaAPhbgSh8RveRSzgmRU8+79h3oOY/lLjn3NOyeKlpFRdiSa5177Nxz7r63xpyn7KPuWta8gzcNo1O/RCOgz92Rsa8fC+ilP7NQ+nSLvuBeOmesiNEIECAwLiCgjxvNPUJAnyt4sV/fF1uP3eW9dECPitFjIfSw6hEB/dgXEqburrEnCfSNmxvQo4xzrq1mQM9d45zzPBwzdr4CeommYwk0jYBuFxDoFxDQ7QwCBGoLCOi1hVc4/hoDel8Y60aOmpEuYokuYkAvues5x7DvN73H4m7OuGPHdGNd9JcCxuae+vfuOU/Z+yWvL42P7TV1x4/eJ12zNHROjZwC+tSdWOd1YwG9nbV03x/28U/+Dzc0b33zi0dPPN1bW/lsGL0wBxAgcGEFBPT6Syug1zfe+gx9MXYo+i4d0KNidG5cXUtATx/HnrPn2ruuX/HSFzc/+jc/eHb4UBgvuSM/Z96SY8aCdN9YuY9Jr/EY/bHHwgvoJavvWAICuj1AYEhAQLc3CBCoLSCg1xZe4fhrCOjdmDoULrph7xShdc5SXcSAPvVu32OOaaw9HFsay0rWaosBvXsH+ZRAXXrNJb+bHnVXeM4aCug5ShfjmPRLDu1V1fxcaMf3xYqLsXdcBYG9CAjo9VdaQK9vfBFmeOzzX2x+5H1/p3nksc+eXc7QI68F9P+xufKyl44ueTfezon+ueF8aI5u8BXQ/5vRdRs7QEAfE/J3AmUC7kAv83L0fgQE9P2stSslsJSAgL6U/ILzriGg5zyevRs3BPTnb5gpj94e2nZpqKwZrvpCWfe8oucujckLvjXPpu67U3/OOeXcWVsSEiPfl91wn3ON7kDPUdr2MememPIFklyB9HNv7f85k3tdjiNA4GIKCOj111VAr298EWZI7+odeoz70gE96vHiW7gDve836kuvPyegt/u3xt3aOe+LLd+B3vclE3eg56y6Ywh8W0BAtxsI9AsI6HYGAQK1BQT02sIrHH9tAX0omJ7qMdERS3TR7kCvHZJyI3FETC+5uzpiL8wdo+/3meeMmRPQ0/UYck+Pm/KUgtJo3r12AX3OTtjOa0/5pZfufoz4vNmOsjMlQGBrAgJ6/RUT0Osbn2qGNHIP3SU+9Xy6EfVNt/xXZ4/8vu7P/OnnDLd0QI+65txgvNQj3NM7z6de95SAPnWuKfvuVAE96prGvnghoE/ZBV6zZwEBfc+r79qPCQjo9gcBArUFBPTawisc/9QBfeix3XNpat6ZWHpuAnqp2LePzwmqc8KWgP6i5oF7b2qu3HjN0UXKeaJB9+7z0jUZe/JAzg666AG9xmdl7S/D5Kxb6TFRj+7PmfeUsT7nfBxDgACBIQEBvf7eENDrG59qhtoBvRszawf03IDd2naPHbozvmQNcn9Dux1zqYA+9qjw3OvNDehR8+We1+G4mgE9+ppyfiteQC/dAY7fg8BVL7nS/LE/dV3vpb7gj1/TvOBPfPt/0/nWf3ym+dbXn+k99j997SvNN594bA9krpFAI6DbBAQI1BYQ0GsLr3D8Uwf0iHDWxzg1ptVYEgE9RvXYXsm5k7rvLLYe0E+1z9N42/cFla5lyXmlcf6wTmNfgknfVyVzdvdCySPqY3bytFEE9G+7dfdazS8BCOjT9qpXESBwegEBvb65gF7f+JQz5NwlPvV8ckJ1xB3oOSGyew3R11wSxUuOHTrn0t9ALwn8Y2udG9C76zr05YmxuYau/9jd3zUD+mOf/2LzI+/7O80jj322ec2VVzS/8rN5v18/dJ3d8dpj+tZVQC/ZJY7di0Abz6/+7v969uV+4//9Z00b0f1DYA8CAvoeVtk1ElhWQEBf1n+R2U8d0Psushst+qJYxKOiT4kroMdqDz3ivfSu5/asthbQ02sfi8yR8sesunG35MsMfVE499HvAvr81a0Zn+ef3fAI3f+MmPK+zz03AT1XynEECCwtIKDXXwEBvb7xKWfoBsehiDflfHLvbu+G1ql3g6chcux3vbsBPeKac+60PxguEdCnzpmue8kXFXLicO6+Sh8/f+wLBDUDenoeY/ts7Ppy9o2APqbo73sVaAP60F3oOSZtOG8Dun8I7EVAQN/LSrtOAssJCOjL2S828xYCevcRviWxbilUAb2OfF98Lb0LeesB/ZQB9Nid2l3Hkqg/x39vAb3Ou2ibowro21w3Z02AQD0BAb2e7WFkAb2+8SlnSEPn1IidnnNu1O4eN/VO5fRLAGNhMw3oc64594sCSwb0qDunc9e0vdbUZY5xyd3sNQN6e105T1XIef/m/ia9gJ6j6Zg9Csy9C93d53vcNfu+ZgF93+vv6gmcQkBAP4XyyuZYQ0DvRrW+u1G7Ab3m3YdRSyOgR0k+f5w06pbE27P/MeADn2vuuvuzZwNv4csY6Tmfcv+n+/gwd3tOt9/x6eahjz9VZJj+lnXp2kX9FvZWHuFe7120vZFPFdC7nw+nfK9tb0WcMQECSwsI6PVXQECvb3zqGdKgPBagc86vO+axx13PvTs6DZHtuY2df3q9Oa8ZuubSO/inXm/3nEsf4V5yB/fQdaZBPMesG75zju+bu/QLCrUDesmXCI69T7rneez9IaDnfNo4Zq8CU+9Cd/f5XnfMvq9bQN/3+rt6AqcQENBPobyyOZYO6N1INxQ0u3cebyFqCOj1NnkaUUvvyO4GsvYscx8fXu+KxkdeMvimv1feen3+C882t9/xmbMTL/FPnyBQ+vSAKIeoccZXzhERAqf6PJ372RJxrcYgQIBAroCAnis1/TgBfbrdWl+ZRsH2PEsjbffa0qh87Der29d14/DYsd15+qJu+/eSgN7O97f/wa+eDVt6zWkgzrnLeomAXhqh+/bplC8dpPNO+d3w3C9iHM65dkBP92vEvjm25wX0tX5qOq81CEy9C93d52tYPedwagEB/dTi5iOwPwEBfX9r3iwd0HPuLu8Gr5Jgt9Rynir4POd/wPnol86jZvvv54ThU4Skdo7ffeRrzRted7lomebexZwG4bGI20bfx37/PzS3/cD1RecZeXB6zaf8Ekkavd946+Xmy09+vXnk0afPLrFkn80J6KlBO/fY2g2tgYAeuTvLx2o/H3/11/5d85ff8ueaS5euGh1gyr5p5/hf3//Z5u3//UuaKzdeMzpHe0DpZ0PWoA4iQIBAJQEBvRJsZ1gBvb7xEjOk0bs9h5KY3R7fF7RzHss+5U7ldK43v+n7mo8+9E/P6EoC+oN//39pfv3j/6z5h//nb2W99rA2qVduHJ4aROfcgX72/8/95v/d/Ojf/OD51hozOhyYBv833Py9zc//yv+VbTXnyxlTnozQ3Uu5+zfdS2NfpJjy1IOhfTP2/pi6X9LPkO45j825xOePOQlMFSi9C93d51OlvW7rAgL61lfQ+RNYv4CAvv41Cj/DLQT0btgofexzOFjGgAL6OFJ7J/jHHnyyeeDem7IDVzvq3PiZvv5YjD4cu4YvbaRxr+R90O7Hv/cLX2j+6o++tLnu8tXji5Mckd61f/hzacif88WMvnMQ0IuXchUvKHnvp5+lOT+70A3uuXtkyS+prGJRnAQBApsTENDrL5mAXt94qRn6Inp7LmNxuC8o5rzucJ194f3YnH1htR3rEIjH4nAao6+87KVnr33oE//ynH4oog4Zjc05dK25kXduQO9bo2MhNf1Sw2E92nFe/1fec3Y5OXfct8f1mR1b3zlf5uie99i+HVqTsYDevq7viwHtvx96beqZ+/4Q0Jf6NDTvVgRK70J39/lWVtZ5RgsI6NGixiNAIBUQ0He4J5YO6N3YMRQqu/EwN4gsuZQC+nH9KXeUtiOWxO+hM+i7kzkNwVOiXe39lp5TO19O2M95wsPYuafuh+OnvBfTED72RYC+9Zozf98+mnIdY2b+3i9Q8lvmfXt+bL/07dWx1/TNY0/YwQQIrF1AQK+/QgJ6feMlZ+gLfVPOp/Qu16EIPzb3IVx3o+tYzO6L0UOPgx+bv/17TnDtjjMU4dtjhqLv3IDejj0UfceusRvKh9Zp7IsAc/bV2Njd8x/bR31jld6BfphvbK5jrrnvDwF9bHf6O4Gmyb0L3d3ndsueBQT0Pa++aydwGgEB/TTOq5pl6YDeDR5DoaMb3bYQNmoG9PRO5JLNNBaSzv9L8lPfaG6/49PNQx9/6uxf5YTa3PPoi1WH1w7NMxRRSx4f3j2/oSA8dA3tXa8/87e+s/hx87kmucelXzw4vK7vPTHkPOX90zdW6d3nh3Ptu4a+sY7tk2PXfWyeXOfucVP32JS5LvprhvZv3+dS33s0d88Nvb9z54n8vLvoa+r6CBBYTkBAr28voNc3XsMMfb95nXtepUH5MG5JxE4D5NyAfv7/K3/+i82PvO/vNI889tnRy82NoOlAx8JrzYDenkdp9O1by74YnhO5S+fOvYM89T32BYXIgH6Y99h8fZto7Ase3dcI6KNvQwcQaHLvQnf3uc2yZwEBfc+r79oJnEZAQD+N86pmWTqgjz2ePQ1pWwhaAvr4Fp/zRYB29CkhuHtWufPPnWdcouyIoQiZM8qc986cR8g/73/s+eiXmtvv+EzOKZ8f036J4efvvtLc/cHPnX+x49jazHHqntgcs6IL3MnBx54ocIwgN56f/4/Cjz/TvO2dn2oeefTpIlnxvIjLwQQILCggoNfHF9DrG69phtyoPTWaD13rUMCfGq1LTY9dd04sHptvaPySuDo2x9jflzQ+Fp0j1rgv8keMe8x0yhcjxtbI3wkQyBMYuwvd3ed5jo66uAIC+sVdW1dGYC0CAvpaVuKE57F0QD/hpZ5sKgE9jzrnLuN0pJzfQM6bvWmOzb/2cDr0u+R9114aH/vG6AbpiDUoeQrAIZSn8VVAz93p6zsu9wss7ZnnPjmj7ypL3idz5lmfsDMiQOCiCwjo9VdYQK9vbAYCBAgQIEAgX2DsLnR3n+dbOvJiCgjoF3NdXRWBNQkI6GtajROdi4B+ImjTHBUYu2PYnaH9fMdC9BbMhs4/ItJ7y61f4Nj+jfwSy7F51vaUifWvmjMkQGANAgJ6/VUQ0Osbm4EAAQIECBAoExi6C93d52WOjr6YAgL6xVxXV0VgTQIC+pqFoGW8AAAgAElEQVRW40TnIqCfCNo0BAgQIECAAAECBAIEBPQAxJEhBPT6xmYgQIAAAQIEygSG7kJ393mZo6MvpoCAfjHX1VURWJOAgL6m1TjRuQjoJ4I2DQECBAgQIECAAIEAAQE9AFFAr49oBgIECBAgQCBcIL0L3d3n4cQG3KiAgL7RhXPaBDYkIKBvaLGiTlVAj5I0DgECBAgQIECAAIH6AgJ6fWN3oNc3NgMBAgQIECBQLpDehe7u83JDr7iYAgL6xVxXV0VgTQIC+ppW40TnIqCfCNo0BAgQIECAAAECBAIEBPQAxJEhBPT6xmYgQIAAAQIEpgkc7kJ39/k0P6+6mAIC+sVcV1dFYE0CAvqaVuNE5yKgnwjaNAQIECBAgAABAgQCBAT0AEQBvT6iGQgQIECAAIEqAoe70N19XoXXoBsVENA3unBOm8CGBAT0DS1W1KkK6FGSxiFAgAABAgQIECBQX0BAr2/sDvT6xmYgQIAAAQIEpgtc9ZIrzTefeGz6AF5J4IIJCOgXbEFdDoEVCgjoK1yU2qckoNcWNj4BAgQIECBAgACBOAEBPc5yaCQBvb6xGQgQIECAAAECBAhECQjoUZLGIUBgSEBA3+HeENB3uOgumQABAgQIECBAYLMCAnr9pRPQ6xubgQABAgQIECBAgECUgIAeJWkcAgQEdHvgXEBAtxkIECBAgAABAgQIbEdAQK+/Vg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sLDAV576RnP7HZ9uHvr4U2dn8o63v6R5/103NpcuXbXwme17+scef6b5mfd/tvng3Vea6y5fvW+MwKtvXd/2zk81jzz69Nmor3n1i5oH7r2puXLjNYGzXJyh0s+H9soefvC1zS03X3txLtKVECAwWUBAn0yX/UIBPZvKgQQIECBAgAABAgQWFxDQF18CJ0Dgwgu8oGmab134q3SBzxF45slbiRAgsIBAGsjEsQUWoWfKn/vA55q77v7s2V/e9PrLzX33vEpID1iaNKDf+Z5XNO9918sDRs4fovueW/va+oJN/ro6ksAeBQT0+qsuoNc3NgMBAgQIECBAgACBKAEBPUrSOAQIDAkI6DvcG2sK6M8++83m3Xc+3nz4/ifOVqIvKHYjzNoDyA63k0suENhCQE+j5+Hy5t49/Inf+YPmDbd9skDruYfWuls/vd6f+vEbmr/+Ey8rCugf+eiXmtvv+Mzzrq3WOU9GPPELlw7o6X++tJe/5jUR0E+8QU1HYGMCAnr9BRPQ6xubgQABAgQIECBAgECUgIAeJWkcAgSGBAT0He6NNQX0bjAYCnTd8Lbm+LHDreSSCwXWHNCHwnl6iVND+loDevfu89Jr67722FbY6xd/lg7ofXu6dI0L3+KzDhfQZ/F5MYELLyCg119iAb2+sRkIECBAgAABAgQIRAkI6FGSxiFAQEC3B84F1hTQc+4u797ducQjgG0dAlECaw3oQ3dQH7vu0sfPT5mjO3+NL8+k65H7+dL3W9U5e6TULGfMNR+zdEDvW6ca+yhqDQT0KEnjELiYAgJ6/XUV0Osbm4EAAQIECBAgQIBAlICAHiVpHAIEhgTcgb7DvbHWgD4UNgT0HW7SC3rJawzofWG7L/Smd1uX3sm7xvdxeu05gbsvyvbdYd53XKnZ1t8GSwf01s9voG99Fzl/AgQOAgJ6/b0goNc3NgMBAgQIECBAgACBKAEBPUrSOAQICOj2wLnAmgJ6zuPZu+Huvnte2bz1zS+2mgQ2KbDGgN5Gzg/94heaD9//xOjvQ6dBtORu3rUF9Kl3+5Y+8j2N9CVmm9zknZNeQ0DfkuHUPbmla3SuBAhMFxDQp9vlvlJAz5VyHAECBAgQIECAAIHlBQT05dfAGRC46ALuQL/oK9xzfWsK6GNR7dlnv9m8+87Hz+Je+0/OHaI7XFKXvBGBNQb0lq49r1/65S82P/ljNzSXLl11VDP9LfPc92Q3POc+Kr3msk69+/yDH/p88/N//wtNyd3k6d37uWY1r/8UYwvoZcoCepmXownsTUBAr7/iAnp9YzMQIECAAAECBAgQiBIQ0KMkjUOAwJCAgL7DvbHWgN53d7mAvsMNeoEvea0BvYQ8fU/mxvA1PUkivYbSu8LbMPxb/+QrzU/8tRuy6Kb+1nrW4Cs+SEAvWxwBvczL0QT2JiCg119xAb2+sRkIECBAgAABAgQIRAkI6FGSxiFAQEC3B84F1hTQx6JaNyiU3PFpuQmsUeAiBPTWtfu+zYnPabBe+qcYpt5FP2dPdc36fjN9zthrfa2AXrYyAnqZl6MJ7E1AQK+/4gJ6fWMzECBAgAABAgQIEIgSENCjJI1DgICAbg+sLqDn3F3eDTBbiE5pMOpuu8jzTx8JfZgnJ2aWvBXSNeq+NuoLDUPXUiOypoHqcD1z5xpySo0E9D/6KYa53iV7OD02XavI9+Wx8+o+Mv5Uc85xinhtTkBPv8zQzrs1n6jPyZyA3vefMVGfxRFrbgwCBOoJCOj1bA8jC+j1jc1AgAABAgQIECBAIEpAQI+SNA4BAkMCHuG+w72xxB3o6e8NR7HnPj46ar6hcUqvb+pvIA/F5vS85ob0Y18E6DMoDaLHglM6fsnYXZ9uVMqZb0qEyhm3vZ7Dejzz7H9qbr/j081DH3/q7DKn7oPa+/nY+FMe4Z7zZZlTXVMabEv215xzXENAj77zfuwLIccCel84T31LPt9zP7Mi33O5cx6ua2yvHQvoOXPN/dyfs7+9lgCB+gICen1jAb2+sRkIECBAgAABAgQIRAkI6FGSxiFAYEhAQN/h3lgioOeG39LliIwhpXO3x+cG1L6xS2JHTjxJ55h6F+fUtcq9ninXkjt2X0BvXd72zk81jzz69OgSl5iVXkc79t/92e9q/sb7fn/TAT297rEo2KKPhdbRhQk6YKm7z9vTX0NAj/5JjLHxhgJ6yReOciN67vsx6j8zanxODgX0333k6eYNt30y612Q+1mZNZiDCBBYlYCAXn85BPT6xmYgQIAAAQIECBAgECUgoEdJGocAgSEBAX2He2OJgN7H3A0eQ/+jfze05IaUUy5pX0TpCzRDjw7PiR19r+0LvX0BqSQID30ZYMi979rHrqfvHPte0xfYxsZu1z0N6D9/95Xm7g9+7jxYp9fSdz45+yx3TdK7bNtr+Ddf+MPNBvSpAbovoH/va17UvPvOx5sP3/9Hj3Xv/pMT5ae8z6fE/ynzpK+Zctd+xLxj53EsJh/eg8c+Q7rrmvOZ1L63XvGyFza33/GZs1Pre+pD+rmS+2SIUwX0mp+TfQH9h2+7vvnBt/ze+VKma9b3WRn1JYEae9CYBAhMFxDQp9vlvlJAz5VyHAECBAgQIECAAIHlBQT05dfAGRC46AIC+kVf4Z7rW0tA78bFoTjajSm1otrULdAXR99/143NpUtXDQ6ZRp7/7a4bm7/y9pcMvqYv1ozFkTRA5QTh9oTT1+UE65Lz64vOx66l7/ixa5ny2/DpPGPBru+ax/bm0HmNreXUvVnjdVOu+3AeuXEzPe+x9S69zu46lHy5pHSe9PjoR6fPOZ+uwTHf7nFD+3TsS1Dpur/x1svNl5/8+tnTII69Z9IoPGcfpGPNfc/V/JxMP4u6XscMpvxn0Zw95LUECCwjIKDXdxfQ6xubgQABAgQIECBAgECUgIAeJWkcAgSGBAT0He6NNQb0nLuc54aP6KWeGmYOkeQv3PDCZiy4Tw1vQ78FPmQwJ8Acwuo//xdfbR6496bmyo3X9E6Thqec9SyN21Puim9PtuR3sUuO7ULkPq0gep/OHW/o6QljXxrozjs1oLdj5HyRI+caj/0ed87rpx6TfvEg6nqmnk/3c2voXNI1H/p8Lg3oh3Mee+9PfdJBn8nUz+m+sWp/Ts55r5V+5k/dP15HgMByAgJ6fXsBvb6xGQgQIECAAAECBAhECQjoUZLGIUBgSEBA3+HeWEtA74aNvhiXRpSx6HLqpZwTLH7vX33t7K7zodjcXsucxz6XPKo6nWfsDuw+5wd/88nmynf9ycHrScNTyR2lJa+d+vjn3GDYXnt3jpIY2heR17an2+sbinjddS8976GA3jdO3xcNSvbL0OfAnPfrnM+WKV8cmTPf2Gu7azF0F366XkPHdd+bfWs09ScS2mvo/ufDlM+kg0NUQD/F52Tfey/3M2bql63G9ou/EyCwHgEBvf5aCOj1jc1AgAABAgQIECBAIEpAQI+SNA4BAkMCAvoO98ZaAvrY49m7MWFOQKm1xGmYKbkjN+ec5gaR3NBbEqhzzrvvmDnxsuRu1KmPr8+9S7jkiwmpQ8nj7qc6R7xuLKBPefR56V370V82KPmCRIThYYzIR5FHnVfO52p63kOfv2NfgkrXseRzfO7n39AalH754zDOKT4nS3/morsn5nw2Re0t4xAgUFdAQK/r244uoNc3NgMBAgQIECBAgACBKAEBPUrSOAQIDAkI6DvcG2sM6H1RoxsTpkS72kvbF/kiI3o3Tk25/tzXz4nbOcZpFMq9o7I7du5dpFPv9s0N6N2IVhIDD9eSnl/kfslZi5xjxgL6YYzScz/Y5QbM3Lugc64p6m7mnLkOx6R7dsq+L5kv99icJ3v0PQWgb72719i3rukalhisLaDX/pxs1y9975V87gvoue8AxxHYroCAXn/tBPT6xmYgQIAAAQIECBAgECUgoEdJGocAgSEBAX2He2MNAb0bcYZC5Njv665h6dJIdjin6EdOTxkvJxqW3N091bv07uO+eXLj0JzIlXPHfu6XEoasaj+1YOoajb2u7+759jWlEX1snvTvuV+cODZuxBc4Ss87DdAlIbR0rinHd88v/Wzper3x1svNl5/8evPIo0/3/hb9YZycz/D2PEs+x9L3fO4XL2rsoVN8TrbnPWevpq+t/d6csu+8hgCBeQIC+jy/nFcL6DlKjiFAgAABAgQIECCwDgEBfR3r4CwIXGQBAf0ir+7Ata0hoOc8RrgbXkvuXDz1kvbdrdk9h5JodHjdULCcem1DgesUj7auEUGHTGsH9O74U6JoxJcJpu6BiNfNeST3lPnT+aa8lyL2X8m5rz2et9dy7LO1a/6Pf+17ml9/8Mnmw/c/0aSfId3PqNzfUi9ZvzUF9FN8TrbrIqCXvNMcS2B/AgJ6/TUX0Osbm4EAAQIECBAgQIBAlICAHiVpHAIEhgQE9B3ujbUF9KH40g1fJeFliSXte5x733nkXkfuY7Rzr7XGHaK5c0cEzNxHrJ8yoE/5UsfWA3pf5Mvd07n7pXtc7roPjT339aXnnMbzKXukdM4px3c/r9LP38P79fCZ8cnf/Wpz+x2fOZume1dz9zNq6DrnfAFiTQF9znWUrI+AXqLlWAL7ExDQ66+5gF7f2AwECBAgQIAAAQIEogQE9ChJ4xAgMCQgoO9wb5w6oOfG5dKlqBnuSs/lcHxu+B4799xxcs9zyYA+9XfJu9eWG0IF9NwdMe+4uY+yL5l9zl3/Ub+jnXO+W4nn7bUcewLI4ToOUfx3H3m6ecNtnzwj6Iby7uf60OfZnPAsoD/Xe2wPeoT7mJC/E9i+gIBefw0F9PrGZiBAgAABAgQIECAQJSCgR0kahwCBIQEBfYd749QBPY1YUeRb+I3XY493P3Z36qliyJzAlbuOF/UO9D0+wv2w5lFxM2cPTQ3ouV+6yDmHsWPS9/nYF2TGxqv999Tm8Fna/dzp+3fdPd/9XB/6LJ7z+RK1xyI+f+ZcR8laugO9RMuxBPYnIKDXX3MBvb6xGQgQIECAAAECBAhECQjoUZLGIUBAQLcHzgVOHdD76LtRoy++pIHn4Qdf29xy87WbXcWhu/CHQlt6/bWC3Jxgk7sYacCa8sWH3N8gPuUd6HsO6Kf6gke7x6YG9FM9Lj/d37Xeq7nvt9zjuq6Hc+5+TnU/c7vHHv5997qHPp/nhOc1BfRTfE626zZnnlO+J3P3mOMIEIgVENBjPftGE9DrG5uBAAECBAgQIECAQJSAgB4laRwCBIYE3IG+w72xhYB+7BHDW16yNLYNPVr9VHfPpvNMicJj65GGzCmBMTfE1Q7o3fUbWrtjHhFfJhjzPsXfTxnrpgT0U+zr1jnd22v9zfO+PdE99/Rx7ennQPfYw/v3sC7H3ge579u+81tTQD/VfhLQT/HpZQ4C2xUQ0OuvnYBe39gMBAgQIECAAAECBKIEBPQoSeMQICCg2wPnAmsI6H13NHaXqBsSakTdJbdD7m+CTwmHU64r93ymjN2+Zk4UOsyZ+1vWtQP63LuaU+spd+NPXYfI150qoE/9IkkaX2s4p3NsKZ63e6F7/ofP2F/65S82d9392Sb9ksuxY499Pl+UgN561f6cnPtZear3ZOTniLEIECgTENDLvKYcLaBPUfMaAgQIECBAgAABAssICOjLuJuVwJ4E3IG+p9X+z9e6dEDvRrGhuxf7gs11l6++EKuVG2Fzj5uLcoq7aOfGp9wvE9QO6HO+DJDG4HbdaoTdufsh5/W5X2jIGevYMVMDbO5+mXp+6VpOeRrB1LmjXpfu5X/8a9/T/PqDTzYfvv+J5+3L9Hq7xx774sDU9WuvcU13oLfnc4rPyTmfLwJ61DvDOATWKyCg118bAb2+sRkIECBAgAABAgQIRAkI6FGSxiFAYEhAQN/h3lg6oOfcXd73eOFLl65a1Wr93r/6WtOe05Ubryk6r9z4mAaRWnfi94Xd6N+cnxOfSiJc7YDeLvTUOdLraMdaS0Bv16f955abr83ay1MCdbuff/pn/3Xz0+/7i03ul2GmfPHiFHefp4/ij36/ZC3CzIPS9/1P/fgNzcO//e/PRn3g3pue97nWveY2mv+bL/xh89DHn3re3erd0yp576aXs7aAforPSQF95qb2cgIXXEBAr7/AAnp9YzMQIECAAAECBAgQiBIQ0KMkjUOAwJCAgL7DvbGFgN6NNVN+M7v2sh5Cx1+44YXN+++68Syk5/5TEmDTUFdi0Qafv/cLX2j+6o++dDRYpoG79I7a9ppe931/djDATr37uvRO3xLbdL26rz12V+2ULwP0XX87/xoC+iFU/tBt1zfvfdfLR7fxlN+0774mNzZPfUT6nD0wevE9P0lQ8p7MGf+Ux6SfL+3cQ3u/7wsg7fHH1vMiBfT2Wmt/Tgrop9z95iKwPQEBvf6aCej1jc1AgAABAgQIECBAIEpAQI+SNA4BAkMCAvoO98bSAb0bVYZiTTfsrCEyptuke34lsTm9o3YsvvWF15zfWs65yz+9pvTccq/r8Lqx4/sC3FhMLfWaE09zA3rfmhxbx6F43vovvbdLH/s8JSD2Rdqx607PayzUHvZy+rqx99eUj/8pd99PmecUr0nXs51zyKxvTUrf8yXrsbY70A/rUfNzUkA/xa43B4HtCgjo9ddOQK9vbAYCBAgQIECAAAECUQICepSkcQgQGBIQ0He4N5YO6N1oMxRUupFiLLadegmH7sQ8FkT7QlXuI9mH5utzmXOn89Brh86zL4yOXVOuQ99xOV8cOEVAb9e5b036rj29jg994Lube3/5i80jjz59tm2X3ttpDGzPqS+KztlX7Zh9e2Xo+vuOzQ2vU7/YkvsZcuy9nzvG4bixL4+Ujjfl+NIvtaT7Zez9fso70If2WI5L7v5qx6r5OSmg56yWYwjsV0BAr7/2Anp9YzMQIECAAAECBAgQiBIQ0KMkjUOAwJCAgL7DvbF0QB97PHsaKNYQmtJtcuyu4pwtNXbnZjrGnHBX6tcXVXOuKSdwt+P0xfGx8cdC3eH1pwroU66jjeWv/d4/3bztnZ9aTUBvr2NqeCyN/1PWvT2/3Lh5irvPp15D3/4ufV+OvUem/D01G3uflf58wUUM6H2fNSX2xz4nBfQSSccS2J+AgF5/zQX0+sZmIECAAAECBAgQIBAlIKBHSRqHAIEhAQF9h3tj6YB+kcinhO3c0NznVBK3x2LYsXUova7SGNj3OOih88kNqO3rTxnQ2/lynQ4+6fGlEbrWe6dkPUq//NE959IvnpT4pF8EKN2TObYXLaCn6zH22VQaxEuP765B6SPcp34RpJ2z5DPm2DmO7aGxPSmgjwn6O4F9Cwjo9ddfQK9vbAYCBAgQIECAAAECUQICepSkcQgQGBIQ0He4NwT0Oos+FnBKYuDYGR4LeWMRbGzs7t+PhdU5gf4wx5p/H7zEaSikjwWzf/vFP2z+/EtfWDJV1WOPrUfkvmov4tj7ZcwtRSgNwVURDb47gdqfk7sDdcEECPQKCOj1N4aAXt/YDAQIECBAgAABAgSiBAT0KEnjECAwJCCg73BvCOg7XHSXTOACC7QB/Zln/9PZFd5+x6eb9/z1lze33HztBb5il0aAAAECexMQ0OuvuI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dWH9A/8Tt/0Lzhtk82b3r95ea+e17VXHf5aqtGIEzg2We/2bz7zsebD9//RHPfPa9s3vrmF4eNbSACBAgQIECAQE0BAb2m7h+NLaDXNzYDAQIECBAgQIAAgSgBAT1K0jgECAwJvKBpmm/h2ZfAM0/euqoLfuzxZ5q3vfNTzSOPPn12Xne+5xXNe9/18lWdo5PZtsDPfeBzzV13f/bsIl7z6hc1D9x7U3Plxmu2fVHOngABAgQIENiNgIBef6kF9PrGZiBAgAABAgQIECAQJSCgR0kahwCBIQEBfYd7Y+0B3d3BO9yUlS+5G9A94aAytuEJECBAgACBcAEBPZz0eQMK6PWNzUCAAAECBAgQIEAgSkBAj5I0DgECAro9cC6wtoB+eHT74QQFdJs1UqD76PZ2XAE9UtdYBAgQIECAwCkEBPT6ygJ6fWMzECBAgAABAgQIEIgSENCjJI1DgMCQgDvQd7g31h7QH37wtc0tN1+7w5VxyTUE0oD+jre/pHn/XTc2ly5dVWM6YxIgQIAAAQIEwgUE9HDS5w0ooNc3NgMBAgQIECBAgACBKAEBPceo9tkAACAASURBVErSOAQIDAkI6DvcG2sO6H6feocbsvIlpwH9zve8onnvu15eeVbDEyBAgAABAgTiBAT0OMuhkQT0+sZmIECAAAECBAgQIBAlIKBHSRqHAAEB3R44F1hbQP/IR7/U3H7HZ87O75QB/bHHn2ne9s5PNY88+vRzdscpz2Hutkwffx9tmMbn7vlGOPWd/2GOqEetf+WpbzS33/Hp5qGPP3U2dK2APrSf2jkjn6rQ/T33dP/4+YO57yivJ0CAAAEC6xQQ0Ouvi4Be39gMBAgQIECAAAECBKIEBPQoSeMQIDAk4A70He6NpQL6scCYuwy58TOdq/vY7mPRtnseQwF37iPBc78wkIbf7jXkWM55VHnO+F2r0nB7LAKne6Ek1JeM27fnSuY6vL7EampIT/fC2PtlztqPje3vBAgQIECAwOkFBPT65gJ6fWMzECBAgAABAgQIEIgSENCjJI1DgMCQgIC+w72xx4B+CO+lgbUvqC4d0D/2G0+e37E/tn1zv3DQHafU6PDanGhbGoK755UTn6ee+2Ge0oA+Zb7SLxvkfuGjby/kmI3tIX8nQIAAAQIElhcQ0OuvgYBe39gMBAgQIECAAAECBKIEBPQoSeMQIDAkIKDvcG/sNaC/4mUvfF54TgNjzuO+lwzoP3zb9c0PvuX3zndtev7du9sPB+VG1KHHtQ9F+L54fCyi98XzoWDddy45cXtK0O5+BOTMcTi+z7ovjvedU25E77u7fci473zac81d/x1+FLpkAgQIECCwGQEBvf5SCej1jc1AgAABAgQIECBAIEpAQI+SNA4BAgK6PXAusFRAH1qCbmCM+t3rNDy+8dbLzZef/Pr5752PBcz2nD724JPNA/fe1Fy58ZrnnPpSAb17EsfOP71jOefO8HbsNPTmvK4vdB8Ltt1zywm76bVMuaM+3Qtja5/zUVFqnJ5DTqgvtT2cd/p++tv/819svue//FM5l+UYAgQIECBAYKUCAnr9hRHQ6xubgQABAgQIECBAgECUgIAeJWkcAgSGBNyBvsO9saaAPjdGDy3fsd+lzgmo7Xn96q/9u+Yvv+XPNZcuXfWcaeae89TfQD+cRM75dyNqTqwtDcJdkIPHP/8XX+39wkG6Rh/6xS803//G6573xYShtZz7BYv02nLC/bGPhanrn+7JsS8DpHfs53yh4XDehz0291p3+PHokgkQIECAwCoFBPT6yyKg1zc2AwECBAgQIECAAIEoAQE9StI4BAgMCQjoO9wbew7oY9EyZztMDahp3Gz/72Nxu++R57kRtSQap9eTE9xTpwd/88nmynf9yewonuN8OKbkWvrGnfv6dMzueKVWJV8GKA3u3fNs1/Th336que0Hri+hdiwBAgQIECCwUgEBvf7CCOj1jc1AgAABAgQIECBAIEpAQI+SNA4BAkMCAvoO98ZeA3rU4+GXDOi5dxSXPLY84jHpNd9G6RcJcg0O5xQZ0Oeufboux64lve6o/VtzrYxNgAABAgQI1BEQ0Ou4dkcV0Osbm4EAAQIECBAgQIBAlICAHiVpHAIEBHR74FxgTQE9jYQRd4i3F9r3CPecR5/nbJO5EXXqI9xLAmpJQC993HuOUeQx6R4pXcdc75xznnsupa9Pf5e+ZA/kXI9jCBAgQIAAgW0ICOj110lAr29sBgIECBAgQIAAAQJRAgJ6lKRxCBAYEnAH+g73xh4Deumjto9ti6UCeu7j29tzzw216bWsMdDmXsvQmkUG9O4XE6bsqdIvjPQ9xr+9zilz7/CjziUTIECAAIELIyCg119KAb2+sRkIECBAgAABAgQIRAkI6FGSxiFAQEC3B84F9hjQS+Lz2Fa5SAG9NOiO2Uz5e3qX9dgYS96Bnj4Ofuxcx/6e88SFvqcpdMcV08eU/Z0AAQIECGxfQECvv4YCen1jMxAgQIAAAQIECBCIEhDQoySNQ4DAkIA70He4N9YU0NM4mBMUc5as1rjt3BcpoNd0OrZOpdG8O1ZpQI98RH33bvacfTh2TMl+zzET08fE/Z0AAQIECGxTQECvv24Cen1jMxAgQIAAAQIECBCIEhDQoySNQ4DAkICAvsO9IaDPW3QBfbpfxB3cew3oB/WciC+kT9+jXkmAAAECBNYoIKDXXxUBvb6xGQgQIECAAAECBAhECQjoUZLGIUBAQLcHzgUE9HmbQUCf5jcUfsfuwk691xLQ1/B78WOPd3/4wdc2t9x87bQF8yoCBAgQIEBgNQICev2lENDrG5uBAAECBAgQIECAQJSAgB4laRwCBAR0e0BAf9fLQ3bBRQro6W+gR/5WfBe7L/Tmxt01BfTuHfRru8u77xHvazvHkDegQQgQIECAwA4FBPT6iy6g1zc2AwECBAgQIECAAIEoAQE9StI4BAgI6PaAgF4poJfeiZz7m9xz4nb62qG7ttM4XXotuW+r3GvuG2+tAb0919wvAeQ6zT0uXfd2vLE7/OfO6fUECBAgQIBAfQEBvb6xgF7f2AwECBAgQIAAAQIEogQE9ChJ4xAgMCTgN9B3uDc8wn3eos+Jzulrj90hfIqA3kqkdy5HR+H0OkqDbu6XAYZWdU68T8dM76QvfZz8vJ2X9+r0HGs9VSDvbBxFgAABAgQIRAgI6BGKx8cQ0Osbm4EAAQIECBAgQIBAlICAHiVpHAIEhgQE9B3ujTUH9KjYl0bE0mg7ti2mRtk0Bq8hoHcfS95ed9QaHAznRuf0/EqjdeQXBOZ8eWJsT0X9fQvnGHWtxiFAgAABAnsRENDrr7SAXt/YDAQIECBAgAABAgSiBAT0KEnjECAgoNsD5wJrCuhpUM55hPh9v/JE80N/6frmustXD65q7YA+Nep+5KNfam6/4zPn572GgJ4G1/bkIu9CnxPQ+x5JXhrQU/Ox17fn+9jv/4fmth+4vnd/lY439aOnXZeHf/upwfMYGjddz+gvREy9Hq8jQIAAAQIEpgsI6NPtcl8poOdKOY4AAQIECBAgQIDA8gIC+vJr4AwIXHQBd6Bf9BXuub41BfS+eJvze91jgbd2QE/Hzwn/6WvapVlDQG/PI/1CwLHz6nvLtHd5v+77/mxzy83XPu/Pcx5Fn9493g4+FsDTE0iv7dhaHY49Fp1LniLQZ9XO8fkvPNu89c0vPvrpcwj1Y3s9HaT23t/hR6ZLJkCAAAECiwsI6PWXQECvb2wGAgQIECBAgAABAlECAnqUpHEIEBgSENB3uDfWFNBb/vSO3vbfpZE0jaBjj2Q/RURM4+6xc+q7k7q9zrUE9PZc0uvJjeiH1x07vsSqPZchr769MfYW7hsrjeglv03fzpfux/bf5YTu7l4/9kWAqb8bn+773DUcM/R3AgQIECBAYFkBAb2+v4Be39gMBAgQIECAAAECBKIEBPQoSeMQIDAkIKDvcG+sLaD33YU+tiw/9eM3NH/9J142+Bj3UwT0vjvK0zuX+36P+o23Xm7+pzsfP7vENQX0oXUYumO774sPQ8f2WfUdm7MXSu9Ab537gvexPdauy8/8re9s3vC6y4OH9d0dP3T9ffMfuxO+b+z2RIZeM+Q2xWrsvefvBAgQIECAwOkFBPT65gJ6fWMzECBAgAABAgQIEIgSENCjJI1DgMCQgIC+w72xtoDeLsGxO467S5TzqPT2+FME9Haevog8tKUOsfyTv/vV899BX1NAP5z3ULwde6uM/dZ2idVhrtbn5+++0tz9wc81D338qbN/PTUK585fMn4tq/Y6S6N/uj5jT2kYW09/J0CAAAECBNYjIKDXXwsBvb6xGQgQIECAAAECBAhECQjoUZLGIUBgSEBA3+HeWGNAPyzDUDQci7PpMp4qoOeGzm74T6Pr0KO/5/x2ePrakijcXlPfHePH3io5jy/PtTrMczjnudfSPe9jd7jnXsPYXhv7SCldiymRfuq1jJ27vxMgQIAAAQLLCAjo9d0F9PrGZiBAgAABAgQIECAQJSCgR0kahwCBIQEBfYd7Y80BfcvL0Rc6c36D+t9+8Q+bP//SF67y0o89GSD3aQB9Fzb0RYkcr1VCNU0z9vj5uVF77CkNc9ZjrabOiwABAgQIEPgjAQG9/k4Q0Osbm4EAAQIECBAgQIBAlICAHiVpHAIEhgQE9B3uDQF9h4vukgkQIECAAAECBDYrIKDXXzoBvb6xGQgQIECAAAECBAhECQjoUZLGIUBAQLcHzgUEdJuBAAECBAgQIECAwHYEBPT6ayW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OrDOjPPvvN5t13Pt58+P4nzs7v4Qdf29xy87XPWa3HHn+meds7P9U88ujTzZtef7m5755XNdddvtqKXiCBdB/c+Z5XNO9918uLr7C7V4pf3HnBO97+kub9d93YXLp01ZxhvJYAAQIECBAgECIgoIcwHh1EQK9vbAYCBAgQIECAAAECUQICepSkcQgQGBJ4QdM038KzL4Fnnrx1NRf8lae+0dx+x6ebhz7+VPOaV7+oeeDem5orN17znPP7xO/8QfOG2z559u+EzdUsXciJdNe/O6CAHsJrEAIECBAgQOCCCAjo9RdSQK9vbAYCBAgQIECAAAECUQICepSkcQgQGBIQ0He4N9YU0HPuLv/IR7/U3H7HZ85WampYPfUy/9wHPtfcdfdnN3O+p/YZCueH85i6zlF3oN93zyubt775xadmMR8BAgQIECBAoFdAQK+/MQT0+sZmIECAAAECBAgQIBAlIKBHSRqHAIEhAQF9h3tjrQF96O7yLQX07rm2W6vvkfQ73HLnl5wbuKcG9Km2hy88tK8fehLC1LG9jgABAgQIECAwV0BAnys4/noBfdzIEQQIECBAgAABAgTWIiCgr2UlnAeBiysgoF/ctR28sjUF9JzHs3fj5trvDO4GdCH2uVtwKJ63v2v/d3/2u5q/8b7fP3uUf/vPKQN6el6nnHuHHz8umQABAgQIEJggIKBPQCt8iYBeCOZwAgQIECBAgAABAgsKCOgL4puawE4EBPSdLHT3MtcU0MfuLn/22W82777z8ebD9z9xdglrv6PbnczH31CH9U6/CJE+0v2UEdtTA3b4IeiSCRAgQIDAxgQE9PoLJqDXNzYDAQIECBAgQIAAgSgBAT1K0jgECAwJCOg73BtrDeh9d5dvOaC3d1bfd8+rmusuX73DXVZ2yUsF9HTeoZ8RKLsaRxMgQIAAAQIEYgUE9FjPvtEE9PrGZiBAgAABAgQIECAQJSCgR0kahwABAd0eOBdYU0Afezx7N3Bu4ZHo3esRY/PfdEsF9O5PCLRnu/afCMgXdSQBAgQIECBwkQQE9PqrKaDXNzYDAQIECBAgQIAAgSgBAT1K0jgECAjo9sDqAnrO3eXd36de+x3d6fXUDOjpY8cPi3vKR59HvqWWCOjpem3hCxqR5sYiQIAAAQIEtiMgoNdfKwG9vrEZCBAgQIAAAQIECEQJCOhRksYhQEBAtwcWDehDwXfusiwVjCOuZ8rvuXfvcD9mt5TL1PVcIqB3v5zRnvfWzKZaex0BAgQIECCwPQEBvf6aCej1jc1AgAABAgQIECBAIEpAQI+SNA4BAkMCfgN9h3tjiUe454bf0uWYEqFL5+g7/tQBPQ3MOdew9jv2u9ewREBP13CpvZSzlo4hQIAAAQIE9i0goNdffwG9vrEZCBAgQIAAAQIECEQJCOhRksYhQGBIQEDf4d5YIqD3MXfvAB563Hk3cq7pDuFTBvS+eN4Xx9Pf827NtxLRTx3Q0/lqPm5/hx8xLpkAAQIECBAIFhDQg0F7hhPQ6xubgQABAgQIECBAgECUgIAeJWkcAgQEdHvgXGAtAb0bfIcCZvfO9fvueWXz1je/eLUrWSMCp7/T3V78MYe+47cQh2vYHdso6ZcN1r63VrvpnRgBAgQIECBwEgEBvT6zgF7f2AwECBAgQIAAAQIEogQE9ChJ4xAgIKDbA6sO6EN3l3cD+tofsZ3+pnZElE3vdM8Zsy+ir93u1AG9u69e8+oXNQ/ce1Nz5cZrfEoQIECAAAECBFYpIKDXXxYBvb6xGQgQIECAAAECBAhECQjoUZLGIUBAQLcHVhfQu3G4LwynIXjtETg6oKfjldxJPue1S7xVThnQTznXEpbmJECAAAECBC6egIBef00F9PrGZiBAgAABAgQIECAQJSCgR0kahwABAd0eWF1AH3s8ezd0buEu4eiAnt59XvoFgi3dZX3KqD3X1UcJAQIECBAgQODUAgJ6fXEBvb6xGQgQIECAAAECBAhECQjoUZLGIUBAQLcHVh3Q++JwN6q+6fWXm/vueVVz3eWrV7uS6e9qlwbv7oWld99Puf4t/c73qQJ6hOtqN6ATI0CAAAECBC6sgIBef2kF9PrGZiBAgAABAgQIECAQJSCgR0kahwABAd0eWFVA74bMobvLu3d0lzy+fKmljgzo6d3sQ78Rf+xaTxWlI7xPda4RrhHXawwCBAgQIECAQImAgF6iNe1YAX2am1cRIECAAAECBAgQWEJAQF9C3ZwE9iXwgqZpvrWvS3a1zzx56+IIOY9n7wbpvQX0iLvH07ut12x4qoDu8e2Lv/WdAAECBAgQIDBBQECfgFb4EgG9EMzhBAgQIECAAAECBBYUENAXxDc1gZ0ICOg7WejuZa4toA89nrwbO6fcgX3qpY2MsxEBvb3+7u+gT3kM/KkMTxHQ0znW/IWCU7mbhwABAgQIENiGgIBef50E9PrGZiBAgAABAgQIECAQJSCgR0kahwCBIQEBfYd749QBPX1sdhT52qJ6ZEBPx7rvnlc2b33zi4vpBPRvk0V9KaF4EbyAAAECBAgQIDBTQECfCZjxcgE9A8khBAgQIECAAAECBFYiIKCvZCGcBoELLCCgX+DFHbq0Uwf0NFxGkU+NylHzp+NEBvSo2Cugf3uVuhavefWLmgfuvam5cuM1tbaDcQkQIECAAAECYQICehjl4EACen1jMxAgQIAAAQIECBCIEhDQoySNQ4DAkICAvsO9ceqA3kfcjc19ITz9/e6HH3xtc8vN1656tWoG9Cl32/sN9G9vF49vX/Vbx8kRIECAAAECIwICev0tIqDXNzYDAQIECBAgQIAAgSgBAT1K0jgECAjo9sC5wBYCejd4buVu4ciAnj72fsrvdW8pGtf+DfSoO/p9jBAgQIAAAQIElhAQ0OurC+j1jc1AgAABAgQIECBAIEpAQI+SNA4BAgK6PbCqgN59nHbf3eXdoPqm119u7rvnVc11l69e9SpGBvT07vEpBmmEX9sj77uLWTuge3z7qt86To4AAQIECBAYERDQ628RAb2+sRkIECBAgAABAgQIRAkI6FGSxiFAQEC3B1YT0LtxeOju8m78nRKPl1juNKDPDdZzx+u+fu138dcM6Fu6E3+JfWtOAgQIECBAYP0CAnr9NRLQ6xubgQABAgQIECBAgECUgIAeJWkcAgQEdHtgNQE95+7y7iO3pzy+fInlTh8TPva75a3Dx37jyeb2H3lJ7+mmd5CXfJFga9G4ZkD3+PYl3g3mJECAAAECBCIFBPRIzf6xBPT6xmYgQIAAAQIECBAgECUgoEdJGocAAQHdHthUQO/ePT0WoteytGnwPnbX9+HYP/cdf/zo4+m7jx5vrzPXIn1d32Py1+LWnkfNgO7x7WtaaedCgAABAgQITBEQ0Keolb1GQC/zcjQBAgQIECBAgACBJQUE9CX1zU1gHwIvaJrmW/u4VFd5EHjmyVsXxeiG5qG7y7sBfe6j0E91senvlrfz9kX0kridhuV2zDGP9NHvW7iDv1ZA39qd+Kfaq+YhQIAAAQIEtiUgoNdfLwG9vrEZCBAgQIAAAQIECEQJCOhRksYhQGBIQEDf4d5YOqB3H6k9dEd1NzKPBeM1LWF6F/rYubWB/Z0/+tLmHW/rf4x7+/q+MfvCfN9xJY99HzvXmn+vFdA9vr3mqhmbAAECBAgQOJWAgF5fWkCvb2wGAgQIECBAgAABAlECAnqUpHEIEBgSENB3uDeWDuhjj2dP7+Re++PH0y2URtuhLZb7OPb29aVhvn3NsUfIr23b1wroHt++tpV2PgQIECBAgMAUAQF9ilrZawT0Mi9HEyBAgAABAgQIEFhSQEBfUt/cBPYhIKDvY52fc5VLB/S9kKePaj9c99Q76vseET9kuYXHtnfPvUZAT790sJW78ffy/nCdBAgQIECAQL6AgJ5vNfVIAX2qnNcRIECAAAECBAgQOL2AgH56czMS2JuAgL63FW+aRkDf/qIPxfmSu9q3r+AKCBAgQIAAAQL7EBDQ66+zgF7f2AwECBAgQIAAAQIEogQE9ChJ4xAgMCQgoO9wbwjoO1x0l0yAAAECBAgQILBZAQG9/tIJ6PWNzUCAAAECBAgQIEAgSkBAj5I0DgECAro9cC4goNsMBAgQIECAAAECBLYjIKDXXys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AH7oGPfPRLze13fOZ8xHe8/SXN+++6sbl06arAWQx1EPi5D3yuuevuz579n6959YuaB+69qbly4zWACBAgQIAAAQK7EBDQ6y+zgF7f2AwECBAgQIAAAQIEogQE9ChJ4xAgMCTwgqZpvoVnXwLPPHnrvi64wtWmAf3hB1/b3HLztRVmGh7yK099o7n9jk83D338qeZNr7/c3HfPq5rrLl990nM41WTdgH7ne17RvPddLz/V1OYhQIAAAQIECCwuIKDXXwIBvb6xGQgQIECAAAECBAhECQjoUZLGIUBgSEBA3+HeWFNAf/bZbzbvvvPx5sP3P3G2En0h+rHHn2neOZD+PwAAIABJREFU9s5PNY88+vRqQvHSAT11a+0u8l3wWwro3f06tKdzPnbSPZbzmr5j7rvnlc1b3/ziqS/f9OvStThcjKcYbHpZnTwBAgR2KSCg1192Ab2+sRkIECBAgAABAgQIRAkI6FGSxiFAYEhAQN/h3lhTQO/eRT0UtT7xO3/QvOG2T56t1Foi8dIBvS8MXuQouIWA3t2n3Y+VqU8nENCnfzgPhfN0xIv8npmu55UECBAgsEYBAb3+qgjo9Y3NQIAAAQIECBAgQCBKQECPkjQOAQICuj1wLrCmgJ5zd3k3JM59fHf3zu05d+YuHdC7Xzw4LOxavlxQ46225oA+FM4PDksG9D0G4ilfPJi6RjX2ujEJECBAgECfgIBef18I6PWNzUCAAAECBAgQIEAgSkBAj5I0DgECAro9sPqAPhSAowJ6N8LODYtLB/R2Mf0G+rJv6txQe8o4m36x4iJ/qaJv9fvWpM+/+1nQjjP382DZnWh2AgQIENiDgIBef5UF9PrGZiBAgAABAgQIECAQJSCgR0kahwABAd0eWGVAz3k8ezd2zblrvDvOm15/ubnvnlc1112+etLOWENAn3TiG33R2u5AH4rn7RMSXvd9f/b8Jwda7lMG9L3vy/aJFh/6xS80H77/idGfe0gf8763Lxts9KPAaRMgQGC3AgJ6/aUX0Osbm4EAAQIECBAgQIBAlICAHiVpHAIEBHR7YJUBfezu8u4j1+fEyHQcAX1bb4i1BfTDfvrn/+KrzQP33tRcufGac9D0ke6nCujRe3xbO+TbZ9vehf9Lv/zF5id/7Ibm0qWrjl7GUmu1VVvnTYAAAQLLCQjo9e0F9PrGZiBAgAABAgQIECAQJSCgR0kahwCBIYEXNE3zLTz7EljTb6B3A3rf3eW1Avrcu033fqfvqd8xawvox65/qSibzjvnaQ2nXt+l5ks/X9onCLz3XS9f6nTMS4AAAQIEBgUE9PqbQ0Cvb2wGAgQIECBAgAABAlECAnqUpHEIEBDQ7YFzgTUF9LHHs3d/03nO7xRHhzIB/bRvKAF93LtrNOe9Mj7TxTqi6zb3izUXS8bVECBAgMCaBAT0+qshoNc3NgMBAgQIECBAgACBKAEBPUrSOAQICOj2wOoCes7d5d3fKZ7z2PVuiG8h5t5pmhPQu2HugD933iW3cWrYPZepjykf+i3x9O5pAf34yvs97+nvDAF9up1XEiBAgMDpBAT0+tYCen1jMxAgQIAAAQIECBCIEhDQoySNQ4DAkIBHuO9wbyxxB/pQKJ3L3xek+8J1yTw5d+8eC+g585cE5zSODl1LyZjpGGkc735ZIXf+HLfDvDn7oTuegH58B+d8oaPkPbCXY6OfTLEXN9dJgAABAqcXENDrmwvo9Y3NQIAAAQIECBAgQCBKQECPkjQOAQJDAgL6DvfGEgE9JypPWYq+aDx3rpwQ3Bcsv/c1L2refefjzYfvfyLrUnKDd27Azh2v7+TSgH54lPXHfuPJ5vY7PpN1PYeDjp1HGixzBm7H++1/+u+bu+7+7Nnha7+L/9S/gZ6aznlSQ856XKRj0veW342/SKvrWggQIHCxBAT0+uspoNc3NgMBAgQIECBAgACBKAEBPUrSOAQIDAkI6DvcG0sE9D7mbrwa+u3hbqjODadLBPR//Gvf0/z6g0+ex/P0evoef577e8tLBfQfvu365gff8nvPWbo0MKbxduya+tYmDe59d8P/hRteeG6buw+WemufOqCn84nAeSvviwd5To4iQIAAgXUICOj110FAr29sBgIECBAgQIAAAQJRAgJ6lKRxCBAQ0O2Bc4G1BPRu+BsKr93gOicMRt9pmt6B/uYf/o7mo7/+5ebY3et9d1/PuWs88rHdabR+462Xmy8/+fXmkUefPts3Y9H6cC7Hric937HYnobhwwYeO5el3+qnDujd90jO0xOW9lnD/H3vxTmfL2u4JudAgAABAhdbQECvv74Cen1jMxAgQIAAAQIECBCIEhDQoySNQ4DAkIA70He4N9YY0IeiaDcOzonN0VGz7ze8cx6dnYb8OTG4ZkDvvi1yz/G+X3mi+aG/dH1z3eWrn/euGnpE/KVLVx19B/ZF9NzzWeqtHb3Xjl3HVNelbJaet+9JEO05iedLr4z5CRAgQGBMQEAfE5r/dwF9vqERCBAgQIAAAQIECJxKQEA/lbR5COxXQEDf4dqvJaB3A3BfwErvEl17QM85v9JHnh/bnqcI6GN3iee+fbpRueQu6b47hQX0b6ufMtbnrvWajhsK5t1zzHnfrumanAsBAgQI7FNAQK+/7gJ6fWMzECBAgAABAgQIEIgSENCjJI1DgMCQgIC+w72xloA+9nj2bvwqia59SxodGksfR949p+5159y1PrRFawf0ueaH8577pYH0OgX0P5Ldym9450Ts3I/h0tg9Nvec91/uOTuOAAECBAhECAjoEYrHxxDQ6xubgQABAgQIECBAgECUgIAeJWkcAgSGBAT0He6NNQb0vjDWjV9zQ1c3wkaE4TTqljwCeisBPSpUpxGzxKp9e6Zffoi6K77WWz/6yxpD5xn5cwC1LNpxxyJ2ydzRAf0wd+meLDlnxxIgQIAAgQgBAT1C8fgYAnp9YzMQIECAAAECBAgQiBIQ0KMkjUOAwJCAgL7DvbGGgN69e3YoaHcD4dxoWjugl4S97rnM+WJA7TvQS67p2NsoDb2l46avn7sXar/lTxXQI9e/psmSAb3vuvp+FqA9TkSvuQuMTYAAAQJzBQT0uYLjrxfQx40cQYAAAQIECBAgQGAtAgL6WlbCeRC4uAIC+sVd28ErW0NAz3k8ezdEzo2mAvrxjZ5GzjlhP51pblBOz23uXqj9lp97vTnnt5XHt+dcy1LHpF/MiHgyxVLXYl4CBAgQuPgCAnr9NRbQ6xubgQABAgQIECBAgECUgIAeJWkcAgSGBAT0He6NtQX0oVjbjd5zHyfefWx6RCibc/fvFu5Aj4zU3aA8xV5Af/6HVBrp3T097YM83VtzP2emnYVXESBAgACBcQEBfdxo7hEC+lxBrydAgAABAgQIECBwOgEB/XTWZiKwVwEBfYcrf+qAnt7pGUVeErsE9OPqNSO1gP7a5pabr43a9mfjRO/n0JPb2GBRX2jZ2GU7XQIECBDYmICAXn/BBPT6xmYgQIAAAQIECBAgECUgoEdJGocAgSEBAX2He+PUAT29WzaKvOSu2+jg6A70/FWc+0jzmnE//yryj5x7vWMzbc1j7HqW/nv6BZ+HH4z/wsPS12h+AgQIENi+gIBefw0F9PrGZiBAgAABAgQIECAQJSCgR0kahwCBIQEBfYd749QBvY+4G6D7Qnj6G89zo5aAfnyj14yyc4NyzXOr8fafe71j5+Tx7WNCZX9P91fJF3PKZnI0AQIECBCYLiCgT7fLfaWAnivlOAIECBAgQIAAAQLLCwjoy6+BMyBw0QUE9Iu+wj3Xt4WA3o1aU343O71sAf34Rq8ZqdM7fEsDZfr6yN9nr/H2rx3Qo/dyDYMtjSmgb2m1nCsBAgT2KyCg1197Ab2+sRkIECBAgAABAgQIRAkI6FGSxiFAYEhAQN/h3lhDQO9GwL67y7tR602vv9zcd8+rmusuXz15taKjo0e45y/F3DifBuk9B/S5lvmrtp8jBfT9rLUrJUCAwJYFBPT6qyeg1zc2AwECBAgQIECAAIEoAQE9StI4BAgI6PbAucDSAb37ePahu8u7dx1HB/QWYu4j4QX0sjfUnC8wpNZ7Duge316273KOrv3EgJxzcAwBAgQIEBgTENDHhOb/XUCfb2gEAgQIECBAgAABAqcSENBPJW0eAvsVcAf6Dtd+6YCec3d5N2pFBNM0wo49RrwN+I/9/n9obvuB63t3iIBe9saZGn67X7Y4zBixH8rOvuzomkF2zhcRyq5iu0e3/u0/t9x8bdZFdE0jvqyTNamDCBAgQIBAoYCAXgg24XABfQKalxAgQIAAAQIECBBYSEBAXwjetAR2JCCg72ixD5e6hYDeDdR3vucVzXvf9fJZK5VGzWOh7HDssVAroJctR/qY7NzftU+d21n3GtA9vn18zx2eXPFDt12f9ZmRfi5EfNaMn6UjCBAgQIBAuYCAXm5W+goBvVTM8QQIECBAgAABAgSWExDQl7M3M4G9CAjoe1npznUuHdC7j2cfiqHdcDp2t3jOEqbxsX1NGtHTu52PRV4BPUf9ucekZmN3+/bF83bEvQb0qXfxl6/UNl9R+lvmqWfulzq2qeOsCRAgQGDrAgJ6/RUU0Osbm4EAAQIECBAgQIBAlICAHiVpHAIEhgQE9B3ujaUDejdcDd3x2X2sckRAb5c5DWZjS98GtZ/5W9/ZvOF1l5936CkD+lBIHjv/9u+5d9Se4u7mvsext+eY/h59ei4/9eM3NF/92jebD9//xNkl7zWge3z78R3f9Tkc2RfFh/Zh1OdMzvvSMQQIECBAoFRAQC8VKz9eQC838woCBAgQIECAAAECSwkI6EvJm5fAfgQE9P2s9fmVLh3Qxx7PngauNLDOWbLcGD0W0wT0aavQ9ySAYyO1sfyn3/cXm5/+2X+964B+ii84TFvRdb0q9/2dnvXY+31dV+lsCBAgQGCPAgJ6/VUX0Osbm4EAAQIECBAgQIBAlICAHiVpHAIEhgQE9B3ujaUD+tLkQ3egtueVG+sF9OmreMy/O+rh7vn0+D3egZ7ut9wnC0xfpe2+suRLGh7bvt11duYECBDYm4CAXn/FBfT6xmYgQIAAAQIECBAgECUgoEdJGocAAQHdHjgX2HtAtxXWITAU0sficBtIr7n0x5pLl65ax4U4i1UKHPuixtq/hLFKUCdFgAABAosKCOj1+QX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f0C7oGf+8Dnmrvu/uzZlb3j7S9p3n/Xjc2lS1dVvdKPfPRLze13fOZsjje9/nJz3z2vaq67fHXVOQ1OgAABAgQIENizgIBef/UF9PrGZiBAgAABAgQIECAQJSCgR0kahwCBIYEXNE3zLTz7EnjmyVv3dcEX7GqfffabzbvvfLz58P1PPOfKThHQv/LUN5rb7/h089DHnzqbW0C/YJvL5RAgQIAAAQKrFBDQ6y+LgF7f2AwECBAgQIAAAQIEogQE9ChJ4xAgMCQgoO9wbwjo21z0oXB+uJpTBPTuHe8C+jb3kbMmQIAAAQIEticgoNdfMwG9vrEZCBAgQIAAAQIECEQJCOhRksYhQEBAtwfOBZYI6O1jv192w6XmlpuvrbYS7d3Rv/TLX2x+8sduqPYY8zZi/71f+ELzV3/0pSd7bHl61/cQYO2A/onf+YPmDbd98jnTuwO92nY2MAECBAgQIEDgXEBAr78ZBPT6xmYgQIAAAQIECBAgECUgoEdJGocAgSEBd6DvcG8sFdDb381+zatf1Dxw703NlRuvCZfvhuY73/OK5r3venn4HN27wGsH6/bkh+J56/gP/vf/ovmH9z9x/ij3muczdB4CevgWMyABAgQIECBA4HkCAnr9TSGg1zc2AwECBAgQIECAAIEoAQE9StI4BAgI6PbAucCSAf1wEjXCa1/kve+eVzZvffOLw1a/7zHqtWL94aQPd36n86TnUjOgp49ur7mOYYtlIAIECBAgQIDABREQ0OsvpIBe39gMBAgQIECAAAECBKIEBPQoSeMQIDAk4A70He6NJQJ6y9wXYaND+mOPP9O87Z2fah559OnnrGxkSB+6G7t2SE+36qkCevfR7T/14zc0X/3aN8/veo9evx2+HV0yAQIECBAgQGBUQEAfJZp9gIA+m9AABAgQIECAAAECBE4mIKCfjNpEBHYrIKDvcOmXCugtdd8d3O2/j757uu/3utt5Hn7wtWG/w36KWH9se54ioHe/LNDG8l/4+e9u7v7g5wX0HX5uuGQCBAgQIEBgOQEBvb69gF7f2AwECBAgQIAAAQIEogQE9ChJ4xAgMCQgoO9wbywZ0A/cQ/E5+i7uvrveo3+H/SMf/VLT/r57+k9krO/bpqcI6F2/9nq+9zUvat595+MC+g4/N1wyAQIECBAgsJyAgF7fXkCvb2wGAgQIECBAgAABAlECAnqUpHEIEBDQ7YFzgTUE9MPJDN0pHvnI9aG73qMfP36KWN/dxrUDendtDl9sSOeMNvQ2JUCAAAECBAgQeL6AgF5/Vwjo9Y3NQIAAAQIECBAgQCBKQECPkjQOAQICuj2wyoB+OKlT3MU99NvlkY+PP1Wsb91qBvSuVfeOfQHdBwkBAgQIECBA4PQCAnp9cwG9vrEZCBAgQIAAAQIECEQJCOhRksYhQEBAtwdWHdD7gvDhhKMfuT5013vk4+OHHlFfM9ZHjt29m777NAAB3QcJAQIECBAgQOD0AgJ6fXMBvb6xGQgQIECAAAECBAhECQjoUZLGIUBAQLcHVh/QDyc4dKd49OPCh+56j3x8fM1YX+sO9O45p1FeQPdBQoAAAQIECBA4vYCAXt9cQK9vbAYCBAgQIECAAAECUQICepSkcQgQENDtgc0E9MOJDsXnyDuthx653p7Dww++trnl5mtDdk7f76O3A8+J9TUC+tCj2w8IAnrIdjAIAQIECBAgQKBIQEAv4pp0sIA+ic2LCBAgQIAAAQIECCwiIKAvwm5SArsSeEHTNN/a1RW72OaZJ2/dlMLQneKRj1wfuus98vHx0bG+RkAfenS7gL6pt4yTJUCAAAECBC6YgIBef0EF9PrGZiBAgAABAgQIECAQJSCgR0kahwCBIQEBfYd7Y2sB/bBE6V3ckXH7MEffb5dHhvp2nr5YP+Wu+uiAfuzR7QL6Dj8oXDIBAgQIECCwGgEBvf5SCOj1jc1AgAABAgQIECBAIEpAQI+SNA4BAgK6PXAuIKAPb4a9BvSxR7cL6D5ACBAgQIAAAQLLCQjo9e0F9PrGZiBAgAABAgQIECAQJSCgR0kahwABAd0e2GxAH/ot9Dm/H55uh6HHq7/p9Zeb++55VXPd5atDdlDfb6FPvZM+8g70sUe3C+ghy28QAgQIECBAgMAkAQF9ElvRiwT0Ii4HEyBAgAABAgQIEFhUQEBflN/kBHYh4BHuu1jm517kVu5AH4raUx53fmyZhwL9ww++trnl5mtDdkjfne3twHO+BBAV0LvXP/aFgXTOseND8AxCgAABAgQIENi5gIBefwMI6PWNzUCAAAECBAgQIEAgSkBAj5I0DgECQwIC+g73xhYC+kc++qXm9js+85zVmXqn9tAS9/0WeXts5G+e1/wSQERAT8cY+9KAgL7DDwyXTIAAAQIECCwuIKDXXwIBvb6xGQgQIECAAAECBAhECQjoUZLGIUBAQLcHzgXWHNBr3Kndt/R9j1KPvpu69pcAIgJ63znOeatEG845F68lQIAAAQIECFwUAQG9/koK6PWNzUCAAAECBAgQIEAgSkBAj5I0DgECAro9sPqA3he1ox/XPhTox+68Ltk+Q3e2z3lce9/8AnrJqjiWAAECBAgQILBdAQG9/toJ6PWNzUCAAAECBAgQIEAgSkBAj5I0DgECAro9sNqA3vcb5NF3Mg89Sj06avd9CSDykfDdbSyge1MTIECAAAECBPYhIKDXX2cBvb6xGQgQIECAAAECBAhECQjoUZLGIUBAQLcHVhfQh+7UjrwbvL3ovseUR9/ZfoovAaRbOCKgl74t/AZ6qZjjCRAgQIAAAQLzBQT0+YZjIwjoY0L+ToAAAQIECBAgQGA9AgL6etbCmRC4qAIvaJrmWxf14lxXv8AafgP9FHdq9z2u/TWvflHzwL03NVduvCZke5zqSwB9JyughyyhQQgQIECAAAECqxcQ0OsvkYBe39gMBAgQIECAAAECBKIEBPQoSeMQIDAkIKDvcG8sGdD7onb049rbJe0L9NGPa++7s73W49oF9B2+UV0yAQIECBAgQOA/Cwjo9beCgF7f2AwECBAgQIAAAQIEogQE9ChJ4xAgIKDbA+cCSwT0od8gj35ce9+j1KMf136qLwGMbVl3oI8J+TsBAgQIECBA4GIICOj111FAr29sBgIECBAgQIAAAQJRAgJ6lKRxCBAQ0O2BRQN6ekd4jTu107Ad/bj2FrDvke3RXwLI3aoCeq6U4wgQIECAAAEC2xYQ0Ouvn4Be39gMBAgQIECAAAECBKIEBPQoSeMQICCg2wOrCOjRd4N3l7Ub0GtF7W5Aj34kfOkWFdBLxRxPgAABAgQIENimgIBef90E9PrGZiBAgAABAgQIECAQJSCgR0kahwABAd0eWDSgf+gXv9B8/xuva67ceE21lWgD+m/9k680P/HXbqg2RxvQf+mXv9j85I/d0Fy6dFW1eXIGFtBzlBxDgAABAgQIENi+gIBefw0F9PrGZiBAgAABAgQIECAQJSCgR0kahwCBIYEXNE3zLTz7EljiN9D3JXyaqxXQT+NsFgIECBAgQIDA0gICev0VENDrG5uBAAECBAgQIECAQJSAgB4laRwCBAR0e+BcQEC/GJtBQL8Y6+gqCBAgQIAAAQJjAgL6mND8vwvo8w2NQIAAAQIECBAgQOBUAgL6qaTNQ2C/Au5A3+HaC+g7XHSXTIAAAQIECBAgsFkBAb3+0gno9Y3NQIAAAQIECBAgQCBKQECPkjQOAQJDAgL6DveGgL7DRXfJBAgQIECAAAECmxUQ0OsvnY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+P/bs2Mb26ogiKJDKDi4iCgwSYIMEFEgEQFJYBIFwsQiFPBwv0E1VUd/+TO3z1vd3k4JCOgpSd8hQEBAdwMCuhsgQIAAAQIECBAg8KCAgH6/NAH93tgEAgQIECBAgAABAikBAT0l6TsECAjobkBAdwMECBAgQIAAAQIEHhQQ0O+XJqDfG5tAgAABAgQIECBAICUgoKckfYcAAQHdDQjoboAAAQIECBAgQIDAgwIC+v3SBPR7YxMIECBAgAABAgQIpAQE9JSk7xAgIKC7AQHdDRAgQIAAAQLLAI+cAAAgAElEQVQ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/hX47ddvaBAgQIAAAQIECBAg8IjAt9/9/shL332mgP7u7rycAAECBAgQIEDg8xMQ0D+/nfvFBP5vgS8+Pj7+/r+HmkeAAAECBAgQIECAAAECBFYEBPSVTXgHAQIECBAgQIAAgU8LCOifNvIXBAj8NwEB/b/5+W8CBAgQIECAAAECBAgQeFzg66++/Pjph+8f/xWeT4AAAQIECBAgQODzEPjjz78+fvz5l8/jx/qV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GlYbHsAAAk9SURBV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n8A4TiKuurTx6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D:\Dropbox\Werk\Lessen\Python\2016-2017\Resources\Algebra 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1556792"/>
            <a:ext cx="36286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Dropbox\Werk\Lessen\Python\2016-2017\Resource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4941168"/>
            <a:ext cx="2516451" cy="16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Another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#what does x print</a:t>
            </a:r>
          </a:p>
          <a:p>
            <a:r>
              <a:rPr lang="nl-NL" dirty="0" smtClean="0"/>
              <a:t>X = 5 / 2 * 4 + 3</a:t>
            </a:r>
          </a:p>
          <a:p>
            <a:r>
              <a:rPr lang="nl-NL" dirty="0" smtClean="0"/>
              <a:t>Print(x) &lt;&lt;&lt; What is x ?</a:t>
            </a:r>
          </a:p>
          <a:p>
            <a:endParaRPr lang="nl-NL" dirty="0" smtClean="0"/>
          </a:p>
          <a:p>
            <a:r>
              <a:rPr lang="nl-NL" dirty="0" smtClean="0"/>
              <a:t>#And now?</a:t>
            </a:r>
            <a:endParaRPr lang="nl-NL" dirty="0"/>
          </a:p>
          <a:p>
            <a:r>
              <a:rPr lang="nl-NL" dirty="0" smtClean="0"/>
              <a:t>X = 5/ 2 * (4+3)</a:t>
            </a:r>
            <a:endParaRPr lang="nl-NL" dirty="0"/>
          </a:p>
          <a:p>
            <a:r>
              <a:rPr lang="nl-NL" dirty="0" smtClean="0"/>
              <a:t>Print(x)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Remember the Data types! (String float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oolean)</a:t>
            </a:r>
          </a:p>
          <a:p>
            <a:r>
              <a:rPr lang="en-US" dirty="0" smtClean="0"/>
              <a:t>Python knows what type a variable is</a:t>
            </a:r>
          </a:p>
          <a:p>
            <a:r>
              <a:rPr lang="en-US" dirty="0" smtClean="0"/>
              <a:t>Python auto types variables but what type the variable is under the hood still matters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#What happens?</a:t>
            </a:r>
          </a:p>
          <a:p>
            <a:pPr marL="0" indent="0">
              <a:buNone/>
            </a:pPr>
            <a:r>
              <a:rPr lang="en-US" dirty="0" smtClean="0"/>
              <a:t>x = “cat” + 4</a:t>
            </a:r>
          </a:p>
          <a:p>
            <a:pPr marL="0" indent="0">
              <a:buNone/>
            </a:pPr>
            <a:r>
              <a:rPr lang="en-US" dirty="0" smtClean="0"/>
              <a:t>print(x) &lt;&lt; </a:t>
            </a:r>
            <a:r>
              <a:rPr lang="en-US" dirty="0" err="1" smtClean="0"/>
              <a:t>TypeError</a:t>
            </a:r>
            <a:r>
              <a:rPr lang="en-US" dirty="0" smtClean="0"/>
              <a:t>: unsupported operand type(s) for +: ‘</a:t>
            </a:r>
            <a:r>
              <a:rPr lang="en-US" dirty="0" err="1" smtClean="0"/>
              <a:t>int</a:t>
            </a:r>
            <a:r>
              <a:rPr lang="en-US" dirty="0" smtClean="0"/>
              <a:t>’ and ‘</a:t>
            </a:r>
            <a:r>
              <a:rPr lang="en-US" dirty="0" err="1" smtClean="0"/>
              <a:t>str</a:t>
            </a:r>
            <a:r>
              <a:rPr lang="en-US" dirty="0" smtClean="0"/>
              <a:t>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typo?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type a variable is in Python if it auto casts?</a:t>
            </a:r>
          </a:p>
          <a:p>
            <a:endParaRPr lang="en-US" dirty="0"/>
          </a:p>
          <a:p>
            <a:r>
              <a:rPr lang="en-US" dirty="0" smtClean="0"/>
              <a:t>Use the type-function!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r>
              <a:rPr lang="en-US" dirty="0" smtClean="0"/>
              <a:t>Print( type(x) ) &lt;&lt;&lt; </a:t>
            </a:r>
            <a:r>
              <a:rPr lang="en-US" dirty="0"/>
              <a:t>&lt;</a:t>
            </a:r>
            <a:r>
              <a:rPr lang="en-US" dirty="0" smtClean="0"/>
              <a:t>type ‘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have a string and need an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int</a:t>
            </a:r>
            <a:r>
              <a:rPr lang="en-US" dirty="0" smtClean="0"/>
              <a:t>() function!</a:t>
            </a:r>
          </a:p>
          <a:p>
            <a:pPr marL="0" indent="0">
              <a:buNone/>
            </a:pPr>
            <a:r>
              <a:rPr lang="en-US" dirty="0" smtClean="0"/>
              <a:t>x = “10”</a:t>
            </a:r>
          </a:p>
          <a:p>
            <a:pPr marL="0" indent="0">
              <a:buNone/>
            </a:pPr>
            <a:r>
              <a:rPr lang="en-US" dirty="0" smtClean="0"/>
              <a:t>print(type(x) )</a:t>
            </a:r>
          </a:p>
          <a:p>
            <a:pPr marL="0" indent="0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 x )</a:t>
            </a:r>
          </a:p>
          <a:p>
            <a:pPr marL="0" indent="0">
              <a:buNone/>
            </a:pPr>
            <a:r>
              <a:rPr lang="en-US" dirty="0" smtClean="0"/>
              <a:t>print (type( x ))</a:t>
            </a:r>
          </a:p>
          <a:p>
            <a:pPr marL="0" indent="0">
              <a:buNone/>
            </a:pPr>
            <a:r>
              <a:rPr lang="en-US" dirty="0" smtClean="0"/>
              <a:t>&lt;type ‘ 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need a string use </a:t>
            </a:r>
            <a:r>
              <a:rPr lang="en-US" dirty="0" err="1" smtClean="0"/>
              <a:t>str</a:t>
            </a:r>
            <a:r>
              <a:rPr lang="en-US" dirty="0" smtClean="0"/>
              <a:t>( x ) and float ( x ) for a float!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Dropbox\Werk\Lessen\Python\2016-2017\Resources\FO3EO9DICICZ2Y5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76960" cy="26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overloaded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add and multiply strings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“hi” * 3</a:t>
            </a:r>
          </a:p>
          <a:p>
            <a:pPr marL="0" indent="0">
              <a:buNone/>
            </a:pPr>
            <a:r>
              <a:rPr lang="en-US" dirty="0" smtClean="0"/>
              <a:t>print(x) &lt;&lt;&lt; “</a:t>
            </a:r>
            <a:r>
              <a:rPr lang="en-US" dirty="0" err="1" smtClean="0"/>
              <a:t>hihihi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“hello” +  </a:t>
            </a:r>
            <a:r>
              <a:rPr lang="en-US" dirty="0" smtClean="0"/>
              <a:t>“ world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 smtClean="0"/>
              <a:t>print(x) &lt;&lt;&lt; “hello 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‘#’ to put notes in your code</a:t>
            </a:r>
          </a:p>
          <a:p>
            <a:r>
              <a:rPr lang="en-US" dirty="0" smtClean="0"/>
              <a:t>They do not affect the code</a:t>
            </a:r>
          </a:p>
          <a:p>
            <a:r>
              <a:rPr lang="en-US" dirty="0" smtClean="0"/>
              <a:t>They help you remind how your code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#This is a comment!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  <a:p>
            <a:pPr marL="0" indent="0">
              <a:buNone/>
            </a:pPr>
            <a:r>
              <a:rPr lang="en-US" dirty="0" smtClean="0"/>
              <a:t>This is a </a:t>
            </a:r>
            <a:r>
              <a:rPr lang="en-US" dirty="0" err="1" smtClean="0"/>
              <a:t>multicomment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1594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Processing!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organize our code a little bit in Processing!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the setup() function to initialize your variables</a:t>
            </a:r>
          </a:p>
          <a:p>
            <a:pPr marL="0" indent="0">
              <a:buNone/>
            </a:pPr>
            <a:r>
              <a:rPr lang="en-US" dirty="0" smtClean="0"/>
              <a:t>Use the draw() function to update every frame</a:t>
            </a:r>
          </a:p>
          <a:p>
            <a:pPr marL="0" indent="0">
              <a:buNone/>
            </a:pPr>
            <a:r>
              <a:rPr lang="en-US" dirty="0" smtClean="0"/>
              <a:t>Use a tab or </a:t>
            </a:r>
            <a:r>
              <a:rPr lang="en-US" b="1" dirty="0" smtClean="0"/>
              <a:t>indent </a:t>
            </a:r>
            <a:r>
              <a:rPr lang="en-US" dirty="0" smtClean="0"/>
              <a:t>to create code belonging to their function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size(1000,1000)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background(0)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ellipse(100,100,100,100)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b="1" dirty="0" smtClean="0"/>
              <a:t>Week </a:t>
            </a:r>
            <a:r>
              <a:rPr lang="en-US" b="1" dirty="0"/>
              <a:t>Two: </a:t>
            </a:r>
            <a:r>
              <a:rPr lang="en-US" b="1" dirty="0" smtClean="0"/>
              <a:t>    Variables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Three: </a:t>
            </a:r>
            <a:r>
              <a:rPr lang="en-US" dirty="0" smtClean="0"/>
              <a:t> Operators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   </a:t>
            </a:r>
            <a:r>
              <a:rPr lang="en-US" dirty="0" smtClean="0"/>
              <a:t>Conditions </a:t>
            </a:r>
            <a:endParaRPr lang="en-US" dirty="0"/>
          </a:p>
          <a:p>
            <a:r>
              <a:rPr lang="en-US" dirty="0" smtClean="0"/>
              <a:t>Week Five:     Loops </a:t>
            </a:r>
            <a:endParaRPr lang="en-US" dirty="0"/>
          </a:p>
          <a:p>
            <a:r>
              <a:rPr lang="en-US" dirty="0" smtClean="0"/>
              <a:t>Week Six:        Functions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‘global’ word before a variable so that it is accessible in every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10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 x )</a:t>
            </a:r>
            <a:endParaRPr lang="en-US" dirty="0"/>
          </a:p>
        </p:txBody>
      </p:sp>
      <p:pic>
        <p:nvPicPr>
          <p:cNvPr id="8194" name="Picture 2" descr="D:\Dropbox\Werk\Lessen\Python\2016-2017\Resources\3040223-poster-p-1-192-lego-when-it-clicks-it-cl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5567264" cy="31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grid is in the upper left corner and start with 0,0</a:t>
            </a:r>
          </a:p>
          <a:p>
            <a:endParaRPr lang="en-US" dirty="0"/>
          </a:p>
          <a:p>
            <a:r>
              <a:rPr lang="en-US" dirty="0" smtClean="0"/>
              <a:t>Use the ‘</a:t>
            </a:r>
            <a:r>
              <a:rPr lang="en-US" b="1" dirty="0" smtClean="0"/>
              <a:t>width</a:t>
            </a:r>
            <a:r>
              <a:rPr lang="en-US" dirty="0" smtClean="0"/>
              <a:t>’ and ‘</a:t>
            </a:r>
            <a:r>
              <a:rPr lang="en-US" b="1" dirty="0" smtClean="0"/>
              <a:t>height</a:t>
            </a:r>
            <a:r>
              <a:rPr lang="en-US" dirty="0" smtClean="0"/>
              <a:t>’ variable to access the size of your screen directly</a:t>
            </a:r>
          </a:p>
        </p:txBody>
      </p:sp>
      <p:pic>
        <p:nvPicPr>
          <p:cNvPr id="9218" name="Picture 2" descr="D:\Dropbox\Werk\Lessen\Python\2016-2017\Resources\Ori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22723"/>
            <a:ext cx="4407299" cy="43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Second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github.com/vmuijrers/ECTTP/blob/master/Labs/Lab_2.md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practice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Constants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Constants are fixed values which are always the same. 10 is always equal to 10.</a:t>
            </a:r>
          </a:p>
          <a:p>
            <a:endParaRPr lang="nl-NL" dirty="0" smtClean="0"/>
          </a:p>
          <a:p>
            <a:r>
              <a:rPr lang="nl-NL" dirty="0" err="1" smtClean="0"/>
              <a:t>Numeric</a:t>
            </a:r>
            <a:r>
              <a:rPr lang="nl-NL" dirty="0" smtClean="0"/>
              <a:t> constants are all of the numbers.</a:t>
            </a:r>
          </a:p>
          <a:p>
            <a:r>
              <a:rPr lang="nl-NL" dirty="0" smtClean="0"/>
              <a:t>String constants can also be created if you use single quote marks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rint(‘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/>
              <a:t>world</a:t>
            </a:r>
            <a:r>
              <a:rPr lang="nl-NL" dirty="0" smtClean="0"/>
              <a:t>’)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smtClean="0"/>
              <a:t>122</a:t>
            </a:r>
          </a:p>
          <a:p>
            <a:endParaRPr lang="nl-NL" dirty="0"/>
          </a:p>
          <a:p>
            <a:r>
              <a:rPr lang="nl-NL" dirty="0" smtClean="0"/>
              <a:t>Constants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assigned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variables</a:t>
            </a:r>
            <a:endParaRPr lang="nl-NL" dirty="0"/>
          </a:p>
        </p:txBody>
      </p:sp>
      <p:pic>
        <p:nvPicPr>
          <p:cNvPr id="2050" name="Picture 2" descr="D:\Dropbox\Werk\Lessen\Python\2016-2017\Resources\lu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0" y="3835619"/>
            <a:ext cx="1248074" cy="2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change over time. The order matters!</a:t>
            </a:r>
          </a:p>
          <a:p>
            <a:endParaRPr lang="en-US" dirty="0" smtClean="0"/>
          </a:p>
          <a:p>
            <a:r>
              <a:rPr lang="en-US" dirty="0" smtClean="0"/>
              <a:t>x = 10</a:t>
            </a:r>
          </a:p>
          <a:p>
            <a:r>
              <a:rPr lang="en-US" dirty="0" smtClean="0"/>
              <a:t>x = 12</a:t>
            </a:r>
          </a:p>
          <a:p>
            <a:r>
              <a:rPr lang="en-US" dirty="0" smtClean="0"/>
              <a:t>print(x) &lt;&lt;&lt; this prints 12! Because variable has taken on a new value (the old one is overwritten)</a:t>
            </a:r>
          </a:p>
          <a:p>
            <a:endParaRPr lang="en-US" dirty="0"/>
          </a:p>
          <a:p>
            <a:r>
              <a:rPr lang="en-US" dirty="0" smtClean="0"/>
              <a:t>Make sure to use logical variable names.</a:t>
            </a:r>
          </a:p>
          <a:p>
            <a:r>
              <a:rPr lang="en-US" dirty="0" smtClean="0"/>
              <a:t>If some variable denotes a timer, call it </a:t>
            </a:r>
            <a:r>
              <a:rPr lang="en-US" dirty="0" err="1" smtClean="0"/>
              <a:t>int_myTimer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some variable denotes lives left, call it </a:t>
            </a:r>
            <a:r>
              <a:rPr lang="en-US" dirty="0" err="1" smtClean="0"/>
              <a:t>int_lives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and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must start with a letter or underscore _</a:t>
            </a:r>
          </a:p>
          <a:p>
            <a:r>
              <a:rPr lang="en-US" dirty="0" smtClean="0"/>
              <a:t>Must consist of letters and numbers and underscores</a:t>
            </a:r>
          </a:p>
          <a:p>
            <a:r>
              <a:rPr lang="en-US" dirty="0" smtClean="0"/>
              <a:t>Are case sensitive</a:t>
            </a:r>
          </a:p>
          <a:p>
            <a:endParaRPr lang="en-US" dirty="0"/>
          </a:p>
          <a:p>
            <a:r>
              <a:rPr lang="en-US" dirty="0" smtClean="0"/>
              <a:t>Good: spam  eggs  spam23  _speed</a:t>
            </a:r>
          </a:p>
          <a:p>
            <a:r>
              <a:rPr lang="en-US" dirty="0" smtClean="0"/>
              <a:t>Bad: 23spam  #sign  var.12</a:t>
            </a:r>
          </a:p>
          <a:p>
            <a:r>
              <a:rPr lang="en-US" dirty="0" smtClean="0"/>
              <a:t>Different: spam  </a:t>
            </a:r>
            <a:r>
              <a:rPr lang="en-US" dirty="0" err="1" smtClean="0"/>
              <a:t>Spam</a:t>
            </a:r>
            <a:r>
              <a:rPr lang="en-US" dirty="0" smtClean="0"/>
              <a:t>  </a:t>
            </a:r>
            <a:r>
              <a:rPr lang="en-US" dirty="0" err="1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these for variable names! Python already uses these!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And del for is raise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err="1" smtClean="0">
                <a:solidFill>
                  <a:schemeClr val="accent1"/>
                </a:solidFill>
              </a:rPr>
              <a:t>elif</a:t>
            </a:r>
            <a:r>
              <a:rPr lang="en-US" dirty="0" smtClean="0">
                <a:solidFill>
                  <a:schemeClr val="accent1"/>
                </a:solidFill>
              </a:rPr>
              <a:t> from lambda return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Break else global not try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except if or while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 exec import pass yield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>
                <a:solidFill>
                  <a:schemeClr val="accent1"/>
                </a:solidFill>
              </a:rPr>
              <a:t> finally in print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the variables here?</a:t>
            </a:r>
          </a:p>
          <a:p>
            <a:r>
              <a:rPr lang="en-US" dirty="0" smtClean="0"/>
              <a:t>What are the constants?</a:t>
            </a:r>
          </a:p>
          <a:p>
            <a:r>
              <a:rPr lang="en-US" dirty="0" smtClean="0"/>
              <a:t>What is the reserved word python is using?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r>
              <a:rPr lang="en-US" dirty="0" smtClean="0">
                <a:solidFill>
                  <a:schemeClr val="accent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print(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have an assignment and another operator on the right, you have an expression that must be solved before it is assigned to the variable on the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#this is an expression</a:t>
            </a:r>
          </a:p>
          <a:p>
            <a:pPr marL="0" indent="0">
              <a:buNone/>
            </a:pPr>
            <a:r>
              <a:rPr lang="en-US" dirty="0" smtClean="0"/>
              <a:t>x = x + y</a:t>
            </a:r>
            <a:endParaRPr lang="en-US" dirty="0"/>
          </a:p>
        </p:txBody>
      </p:sp>
      <p:pic>
        <p:nvPicPr>
          <p:cNvPr id="4098" name="Picture 2" descr="D:\Dropbox\Werk\Lessen\Python\2016-2017\Resources\5066231752_572bb50e00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7" y="6135687"/>
            <a:ext cx="108426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835</TotalTime>
  <Words>983</Words>
  <Application>Microsoft Office PowerPoint</Application>
  <PresentationFormat>On-screen Show (4:3)</PresentationFormat>
  <Paragraphs>205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ECTTP: Variables And Operators</vt:lpstr>
      <vt:lpstr>Course Overview</vt:lpstr>
      <vt:lpstr>Our Super Powers so far…</vt:lpstr>
      <vt:lpstr>Constants</vt:lpstr>
      <vt:lpstr>Variables</vt:lpstr>
      <vt:lpstr>The Good, The Bad and the Variable</vt:lpstr>
      <vt:lpstr>Reserved Words</vt:lpstr>
      <vt:lpstr>Quiz time!</vt:lpstr>
      <vt:lpstr>Expressions</vt:lpstr>
      <vt:lpstr>Mathematical operators</vt:lpstr>
      <vt:lpstr>Mathematical operators</vt:lpstr>
      <vt:lpstr>Please Excuse My Dear Aunt Sally</vt:lpstr>
      <vt:lpstr>Another Example</vt:lpstr>
      <vt:lpstr>Types matter</vt:lpstr>
      <vt:lpstr>What’s your typo?</vt:lpstr>
      <vt:lpstr>Type Casting</vt:lpstr>
      <vt:lpstr>String overloaded operators</vt:lpstr>
      <vt:lpstr>Comments</vt:lpstr>
      <vt:lpstr>Back to Processing!</vt:lpstr>
      <vt:lpstr>Global Variable</vt:lpstr>
      <vt:lpstr>The Origin</vt:lpstr>
      <vt:lpstr>Second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79</cp:revision>
  <dcterms:created xsi:type="dcterms:W3CDTF">2016-09-02T13:08:21Z</dcterms:created>
  <dcterms:modified xsi:type="dcterms:W3CDTF">2016-09-08T09:20:21Z</dcterms:modified>
</cp:coreProperties>
</file>