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354" r:id="rId2"/>
    <p:sldId id="275" r:id="rId3"/>
    <p:sldId id="388" r:id="rId4"/>
    <p:sldId id="393" r:id="rId5"/>
    <p:sldId id="395" r:id="rId6"/>
    <p:sldId id="399" r:id="rId7"/>
    <p:sldId id="400" r:id="rId8"/>
    <p:sldId id="401" r:id="rId9"/>
    <p:sldId id="387" r:id="rId10"/>
    <p:sldId id="273" r:id="rId11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976" autoAdjust="0"/>
  </p:normalViewPr>
  <p:slideViewPr>
    <p:cSldViewPr>
      <p:cViewPr>
        <p:scale>
          <a:sx n="100" d="100"/>
          <a:sy n="100" d="100"/>
        </p:scale>
        <p:origin x="-193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F5773-A4C2-49AD-B804-F6F9DAD548FC}" type="datetimeFigureOut">
              <a:rPr lang="nl-NL" smtClean="0"/>
              <a:t>16-11-2016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DDBED-3E3D-43AF-B404-0A1C272252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7146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 </a:t>
            </a:r>
            <a:r>
              <a:rPr lang="en-US" dirty="0" err="1" smtClean="0"/>
              <a:t>attributen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 de </a:t>
            </a:r>
            <a:r>
              <a:rPr lang="en-US" dirty="0" err="1" smtClean="0"/>
              <a:t>eigenschappen</a:t>
            </a:r>
            <a:r>
              <a:rPr lang="en-US" dirty="0" smtClean="0"/>
              <a:t> (</a:t>
            </a:r>
            <a:r>
              <a:rPr lang="en-US" dirty="0" err="1" smtClean="0"/>
              <a:t>variabelen</a:t>
            </a:r>
            <a:r>
              <a:rPr lang="en-US" dirty="0" smtClean="0"/>
              <a:t>) die de Trooper </a:t>
            </a:r>
            <a:r>
              <a:rPr lang="en-US" dirty="0" err="1" smtClean="0"/>
              <a:t>heeft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F8F8A-74FE-4C69-A591-B6771A2A7EE8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5306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Attributen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Methoden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van de Trooper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Dune2. </a:t>
            </a:r>
          </a:p>
          <a:p>
            <a:pPr marL="0" indent="0">
              <a:buFontTx/>
              <a:buNone/>
            </a:pP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Een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Interface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beschrijft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hoe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een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gebruikt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worden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FontTx/>
              <a:buNone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 Interface is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tevens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documentatie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van de class.</a:t>
            </a:r>
          </a:p>
          <a:p>
            <a:pPr marL="0" indent="0">
              <a:buFontTx/>
              <a:buNone/>
            </a:pP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het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voorbeeld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staan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een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aantal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attributen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mogelijk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zijn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denk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aan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Damage,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MoveSpeed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etc.).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F8F8A-74FE-4C69-A591-B6771A2A7EE8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6157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16-11-2016</a:t>
            </a:fld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16-11-2016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16-11-2016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16-11-2016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16-11-2016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16-11-2016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16-11-2016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16-11-2016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16-11-2016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16-11-2016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16-11-2016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E04339C-2201-45A8-9ECB-B18791DD5D3F}" type="datetimeFigureOut">
              <a:rPr lang="nl-NL" smtClean="0"/>
              <a:t>16-11-2016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muijrers/ECTTP/blob/master/Labs/Lab_8.m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323455"/>
          </a:xfrm>
        </p:spPr>
        <p:txBody>
          <a:bodyPr/>
          <a:lstStyle/>
          <a:p>
            <a:r>
              <a:rPr lang="nl-NL" dirty="0" smtClean="0"/>
              <a:t>ECTTP: </a:t>
            </a:r>
            <a:r>
              <a:rPr lang="nl-NL" dirty="0" smtClean="0"/>
              <a:t>Overview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6400800" cy="1219200"/>
          </a:xfrm>
        </p:spPr>
        <p:txBody>
          <a:bodyPr/>
          <a:lstStyle/>
          <a:p>
            <a:r>
              <a:rPr lang="nl-NL" dirty="0"/>
              <a:t>Valentijn Muijrers</a:t>
            </a:r>
          </a:p>
          <a:p>
            <a:r>
              <a:rPr lang="nl-NL" dirty="0"/>
              <a:t>https://github.com/vmuijrers/ECTTP</a:t>
            </a:r>
          </a:p>
        </p:txBody>
      </p:sp>
      <p:sp>
        <p:nvSpPr>
          <p:cNvPr id="4" name="Freeform 3"/>
          <p:cNvSpPr>
            <a:spLocks noEditPoints="1"/>
          </p:cNvSpPr>
          <p:nvPr/>
        </p:nvSpPr>
        <p:spPr bwMode="auto">
          <a:xfrm>
            <a:off x="6876256" y="567505"/>
            <a:ext cx="1503463" cy="479971"/>
          </a:xfrm>
          <a:custGeom>
            <a:avLst/>
            <a:gdLst/>
            <a:ahLst/>
            <a:cxnLst>
              <a:cxn ang="0">
                <a:pos x="450" y="187"/>
              </a:cxn>
              <a:cxn ang="0">
                <a:pos x="465" y="203"/>
              </a:cxn>
              <a:cxn ang="0">
                <a:pos x="637" y="203"/>
              </a:cxn>
              <a:cxn ang="0">
                <a:pos x="653" y="187"/>
              </a:cxn>
              <a:cxn ang="0">
                <a:pos x="653" y="15"/>
              </a:cxn>
              <a:cxn ang="0">
                <a:pos x="637" y="0"/>
              </a:cxn>
              <a:cxn ang="0">
                <a:pos x="615" y="0"/>
              </a:cxn>
              <a:cxn ang="0">
                <a:pos x="600" y="15"/>
              </a:cxn>
              <a:cxn ang="0">
                <a:pos x="600" y="150"/>
              </a:cxn>
              <a:cxn ang="0">
                <a:pos x="503" y="150"/>
              </a:cxn>
              <a:cxn ang="0">
                <a:pos x="503" y="15"/>
              </a:cxn>
              <a:cxn ang="0">
                <a:pos x="487" y="0"/>
              </a:cxn>
              <a:cxn ang="0">
                <a:pos x="465" y="0"/>
              </a:cxn>
              <a:cxn ang="0">
                <a:pos x="450" y="15"/>
              </a:cxn>
              <a:cxn ang="0">
                <a:pos x="450" y="187"/>
              </a:cxn>
              <a:cxn ang="0">
                <a:pos x="225" y="187"/>
              </a:cxn>
              <a:cxn ang="0">
                <a:pos x="240" y="203"/>
              </a:cxn>
              <a:cxn ang="0">
                <a:pos x="262" y="203"/>
              </a:cxn>
              <a:cxn ang="0">
                <a:pos x="326" y="139"/>
              </a:cxn>
              <a:cxn ang="0">
                <a:pos x="390" y="203"/>
              </a:cxn>
              <a:cxn ang="0">
                <a:pos x="412" y="203"/>
              </a:cxn>
              <a:cxn ang="0">
                <a:pos x="428" y="187"/>
              </a:cxn>
              <a:cxn ang="0">
                <a:pos x="428" y="165"/>
              </a:cxn>
              <a:cxn ang="0">
                <a:pos x="363" y="102"/>
              </a:cxn>
              <a:cxn ang="0">
                <a:pos x="428" y="37"/>
              </a:cxn>
              <a:cxn ang="0">
                <a:pos x="428" y="15"/>
              </a:cxn>
              <a:cxn ang="0">
                <a:pos x="412" y="0"/>
              </a:cxn>
              <a:cxn ang="0">
                <a:pos x="390" y="0"/>
              </a:cxn>
              <a:cxn ang="0">
                <a:pos x="278" y="112"/>
              </a:cxn>
              <a:cxn ang="0">
                <a:pos x="278" y="15"/>
              </a:cxn>
              <a:cxn ang="0">
                <a:pos x="262" y="0"/>
              </a:cxn>
              <a:cxn ang="0">
                <a:pos x="240" y="0"/>
              </a:cxn>
              <a:cxn ang="0">
                <a:pos x="225" y="15"/>
              </a:cxn>
              <a:cxn ang="0">
                <a:pos x="225" y="187"/>
              </a:cxn>
              <a:cxn ang="0">
                <a:pos x="0" y="187"/>
              </a:cxn>
              <a:cxn ang="0">
                <a:pos x="16" y="203"/>
              </a:cxn>
              <a:cxn ang="0">
                <a:pos x="37" y="203"/>
              </a:cxn>
              <a:cxn ang="0">
                <a:pos x="53" y="187"/>
              </a:cxn>
              <a:cxn ang="0">
                <a:pos x="53" y="128"/>
              </a:cxn>
              <a:cxn ang="0">
                <a:pos x="150" y="128"/>
              </a:cxn>
              <a:cxn ang="0">
                <a:pos x="150" y="187"/>
              </a:cxn>
              <a:cxn ang="0">
                <a:pos x="166" y="203"/>
              </a:cxn>
              <a:cxn ang="0">
                <a:pos x="187" y="203"/>
              </a:cxn>
              <a:cxn ang="0">
                <a:pos x="203" y="187"/>
              </a:cxn>
              <a:cxn ang="0">
                <a:pos x="203" y="15"/>
              </a:cxn>
              <a:cxn ang="0">
                <a:pos x="187" y="0"/>
              </a:cxn>
              <a:cxn ang="0">
                <a:pos x="166" y="0"/>
              </a:cxn>
              <a:cxn ang="0">
                <a:pos x="150" y="15"/>
              </a:cxn>
              <a:cxn ang="0">
                <a:pos x="150" y="75"/>
              </a:cxn>
              <a:cxn ang="0">
                <a:pos x="53" y="75"/>
              </a:cxn>
              <a:cxn ang="0">
                <a:pos x="53" y="15"/>
              </a:cxn>
              <a:cxn ang="0">
                <a:pos x="37" y="0"/>
              </a:cxn>
              <a:cxn ang="0">
                <a:pos x="16" y="0"/>
              </a:cxn>
              <a:cxn ang="0">
                <a:pos x="0" y="15"/>
              </a:cxn>
              <a:cxn ang="0">
                <a:pos x="0" y="187"/>
              </a:cxn>
            </a:cxnLst>
            <a:rect l="0" t="0" r="r" b="b"/>
            <a:pathLst>
              <a:path w="653" h="203">
                <a:moveTo>
                  <a:pt x="450" y="187"/>
                </a:moveTo>
                <a:lnTo>
                  <a:pt x="465" y="203"/>
                </a:lnTo>
                <a:lnTo>
                  <a:pt x="637" y="203"/>
                </a:lnTo>
                <a:lnTo>
                  <a:pt x="653" y="187"/>
                </a:lnTo>
                <a:lnTo>
                  <a:pt x="653" y="15"/>
                </a:lnTo>
                <a:lnTo>
                  <a:pt x="637" y="0"/>
                </a:lnTo>
                <a:lnTo>
                  <a:pt x="615" y="0"/>
                </a:lnTo>
                <a:lnTo>
                  <a:pt x="600" y="15"/>
                </a:lnTo>
                <a:lnTo>
                  <a:pt x="600" y="150"/>
                </a:lnTo>
                <a:lnTo>
                  <a:pt x="503" y="150"/>
                </a:lnTo>
                <a:lnTo>
                  <a:pt x="503" y="15"/>
                </a:lnTo>
                <a:lnTo>
                  <a:pt x="487" y="0"/>
                </a:lnTo>
                <a:lnTo>
                  <a:pt x="465" y="0"/>
                </a:lnTo>
                <a:lnTo>
                  <a:pt x="450" y="15"/>
                </a:lnTo>
                <a:lnTo>
                  <a:pt x="450" y="187"/>
                </a:lnTo>
                <a:close/>
                <a:moveTo>
                  <a:pt x="225" y="187"/>
                </a:moveTo>
                <a:lnTo>
                  <a:pt x="240" y="203"/>
                </a:lnTo>
                <a:lnTo>
                  <a:pt x="262" y="203"/>
                </a:lnTo>
                <a:lnTo>
                  <a:pt x="326" y="139"/>
                </a:lnTo>
                <a:lnTo>
                  <a:pt x="390" y="203"/>
                </a:lnTo>
                <a:lnTo>
                  <a:pt x="412" y="203"/>
                </a:lnTo>
                <a:lnTo>
                  <a:pt x="428" y="187"/>
                </a:lnTo>
                <a:lnTo>
                  <a:pt x="428" y="165"/>
                </a:lnTo>
                <a:lnTo>
                  <a:pt x="363" y="102"/>
                </a:lnTo>
                <a:lnTo>
                  <a:pt x="428" y="37"/>
                </a:lnTo>
                <a:lnTo>
                  <a:pt x="428" y="15"/>
                </a:lnTo>
                <a:lnTo>
                  <a:pt x="412" y="0"/>
                </a:lnTo>
                <a:lnTo>
                  <a:pt x="390" y="0"/>
                </a:lnTo>
                <a:lnTo>
                  <a:pt x="278" y="112"/>
                </a:lnTo>
                <a:lnTo>
                  <a:pt x="278" y="15"/>
                </a:lnTo>
                <a:lnTo>
                  <a:pt x="262" y="0"/>
                </a:lnTo>
                <a:lnTo>
                  <a:pt x="240" y="0"/>
                </a:lnTo>
                <a:lnTo>
                  <a:pt x="225" y="15"/>
                </a:lnTo>
                <a:lnTo>
                  <a:pt x="225" y="187"/>
                </a:lnTo>
                <a:close/>
                <a:moveTo>
                  <a:pt x="0" y="187"/>
                </a:moveTo>
                <a:lnTo>
                  <a:pt x="16" y="203"/>
                </a:lnTo>
                <a:lnTo>
                  <a:pt x="37" y="203"/>
                </a:lnTo>
                <a:lnTo>
                  <a:pt x="53" y="187"/>
                </a:lnTo>
                <a:lnTo>
                  <a:pt x="53" y="128"/>
                </a:lnTo>
                <a:lnTo>
                  <a:pt x="150" y="128"/>
                </a:lnTo>
                <a:lnTo>
                  <a:pt x="150" y="187"/>
                </a:lnTo>
                <a:lnTo>
                  <a:pt x="166" y="203"/>
                </a:lnTo>
                <a:lnTo>
                  <a:pt x="187" y="203"/>
                </a:lnTo>
                <a:lnTo>
                  <a:pt x="203" y="187"/>
                </a:lnTo>
                <a:lnTo>
                  <a:pt x="203" y="15"/>
                </a:lnTo>
                <a:lnTo>
                  <a:pt x="187" y="0"/>
                </a:lnTo>
                <a:lnTo>
                  <a:pt x="166" y="0"/>
                </a:lnTo>
                <a:lnTo>
                  <a:pt x="150" y="15"/>
                </a:lnTo>
                <a:lnTo>
                  <a:pt x="150" y="75"/>
                </a:lnTo>
                <a:lnTo>
                  <a:pt x="53" y="75"/>
                </a:lnTo>
                <a:lnTo>
                  <a:pt x="53" y="15"/>
                </a:lnTo>
                <a:lnTo>
                  <a:pt x="37" y="0"/>
                </a:lnTo>
                <a:lnTo>
                  <a:pt x="16" y="0"/>
                </a:lnTo>
                <a:lnTo>
                  <a:pt x="0" y="15"/>
                </a:lnTo>
                <a:lnTo>
                  <a:pt x="0" y="187"/>
                </a:lnTo>
                <a:close/>
              </a:path>
            </a:pathLst>
          </a:custGeom>
          <a:solidFill>
            <a:srgbClr val="15095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164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Eighth</a:t>
            </a:r>
            <a:r>
              <a:rPr lang="nl-NL" dirty="0" smtClean="0"/>
              <a:t> lab is online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endParaRPr lang="nl-NL" dirty="0"/>
          </a:p>
          <a:p>
            <a:pPr marL="0" indent="0">
              <a:buNone/>
            </a:pPr>
            <a:r>
              <a:rPr lang="nl-NL" sz="1800" dirty="0">
                <a:hlinkClick r:id="rId2"/>
              </a:rPr>
              <a:t>https://</a:t>
            </a:r>
            <a:r>
              <a:rPr lang="nl-NL" sz="1800" dirty="0" smtClean="0">
                <a:hlinkClick r:id="rId2"/>
              </a:rPr>
              <a:t>github.com/vmuijrers/ECTTP/blob/master/Labs/Lab_8.md</a:t>
            </a:r>
            <a:endParaRPr lang="nl-NL" sz="1800" dirty="0" smtClean="0"/>
          </a:p>
          <a:p>
            <a:endParaRPr lang="nl-NL" sz="1800" dirty="0" smtClean="0"/>
          </a:p>
          <a:p>
            <a:pPr marL="0" indent="0">
              <a:buNone/>
            </a:pPr>
            <a:r>
              <a:rPr lang="nl-NL" sz="1800" dirty="0" smtClean="0"/>
              <a:t>#For </a:t>
            </a:r>
            <a:r>
              <a:rPr lang="nl-NL" sz="1800" dirty="0" err="1" smtClean="0"/>
              <a:t>examples</a:t>
            </a:r>
            <a:r>
              <a:rPr lang="nl-NL" sz="1800" dirty="0" smtClean="0"/>
              <a:t>/</a:t>
            </a:r>
            <a:r>
              <a:rPr lang="nl-NL" sz="1800" dirty="0" err="1" smtClean="0"/>
              <a:t>tutorials</a:t>
            </a:r>
            <a:r>
              <a:rPr lang="nl-NL" sz="1800" dirty="0" smtClean="0"/>
              <a:t> </a:t>
            </a:r>
            <a:r>
              <a:rPr lang="nl-NL" sz="1800" dirty="0" err="1" smtClean="0"/>
              <a:t>and</a:t>
            </a:r>
            <a:r>
              <a:rPr lang="nl-NL" sz="1800" dirty="0" smtClean="0"/>
              <a:t> </a:t>
            </a:r>
            <a:r>
              <a:rPr lang="nl-NL" sz="1800" dirty="0" err="1" smtClean="0"/>
              <a:t>references</a:t>
            </a:r>
            <a:r>
              <a:rPr lang="nl-NL" sz="1800" dirty="0" smtClean="0"/>
              <a:t>!</a:t>
            </a:r>
            <a:endParaRPr lang="nl-NL" sz="1800" dirty="0"/>
          </a:p>
          <a:p>
            <a:pPr marL="0" indent="0">
              <a:buNone/>
            </a:pPr>
            <a:r>
              <a:rPr lang="nl-NL" sz="1800" dirty="0" smtClean="0"/>
              <a:t>py.processing.org</a:t>
            </a:r>
          </a:p>
          <a:p>
            <a:endParaRPr lang="nl-NL" sz="1800" dirty="0"/>
          </a:p>
          <a:p>
            <a:pPr marL="0" indent="0">
              <a:buNone/>
            </a:pPr>
            <a:r>
              <a:rPr lang="nl-NL" sz="1800" dirty="0" smtClean="0"/>
              <a:t>#For more practise with python!</a:t>
            </a:r>
          </a:p>
          <a:p>
            <a:pPr marL="0" indent="0">
              <a:buNone/>
            </a:pPr>
            <a:r>
              <a:rPr lang="nl-NL" sz="1800" dirty="0" smtClean="0"/>
              <a:t>codecademy.com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 smtClean="0"/>
              <a:t>#Now </a:t>
            </a:r>
            <a:r>
              <a:rPr lang="nl-NL" sz="1800" dirty="0"/>
              <a:t>let’s practise some </a:t>
            </a:r>
            <a:r>
              <a:rPr lang="nl-NL" sz="1800" dirty="0" smtClean="0"/>
              <a:t>more with codingbat:</a:t>
            </a:r>
            <a:endParaRPr lang="nl-NL" sz="1800" dirty="0"/>
          </a:p>
          <a:p>
            <a:pPr marL="0" indent="0">
              <a:buNone/>
            </a:pPr>
            <a:r>
              <a:rPr lang="nl-NL" sz="1800" dirty="0"/>
              <a:t>http://codingbat.com/python</a:t>
            </a:r>
          </a:p>
          <a:p>
            <a:pPr marL="0" indent="0">
              <a:buNone/>
            </a:pP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136024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Course Overview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Week </a:t>
            </a:r>
            <a:r>
              <a:rPr lang="en-US" dirty="0"/>
              <a:t>One: </a:t>
            </a:r>
            <a:r>
              <a:rPr lang="en-US" dirty="0" smtClean="0"/>
              <a:t>   Course </a:t>
            </a:r>
            <a:r>
              <a:rPr lang="en-US" dirty="0"/>
              <a:t>overview</a:t>
            </a:r>
          </a:p>
          <a:p>
            <a:r>
              <a:rPr lang="en-US" dirty="0" smtClean="0"/>
              <a:t>Week One:    Variables</a:t>
            </a:r>
            <a:endParaRPr lang="en-US" dirty="0"/>
          </a:p>
          <a:p>
            <a:r>
              <a:rPr lang="en-US" dirty="0" smtClean="0"/>
              <a:t>Week Two:     Conditions</a:t>
            </a:r>
            <a:endParaRPr lang="en-US" b="1" dirty="0"/>
          </a:p>
          <a:p>
            <a:r>
              <a:rPr lang="en-US" dirty="0" smtClean="0"/>
              <a:t>Week Three:   Loops </a:t>
            </a:r>
            <a:endParaRPr lang="en-US" dirty="0"/>
          </a:p>
          <a:p>
            <a:r>
              <a:rPr lang="en-US" dirty="0" smtClean="0"/>
              <a:t>Week Four: 	   Functions</a:t>
            </a:r>
          </a:p>
          <a:p>
            <a:r>
              <a:rPr lang="en-US" dirty="0" smtClean="0"/>
              <a:t>Week Five:	   Tuples </a:t>
            </a:r>
          </a:p>
          <a:p>
            <a:r>
              <a:rPr lang="en-US" dirty="0" smtClean="0"/>
              <a:t>Week Six:        Lists </a:t>
            </a:r>
          </a:p>
          <a:p>
            <a:r>
              <a:rPr lang="en-US" dirty="0" smtClean="0"/>
              <a:t>Week Seven:  How to think as a </a:t>
            </a:r>
            <a:r>
              <a:rPr lang="en-US" dirty="0" smtClean="0"/>
              <a:t>programmer</a:t>
            </a:r>
            <a:endParaRPr lang="en-US" dirty="0"/>
          </a:p>
          <a:p>
            <a:r>
              <a:rPr lang="en-US" dirty="0" smtClean="0"/>
              <a:t>First </a:t>
            </a:r>
            <a:r>
              <a:rPr lang="en-US" dirty="0"/>
              <a:t>Test</a:t>
            </a:r>
            <a:r>
              <a:rPr lang="en-US" dirty="0" smtClean="0"/>
              <a:t>! (</a:t>
            </a:r>
            <a:r>
              <a:rPr lang="en-US" dirty="0" err="1" smtClean="0"/>
              <a:t>vrijdag</a:t>
            </a:r>
            <a:r>
              <a:rPr lang="en-US" dirty="0" smtClean="0"/>
              <a:t> 21 </a:t>
            </a:r>
            <a:r>
              <a:rPr lang="en-US" dirty="0" err="1" smtClean="0"/>
              <a:t>oktober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Week Eight</a:t>
            </a:r>
            <a:r>
              <a:rPr lang="en-US" dirty="0"/>
              <a:t>: </a:t>
            </a:r>
            <a:r>
              <a:rPr lang="en-US" dirty="0" smtClean="0"/>
              <a:t> Classes </a:t>
            </a:r>
            <a:r>
              <a:rPr lang="en-US" dirty="0"/>
              <a:t>and Objects</a:t>
            </a:r>
          </a:p>
          <a:p>
            <a:r>
              <a:rPr lang="en-US" b="1" dirty="0" smtClean="0"/>
              <a:t>Week Nine</a:t>
            </a:r>
            <a:r>
              <a:rPr lang="en-US" b="1" dirty="0" smtClean="0"/>
              <a:t>: Overview</a:t>
            </a:r>
            <a:r>
              <a:rPr lang="en-US" dirty="0">
                <a:sym typeface="Wingdings" pitchFamily="2" charset="2"/>
              </a:rPr>
              <a:t> </a:t>
            </a:r>
            <a:endParaRPr lang="en-US" b="1" dirty="0" smtClean="0"/>
          </a:p>
          <a:p>
            <a:r>
              <a:rPr lang="en-US" dirty="0" smtClean="0"/>
              <a:t>Week Ten</a:t>
            </a:r>
            <a:r>
              <a:rPr lang="en-US" dirty="0"/>
              <a:t>: </a:t>
            </a:r>
            <a:r>
              <a:rPr lang="en-US" dirty="0" err="1"/>
              <a:t>Alleen</a:t>
            </a:r>
            <a:r>
              <a:rPr lang="en-US" dirty="0"/>
              <a:t> </a:t>
            </a:r>
            <a:r>
              <a:rPr lang="en-US" dirty="0" err="1" smtClean="0"/>
              <a:t>werkcolleges</a:t>
            </a:r>
            <a:endParaRPr lang="en-US" dirty="0" smtClean="0"/>
          </a:p>
          <a:p>
            <a:r>
              <a:rPr lang="en-US" dirty="0" smtClean="0"/>
              <a:t>Week Eleven</a:t>
            </a:r>
            <a:r>
              <a:rPr lang="en-US" dirty="0" smtClean="0"/>
              <a:t>: </a:t>
            </a:r>
            <a:r>
              <a:rPr lang="en-US" dirty="0" err="1" smtClean="0"/>
              <a:t>Alleen</a:t>
            </a:r>
            <a:r>
              <a:rPr lang="en-US" dirty="0" smtClean="0"/>
              <a:t> </a:t>
            </a:r>
            <a:r>
              <a:rPr lang="en-US" dirty="0" err="1" smtClean="0"/>
              <a:t>werkcolleges</a:t>
            </a:r>
            <a:endParaRPr lang="en-US" dirty="0"/>
          </a:p>
          <a:p>
            <a:r>
              <a:rPr lang="en-US" b="1" dirty="0" smtClean="0"/>
              <a:t>Second </a:t>
            </a:r>
            <a:r>
              <a:rPr lang="en-US" b="1" dirty="0"/>
              <a:t>Test!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19933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Blauwdruk</a:t>
            </a:r>
            <a:r>
              <a:rPr lang="en-US" dirty="0" smtClean="0"/>
              <a:t> van </a:t>
            </a:r>
            <a:r>
              <a:rPr lang="en-US" dirty="0" err="1" smtClean="0"/>
              <a:t>een</a:t>
            </a:r>
            <a:r>
              <a:rPr lang="en-US" dirty="0" smtClean="0"/>
              <a:t> object</a:t>
            </a:r>
          </a:p>
          <a:p>
            <a:r>
              <a:rPr lang="en-US" dirty="0" err="1" smtClean="0"/>
              <a:t>Bevat</a:t>
            </a:r>
            <a:r>
              <a:rPr lang="en-US" dirty="0" smtClean="0"/>
              <a:t> </a:t>
            </a:r>
            <a:r>
              <a:rPr lang="en-US" dirty="0" err="1" smtClean="0"/>
              <a:t>eigenschappen</a:t>
            </a:r>
            <a:r>
              <a:rPr lang="en-US" dirty="0" smtClean="0"/>
              <a:t> van het object 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dit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 </a:t>
            </a:r>
            <a:r>
              <a:rPr lang="en-US" dirty="0" err="1" smtClean="0"/>
              <a:t>variabelen</a:t>
            </a:r>
            <a:r>
              <a:rPr lang="en-US" dirty="0" smtClean="0"/>
              <a:t> en </a:t>
            </a:r>
            <a:r>
              <a:rPr lang="en-US" dirty="0" err="1" smtClean="0"/>
              <a:t>functies</a:t>
            </a:r>
            <a:r>
              <a:rPr lang="en-US" dirty="0" smtClean="0"/>
              <a:t> die </a:t>
            </a:r>
            <a:r>
              <a:rPr lang="en-US" dirty="0" err="1" smtClean="0"/>
              <a:t>bij</a:t>
            </a:r>
            <a:r>
              <a:rPr lang="en-US" dirty="0" smtClean="0"/>
              <a:t> het object </a:t>
            </a:r>
            <a:r>
              <a:rPr lang="en-US" dirty="0" err="1" smtClean="0"/>
              <a:t>horen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Voorbeeld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Class Car</a:t>
            </a:r>
          </a:p>
          <a:p>
            <a:pPr lvl="2"/>
            <a:r>
              <a:rPr lang="en-US" dirty="0" smtClean="0"/>
              <a:t>4 </a:t>
            </a:r>
            <a:r>
              <a:rPr lang="en-US" dirty="0" err="1" smtClean="0"/>
              <a:t>wielen</a:t>
            </a:r>
            <a:endParaRPr lang="en-US" dirty="0" smtClean="0"/>
          </a:p>
          <a:p>
            <a:pPr lvl="2"/>
            <a:r>
              <a:rPr lang="en-US" dirty="0" smtClean="0"/>
              <a:t>1 </a:t>
            </a:r>
            <a:r>
              <a:rPr lang="en-US" dirty="0" err="1" smtClean="0"/>
              <a:t>stuur</a:t>
            </a:r>
            <a:endParaRPr lang="en-US" dirty="0" smtClean="0"/>
          </a:p>
          <a:p>
            <a:pPr lvl="2"/>
            <a:r>
              <a:rPr lang="en-US" dirty="0" smtClean="0"/>
              <a:t>4 </a:t>
            </a:r>
            <a:r>
              <a:rPr lang="en-US" dirty="0" err="1" smtClean="0"/>
              <a:t>deuren</a:t>
            </a:r>
            <a:endParaRPr lang="en-US" dirty="0" smtClean="0"/>
          </a:p>
          <a:p>
            <a:pPr lvl="2"/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rijden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167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Attributen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4267200" cy="4525963"/>
          </a:xfrm>
        </p:spPr>
        <p:txBody>
          <a:bodyPr/>
          <a:lstStyle/>
          <a:p>
            <a:r>
              <a:rPr lang="en-US" b="1" dirty="0" err="1" smtClean="0"/>
              <a:t>Naam</a:t>
            </a:r>
            <a:r>
              <a:rPr lang="en-US" b="1" dirty="0" smtClean="0"/>
              <a:t> </a:t>
            </a:r>
          </a:p>
          <a:p>
            <a:pPr lvl="1"/>
            <a:r>
              <a:rPr lang="en-US" sz="2400" dirty="0" smtClean="0"/>
              <a:t>“</a:t>
            </a:r>
            <a:r>
              <a:rPr lang="en-US" sz="2400" dirty="0" err="1" smtClean="0"/>
              <a:t>Sardauker</a:t>
            </a:r>
            <a:r>
              <a:rPr lang="en-US" sz="2400" dirty="0" smtClean="0"/>
              <a:t> Trooper”</a:t>
            </a:r>
          </a:p>
          <a:p>
            <a:r>
              <a:rPr lang="en-US" b="1" dirty="0" err="1" smtClean="0"/>
              <a:t>Prijs</a:t>
            </a:r>
            <a:endParaRPr lang="en-US" b="1" dirty="0" smtClean="0"/>
          </a:p>
          <a:p>
            <a:pPr lvl="1"/>
            <a:r>
              <a:rPr lang="en-US" sz="2400" dirty="0" err="1" smtClean="0"/>
              <a:t>Getal</a:t>
            </a:r>
            <a:r>
              <a:rPr lang="en-US" sz="2400" dirty="0" smtClean="0"/>
              <a:t>, (</a:t>
            </a:r>
            <a:r>
              <a:rPr lang="en-US" sz="2400" dirty="0" err="1" smtClean="0"/>
              <a:t>geldbedrag</a:t>
            </a:r>
            <a:r>
              <a:rPr lang="en-US" sz="2400" dirty="0" smtClean="0"/>
              <a:t>)</a:t>
            </a:r>
          </a:p>
          <a:p>
            <a:r>
              <a:rPr lang="en-US" b="1" dirty="0" err="1" smtClean="0"/>
              <a:t>Positie_x</a:t>
            </a:r>
            <a:r>
              <a:rPr lang="en-US" dirty="0" smtClean="0"/>
              <a:t> en </a:t>
            </a:r>
            <a:r>
              <a:rPr lang="en-US" b="1" dirty="0" err="1"/>
              <a:t>Positie_y</a:t>
            </a:r>
            <a:endParaRPr lang="en-US" b="1" dirty="0"/>
          </a:p>
          <a:p>
            <a:pPr lvl="1"/>
            <a:r>
              <a:rPr lang="en-US" sz="2400" dirty="0" err="1" smtClean="0"/>
              <a:t>Getallen</a:t>
            </a:r>
            <a:r>
              <a:rPr lang="en-US" sz="2400" dirty="0" smtClean="0"/>
              <a:t> (</a:t>
            </a:r>
            <a:r>
              <a:rPr lang="en-US" sz="2400" dirty="0" err="1" smtClean="0"/>
              <a:t>scherm</a:t>
            </a:r>
            <a:r>
              <a:rPr lang="en-US" sz="2400" dirty="0" smtClean="0"/>
              <a:t>-</a:t>
            </a:r>
          </a:p>
          <a:p>
            <a:pPr marL="1828800" lvl="4" indent="0">
              <a:buNone/>
            </a:pPr>
            <a:r>
              <a:rPr lang="en-US" sz="2400" dirty="0" err="1" smtClean="0"/>
              <a:t>coordinaten</a:t>
            </a:r>
            <a:r>
              <a:rPr lang="en-US" sz="2400" dirty="0" smtClean="0"/>
              <a:t>)</a:t>
            </a:r>
          </a:p>
          <a:p>
            <a:r>
              <a:rPr lang="en-US" b="1" dirty="0" smtClean="0"/>
              <a:t>Health</a:t>
            </a:r>
          </a:p>
          <a:p>
            <a:pPr lvl="1"/>
            <a:r>
              <a:rPr lang="en-US" sz="2400" dirty="0" err="1" smtClean="0"/>
              <a:t>Getal</a:t>
            </a:r>
            <a:r>
              <a:rPr lang="en-US" sz="2400" dirty="0" smtClean="0"/>
              <a:t> </a:t>
            </a:r>
            <a:r>
              <a:rPr lang="en-US" sz="2400" dirty="0" err="1" smtClean="0"/>
              <a:t>tussen</a:t>
            </a:r>
            <a:r>
              <a:rPr lang="en-US" sz="2400" dirty="0" smtClean="0"/>
              <a:t> 0 en 100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57400"/>
            <a:ext cx="4389119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10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Class Trooper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923170"/>
              </p:ext>
            </p:extLst>
          </p:nvPr>
        </p:nvGraphicFramePr>
        <p:xfrm>
          <a:off x="1524000" y="2895600"/>
          <a:ext cx="6096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Attributen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Methoden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Attack(</a:t>
                      </a:r>
                      <a:r>
                        <a:rPr lang="en-US" dirty="0" err="1" smtClean="0"/>
                        <a:t>x,y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Prijs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Move(</a:t>
                      </a:r>
                      <a:r>
                        <a:rPr lang="en-US" dirty="0" err="1" smtClean="0"/>
                        <a:t>x,y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Positie_x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Retreat()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Positie_y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Guard(building)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Health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45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someCar</a:t>
            </a:r>
            <a:r>
              <a:rPr lang="en-US" dirty="0" smtClean="0"/>
              <a:t> = Car(</a:t>
            </a:r>
            <a:r>
              <a:rPr lang="en-US" b="1" dirty="0" smtClean="0">
                <a:solidFill>
                  <a:srgbClr val="FF0000"/>
                </a:solidFill>
              </a:rPr>
              <a:t>20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B050"/>
                </a:solidFill>
              </a:rPr>
              <a:t>30</a:t>
            </a:r>
            <a:r>
              <a:rPr lang="en-US" dirty="0" smtClean="0"/>
              <a:t> , </a:t>
            </a:r>
            <a:r>
              <a:rPr lang="en-US" b="1" dirty="0" smtClean="0">
                <a:solidFill>
                  <a:srgbClr val="0070C0"/>
                </a:solidFill>
              </a:rPr>
              <a:t>10</a:t>
            </a:r>
            <a:r>
              <a:rPr lang="en-US" dirty="0" smtClean="0"/>
              <a:t>) </a:t>
            </a:r>
            <a:r>
              <a:rPr lang="en-US" dirty="0" smtClean="0">
                <a:sym typeface="Wingdings" pitchFamily="2" charset="2"/>
              </a:rPr>
              <a:t> this calls the constructor 					         of the Car-class</a:t>
            </a:r>
          </a:p>
          <a:p>
            <a:pPr marL="0" indent="0">
              <a:buNone/>
            </a:pPr>
            <a:r>
              <a:rPr lang="en-US" dirty="0" err="1" smtClean="0">
                <a:sym typeface="Wingdings" pitchFamily="2" charset="2"/>
              </a:rPr>
              <a:t>someCar.x</a:t>
            </a:r>
            <a:r>
              <a:rPr lang="en-US" dirty="0" smtClean="0">
                <a:sym typeface="Wingdings" pitchFamily="2" charset="2"/>
              </a:rPr>
              <a:t> += 10  we can now access the attributes 				   and methods of the car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class Car(object):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 err="1" smtClean="0">
                <a:sym typeface="Wingdings" pitchFamily="2" charset="2"/>
              </a:rPr>
              <a:t>def</a:t>
            </a:r>
            <a:r>
              <a:rPr lang="en-US" dirty="0" smtClean="0">
                <a:sym typeface="Wingdings" pitchFamily="2" charset="2"/>
              </a:rPr>
              <a:t> __</a:t>
            </a:r>
            <a:r>
              <a:rPr lang="en-US" dirty="0" err="1" smtClean="0">
                <a:sym typeface="Wingdings" pitchFamily="2" charset="2"/>
              </a:rPr>
              <a:t>init</a:t>
            </a:r>
            <a:r>
              <a:rPr lang="en-US" dirty="0" smtClean="0">
                <a:sym typeface="Wingdings" pitchFamily="2" charset="2"/>
              </a:rPr>
              <a:t>__(self, 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x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sym typeface="Wingdings" pitchFamily="2" charset="2"/>
              </a:rPr>
              <a:t>y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sym typeface="Wingdings" pitchFamily="2" charset="2"/>
              </a:rPr>
              <a:t>speed</a:t>
            </a:r>
            <a:r>
              <a:rPr lang="en-US" dirty="0" smtClean="0">
                <a:sym typeface="Wingdings" pitchFamily="2" charset="2"/>
              </a:rPr>
              <a:t>):    constructor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 smtClean="0">
                <a:sym typeface="Wingdings" pitchFamily="2" charset="2"/>
              </a:rPr>
              <a:t>	</a:t>
            </a:r>
            <a:r>
              <a:rPr lang="en-US" dirty="0" err="1" smtClean="0">
                <a:sym typeface="Wingdings" pitchFamily="2" charset="2"/>
              </a:rPr>
              <a:t>self.x</a:t>
            </a:r>
            <a:r>
              <a:rPr lang="en-US" dirty="0" smtClean="0">
                <a:sym typeface="Wingdings" pitchFamily="2" charset="2"/>
              </a:rPr>
              <a:t> = 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x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 smtClean="0">
                <a:sym typeface="Wingdings" pitchFamily="2" charset="2"/>
              </a:rPr>
              <a:t>	</a:t>
            </a:r>
            <a:r>
              <a:rPr lang="en-US" dirty="0" err="1" smtClean="0">
                <a:sym typeface="Wingdings" pitchFamily="2" charset="2"/>
              </a:rPr>
              <a:t>self.y</a:t>
            </a:r>
            <a:r>
              <a:rPr lang="en-US" dirty="0" smtClean="0">
                <a:sym typeface="Wingdings" pitchFamily="2" charset="2"/>
              </a:rPr>
              <a:t> = </a:t>
            </a:r>
            <a:r>
              <a:rPr lang="en-US" b="1" dirty="0" smtClean="0">
                <a:solidFill>
                  <a:srgbClr val="00B050"/>
                </a:solidFill>
                <a:sym typeface="Wingdings" pitchFamily="2" charset="2"/>
              </a:rPr>
              <a:t>y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 smtClean="0">
                <a:sym typeface="Wingdings" pitchFamily="2" charset="2"/>
              </a:rPr>
              <a:t>	</a:t>
            </a:r>
            <a:r>
              <a:rPr lang="en-US" dirty="0" err="1" smtClean="0">
                <a:sym typeface="Wingdings" pitchFamily="2" charset="2"/>
              </a:rPr>
              <a:t>self.speed</a:t>
            </a:r>
            <a:r>
              <a:rPr lang="en-US" dirty="0" smtClean="0">
                <a:sym typeface="Wingdings" pitchFamily="2" charset="2"/>
              </a:rPr>
              <a:t> = </a:t>
            </a:r>
            <a:r>
              <a:rPr lang="en-US" b="1" dirty="0" smtClean="0">
                <a:solidFill>
                  <a:srgbClr val="0070C0"/>
                </a:solidFill>
                <a:sym typeface="Wingdings" pitchFamily="2" charset="2"/>
              </a:rPr>
              <a:t>speed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556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Class</a:t>
            </a:r>
            <a:endParaRPr lang="en-US" dirty="0"/>
          </a:p>
        </p:txBody>
      </p:sp>
      <p:pic>
        <p:nvPicPr>
          <p:cNvPr id="4098" name="Picture 2" descr="D:\Dropbox\Werk\Lessen\Python\Resources\ClassProcessin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057400"/>
            <a:ext cx="5171429" cy="358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712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</a:t>
            </a:r>
            <a:r>
              <a:rPr lang="en-US" dirty="0" err="1" smtClean="0"/>
              <a:t>Voorbeeld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3074" name="Picture 2" descr="D:\Dropbox\Werk\Lessen\Python\Resources\ClassProcessing_mai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76400"/>
            <a:ext cx="4295238" cy="438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957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Learn to Code!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smtClean="0"/>
              <a:t>https</a:t>
            </a:r>
            <a:r>
              <a:rPr lang="nl-NL" dirty="0"/>
              <a:t>://www.sololearn.com/Courses/</a:t>
            </a:r>
          </a:p>
        </p:txBody>
      </p:sp>
    </p:spTree>
    <p:extLst>
      <p:ext uri="{BB962C8B-B14F-4D97-AF65-F5344CB8AC3E}">
        <p14:creationId xmlns:p14="http://schemas.microsoft.com/office/powerpoint/2010/main" val="1467409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2685</TotalTime>
  <Words>233</Words>
  <Application>Microsoft Office PowerPoint</Application>
  <PresentationFormat>On-screen Show (4:3)</PresentationFormat>
  <Paragraphs>90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Executive</vt:lpstr>
      <vt:lpstr>ECTTP: Overview</vt:lpstr>
      <vt:lpstr>Course Overview</vt:lpstr>
      <vt:lpstr>Classes</vt:lpstr>
      <vt:lpstr>Attributen</vt:lpstr>
      <vt:lpstr>Interface</vt:lpstr>
      <vt:lpstr>Constructor</vt:lpstr>
      <vt:lpstr>Processing Class</vt:lpstr>
      <vt:lpstr>Processing Voorbeeld!</vt:lpstr>
      <vt:lpstr>Learn to Code!</vt:lpstr>
      <vt:lpstr>Eighth lab is online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Empowering Creative Thinking Through Programming</dc:title>
  <dc:creator>Valentijn</dc:creator>
  <cp:lastModifiedBy>Valentijn</cp:lastModifiedBy>
  <cp:revision>262</cp:revision>
  <dcterms:created xsi:type="dcterms:W3CDTF">2016-09-02T13:08:21Z</dcterms:created>
  <dcterms:modified xsi:type="dcterms:W3CDTF">2016-11-16T16:53:10Z</dcterms:modified>
</cp:coreProperties>
</file>