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54" r:id="rId2"/>
    <p:sldId id="275" r:id="rId3"/>
    <p:sldId id="388" r:id="rId4"/>
    <p:sldId id="393" r:id="rId5"/>
    <p:sldId id="395" r:id="rId6"/>
    <p:sldId id="399" r:id="rId7"/>
    <p:sldId id="400" r:id="rId8"/>
    <p:sldId id="401" r:id="rId9"/>
    <p:sldId id="402" r:id="rId10"/>
    <p:sldId id="387" r:id="rId11"/>
    <p:sldId id="273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6" autoAdjust="0"/>
  </p:normalViewPr>
  <p:slideViewPr>
    <p:cSldViewPr>
      <p:cViewPr>
        <p:scale>
          <a:sx n="100" d="100"/>
          <a:sy n="100" d="100"/>
        </p:scale>
        <p:origin x="-19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attributen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de </a:t>
            </a:r>
            <a:r>
              <a:rPr lang="en-US" dirty="0" err="1" smtClean="0"/>
              <a:t>eigenschappen</a:t>
            </a:r>
            <a:r>
              <a:rPr lang="en-US" dirty="0" smtClean="0"/>
              <a:t> (</a:t>
            </a:r>
            <a:r>
              <a:rPr lang="en-US" dirty="0" err="1" smtClean="0"/>
              <a:t>variabelen</a:t>
            </a:r>
            <a:r>
              <a:rPr lang="en-US" dirty="0" smtClean="0"/>
              <a:t>) die de Trooper </a:t>
            </a:r>
            <a:r>
              <a:rPr lang="en-US" dirty="0" err="1" smtClean="0"/>
              <a:t>heeft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F8F8A-74FE-4C69-A591-B6771A2A7EE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530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de Trooper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Dune2. 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beschrijft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gebruikt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Interface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tevens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documentatie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de class.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het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voorbeeld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aantal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mogelijk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zijn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Damage,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MoveSpeed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F8F8A-74FE-4C69-A591-B6771A2A7EE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15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16-11-2016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uijrers/ECTTP/blob/master/Labs/Lab_8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23455"/>
          </a:xfrm>
        </p:spPr>
        <p:txBody>
          <a:bodyPr/>
          <a:lstStyle/>
          <a:p>
            <a:r>
              <a:rPr lang="nl-NL" dirty="0" smtClean="0"/>
              <a:t>ECTTP: Overview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219200"/>
          </a:xfrm>
        </p:spPr>
        <p:txBody>
          <a:bodyPr/>
          <a:lstStyle/>
          <a:p>
            <a:r>
              <a:rPr lang="nl-NL" dirty="0"/>
              <a:t>Valentijn Muijrers</a:t>
            </a:r>
          </a:p>
          <a:p>
            <a:r>
              <a:rPr lang="nl-NL" dirty="0"/>
              <a:t>https://github.com/vmuijrers/ECTTP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567505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6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 to Code!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https</a:t>
            </a:r>
            <a:r>
              <a:rPr lang="nl-NL" dirty="0"/>
              <a:t>://www.sololearn.com/Courses/</a:t>
            </a:r>
          </a:p>
        </p:txBody>
      </p:sp>
    </p:spTree>
    <p:extLst>
      <p:ext uri="{BB962C8B-B14F-4D97-AF65-F5344CB8AC3E}">
        <p14:creationId xmlns:p14="http://schemas.microsoft.com/office/powerpoint/2010/main" val="146740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Eighth</a:t>
            </a:r>
            <a:r>
              <a:rPr lang="nl-NL" dirty="0" smtClean="0"/>
              <a:t> lab 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</a:t>
            </a:r>
            <a:r>
              <a:rPr lang="nl-NL" sz="1800" dirty="0" smtClean="0">
                <a:hlinkClick r:id="rId2"/>
              </a:rPr>
              <a:t>github.com/vmuijrers/ECTTP/blob/master/Labs/Lab_8.md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practise with python!</a:t>
            </a:r>
          </a:p>
          <a:p>
            <a:pPr marL="0" indent="0">
              <a:buNone/>
            </a:pPr>
            <a:r>
              <a:rPr lang="nl-NL" sz="1800" dirty="0" smtClean="0"/>
              <a:t>codecademy.com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#Now </a:t>
            </a:r>
            <a:r>
              <a:rPr lang="nl-NL" sz="1800" dirty="0"/>
              <a:t>let’s practise some </a:t>
            </a:r>
            <a:r>
              <a:rPr lang="nl-NL" sz="1800" dirty="0" smtClean="0"/>
              <a:t>more with codingbat:</a:t>
            </a:r>
            <a:endParaRPr lang="nl-NL" sz="1800" dirty="0"/>
          </a:p>
          <a:p>
            <a:pPr marL="0" indent="0">
              <a:buNone/>
            </a:pPr>
            <a:r>
              <a:rPr lang="nl-NL" sz="1800" dirty="0"/>
              <a:t>http://codingbat.com/python</a:t>
            </a:r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dirty="0" smtClean="0"/>
              <a:t>Week One:    Variables</a:t>
            </a:r>
            <a:endParaRPr lang="en-US" dirty="0"/>
          </a:p>
          <a:p>
            <a:r>
              <a:rPr lang="en-US" dirty="0" smtClean="0"/>
              <a:t>Week Two:     Conditions</a:t>
            </a:r>
            <a:endParaRPr lang="en-US" b="1" dirty="0"/>
          </a:p>
          <a:p>
            <a:r>
              <a:rPr lang="en-US" dirty="0" smtClean="0"/>
              <a:t>Week Three:   Loops </a:t>
            </a:r>
            <a:endParaRPr lang="en-US" dirty="0"/>
          </a:p>
          <a:p>
            <a:r>
              <a:rPr lang="en-US" dirty="0" smtClean="0"/>
              <a:t>Week Four: 	   Functions</a:t>
            </a:r>
          </a:p>
          <a:p>
            <a:r>
              <a:rPr lang="en-US" dirty="0" smtClean="0"/>
              <a:t>Week Five:	   Tuples </a:t>
            </a:r>
          </a:p>
          <a:p>
            <a:r>
              <a:rPr lang="en-US" dirty="0" smtClean="0"/>
              <a:t>Week Six:        Lists </a:t>
            </a:r>
          </a:p>
          <a:p>
            <a:r>
              <a:rPr lang="en-US" dirty="0" smtClean="0"/>
              <a:t>Week Seven:  How to think as a programmer</a:t>
            </a:r>
            <a:endParaRPr lang="en-US" dirty="0"/>
          </a:p>
          <a:p>
            <a:r>
              <a:rPr lang="en-US" dirty="0" smtClean="0"/>
              <a:t>First </a:t>
            </a:r>
            <a:r>
              <a:rPr lang="en-US" dirty="0"/>
              <a:t>Test</a:t>
            </a:r>
            <a:r>
              <a:rPr lang="en-US" dirty="0" smtClean="0"/>
              <a:t>! (</a:t>
            </a:r>
            <a:r>
              <a:rPr lang="en-US" dirty="0" err="1" smtClean="0"/>
              <a:t>vrijdag</a:t>
            </a:r>
            <a:r>
              <a:rPr lang="en-US" dirty="0" smtClean="0"/>
              <a:t> 21 </a:t>
            </a:r>
            <a:r>
              <a:rPr lang="en-US" dirty="0" err="1" smtClean="0"/>
              <a:t>oktober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Week Eight</a:t>
            </a:r>
            <a:r>
              <a:rPr lang="en-US" dirty="0"/>
              <a:t>: </a:t>
            </a:r>
            <a:r>
              <a:rPr lang="en-US" dirty="0" smtClean="0"/>
              <a:t> Classes </a:t>
            </a:r>
            <a:r>
              <a:rPr lang="en-US" dirty="0"/>
              <a:t>and Objects</a:t>
            </a:r>
          </a:p>
          <a:p>
            <a:r>
              <a:rPr lang="en-US" b="1" dirty="0" smtClean="0"/>
              <a:t>Week Nine: Overview</a:t>
            </a:r>
            <a:r>
              <a:rPr lang="en-US" dirty="0">
                <a:sym typeface="Wingdings" pitchFamily="2" charset="2"/>
              </a:rPr>
              <a:t> </a:t>
            </a:r>
            <a:endParaRPr lang="en-US" b="1" dirty="0" smtClean="0"/>
          </a:p>
          <a:p>
            <a:r>
              <a:rPr lang="en-US" dirty="0" smtClean="0"/>
              <a:t>Week Ten</a:t>
            </a:r>
            <a:r>
              <a:rPr lang="en-US" dirty="0"/>
              <a:t>: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 smtClean="0"/>
              <a:t>werkcolleges</a:t>
            </a:r>
            <a:endParaRPr lang="en-US" dirty="0" smtClean="0"/>
          </a:p>
          <a:p>
            <a:r>
              <a:rPr lang="en-US" dirty="0" smtClean="0"/>
              <a:t>Week Eleven: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werkcolleges</a:t>
            </a:r>
            <a:endParaRPr lang="en-US" dirty="0"/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Blauwdruk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Bevat</a:t>
            </a:r>
            <a:r>
              <a:rPr lang="en-US" dirty="0" smtClean="0"/>
              <a:t> </a:t>
            </a:r>
            <a:r>
              <a:rPr lang="en-US" dirty="0" err="1" smtClean="0"/>
              <a:t>eigenschappen</a:t>
            </a:r>
            <a:r>
              <a:rPr lang="en-US" dirty="0" smtClean="0"/>
              <a:t> van het object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r>
              <a:rPr lang="en-US" dirty="0" smtClean="0"/>
              <a:t> en </a:t>
            </a:r>
            <a:r>
              <a:rPr lang="en-US" dirty="0" err="1" smtClean="0"/>
              <a:t>functies</a:t>
            </a:r>
            <a:r>
              <a:rPr lang="en-US" dirty="0" smtClean="0"/>
              <a:t> die </a:t>
            </a:r>
            <a:r>
              <a:rPr lang="en-US" dirty="0" err="1" smtClean="0"/>
              <a:t>bij</a:t>
            </a:r>
            <a:r>
              <a:rPr lang="en-US" dirty="0" smtClean="0"/>
              <a:t> het object </a:t>
            </a:r>
            <a:r>
              <a:rPr lang="en-US" dirty="0" err="1" smtClean="0"/>
              <a:t>horen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Voorbeeld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Class Car</a:t>
            </a:r>
          </a:p>
          <a:p>
            <a:pPr lvl="2"/>
            <a:r>
              <a:rPr lang="en-US" dirty="0" smtClean="0"/>
              <a:t>4 </a:t>
            </a:r>
            <a:r>
              <a:rPr lang="en-US" dirty="0" err="1" smtClean="0"/>
              <a:t>wielen</a:t>
            </a:r>
            <a:endParaRPr lang="en-US" dirty="0" smtClean="0"/>
          </a:p>
          <a:p>
            <a:pPr lvl="2"/>
            <a:r>
              <a:rPr lang="en-US" dirty="0" smtClean="0"/>
              <a:t>1 </a:t>
            </a:r>
            <a:r>
              <a:rPr lang="en-US" dirty="0" err="1" smtClean="0"/>
              <a:t>stuur</a:t>
            </a:r>
            <a:endParaRPr lang="en-US" dirty="0" smtClean="0"/>
          </a:p>
          <a:p>
            <a:pPr lvl="2"/>
            <a:r>
              <a:rPr lang="en-US" dirty="0" smtClean="0"/>
              <a:t>4 </a:t>
            </a:r>
            <a:r>
              <a:rPr lang="en-US" dirty="0" err="1" smtClean="0"/>
              <a:t>deuren</a:t>
            </a:r>
            <a:endParaRPr lang="en-US" dirty="0" smtClean="0"/>
          </a:p>
          <a:p>
            <a:pPr lvl="2"/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rijden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6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Attributen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267200" cy="4525963"/>
          </a:xfrm>
        </p:spPr>
        <p:txBody>
          <a:bodyPr/>
          <a:lstStyle/>
          <a:p>
            <a:r>
              <a:rPr lang="en-US" b="1" dirty="0" err="1" smtClean="0"/>
              <a:t>Naam</a:t>
            </a:r>
            <a:r>
              <a:rPr lang="en-US" b="1" dirty="0" smtClean="0"/>
              <a:t> 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 err="1" smtClean="0"/>
              <a:t>Sardauker</a:t>
            </a:r>
            <a:r>
              <a:rPr lang="en-US" sz="2400" dirty="0" smtClean="0"/>
              <a:t> Trooper”</a:t>
            </a:r>
          </a:p>
          <a:p>
            <a:r>
              <a:rPr lang="en-US" b="1" dirty="0" err="1" smtClean="0"/>
              <a:t>Prijs</a:t>
            </a:r>
            <a:endParaRPr lang="en-US" b="1" dirty="0" smtClean="0"/>
          </a:p>
          <a:p>
            <a:pPr lvl="1"/>
            <a:r>
              <a:rPr lang="en-US" sz="2400" dirty="0" err="1" smtClean="0"/>
              <a:t>Getal</a:t>
            </a:r>
            <a:r>
              <a:rPr lang="en-US" sz="2400" dirty="0" smtClean="0"/>
              <a:t>, (</a:t>
            </a:r>
            <a:r>
              <a:rPr lang="en-US" sz="2400" dirty="0" err="1" smtClean="0"/>
              <a:t>geldbedrag</a:t>
            </a:r>
            <a:r>
              <a:rPr lang="en-US" sz="2400" dirty="0" smtClean="0"/>
              <a:t>)</a:t>
            </a:r>
          </a:p>
          <a:p>
            <a:r>
              <a:rPr lang="en-US" b="1" dirty="0" err="1" smtClean="0"/>
              <a:t>Positie_x</a:t>
            </a:r>
            <a:r>
              <a:rPr lang="en-US" dirty="0" smtClean="0"/>
              <a:t> en </a:t>
            </a:r>
            <a:r>
              <a:rPr lang="en-US" b="1" dirty="0" err="1"/>
              <a:t>Positie_y</a:t>
            </a:r>
            <a:endParaRPr lang="en-US" b="1" dirty="0"/>
          </a:p>
          <a:p>
            <a:pPr lvl="1"/>
            <a:r>
              <a:rPr lang="en-US" sz="2400" dirty="0" err="1" smtClean="0"/>
              <a:t>Getallen</a:t>
            </a:r>
            <a:r>
              <a:rPr lang="en-US" sz="2400" dirty="0" smtClean="0"/>
              <a:t> (</a:t>
            </a:r>
            <a:r>
              <a:rPr lang="en-US" sz="2400" dirty="0" err="1" smtClean="0"/>
              <a:t>scherm</a:t>
            </a:r>
            <a:r>
              <a:rPr lang="en-US" sz="2400" dirty="0" smtClean="0"/>
              <a:t>-</a:t>
            </a:r>
          </a:p>
          <a:p>
            <a:pPr marL="1828800" lvl="4" indent="0">
              <a:buNone/>
            </a:pPr>
            <a:r>
              <a:rPr lang="en-US" sz="2400" dirty="0" err="1" smtClean="0"/>
              <a:t>coordinaten</a:t>
            </a:r>
            <a:r>
              <a:rPr lang="en-US" sz="2400" dirty="0" smtClean="0"/>
              <a:t>)</a:t>
            </a:r>
          </a:p>
          <a:p>
            <a:r>
              <a:rPr lang="en-US" b="1" dirty="0" smtClean="0"/>
              <a:t>Health</a:t>
            </a:r>
          </a:p>
          <a:p>
            <a:pPr lvl="1"/>
            <a:r>
              <a:rPr lang="en-US" sz="2400" dirty="0" err="1" smtClean="0"/>
              <a:t>Getal</a:t>
            </a:r>
            <a:r>
              <a:rPr lang="en-US" sz="2400" dirty="0" smtClean="0"/>
              <a:t> </a:t>
            </a:r>
            <a:r>
              <a:rPr lang="en-US" sz="2400" dirty="0" err="1" smtClean="0"/>
              <a:t>tussen</a:t>
            </a:r>
            <a:r>
              <a:rPr lang="en-US" sz="2400" dirty="0" smtClean="0"/>
              <a:t> 0 en 100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38911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Trooper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23170"/>
              </p:ext>
            </p:extLst>
          </p:nvPr>
        </p:nvGraphicFramePr>
        <p:xfrm>
          <a:off x="1524000" y="28956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Attributen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Methoden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Positie_x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Retreat()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Positie_y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Guard(building)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4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someCar</a:t>
            </a:r>
            <a:r>
              <a:rPr lang="en-US" dirty="0" smtClean="0"/>
              <a:t> = Car(</a:t>
            </a:r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30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0070C0"/>
                </a:solidFill>
              </a:rPr>
              <a:t>10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 this calls the constructor 					         of the Car-class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someCar.x</a:t>
            </a:r>
            <a:r>
              <a:rPr lang="en-US" dirty="0" smtClean="0">
                <a:sym typeface="Wingdings" pitchFamily="2" charset="2"/>
              </a:rPr>
              <a:t> += 10  we can now access the attributes 				   and methods of the car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class Car(object):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def</a:t>
            </a:r>
            <a:r>
              <a:rPr lang="en-US" dirty="0" smtClean="0">
                <a:sym typeface="Wingdings" pitchFamily="2" charset="2"/>
              </a:rPr>
              <a:t> __</a:t>
            </a:r>
            <a:r>
              <a:rPr lang="en-US" dirty="0" err="1" smtClean="0">
                <a:sym typeface="Wingdings" pitchFamily="2" charset="2"/>
              </a:rPr>
              <a:t>init</a:t>
            </a:r>
            <a:r>
              <a:rPr lang="en-US" dirty="0" smtClean="0">
                <a:sym typeface="Wingdings" pitchFamily="2" charset="2"/>
              </a:rPr>
              <a:t>__(self,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speed</a:t>
            </a:r>
            <a:r>
              <a:rPr lang="en-US" dirty="0" smtClean="0">
                <a:sym typeface="Wingdings" pitchFamily="2" charset="2"/>
              </a:rPr>
              <a:t>):    constructor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self.x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self.y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y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self.speed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speed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5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Class</a:t>
            </a:r>
            <a:endParaRPr lang="en-US" dirty="0"/>
          </a:p>
        </p:txBody>
      </p:sp>
      <p:pic>
        <p:nvPicPr>
          <p:cNvPr id="4098" name="Picture 2" descr="D:\Dropbox\Werk\Lessen\Python\Resources\ClassProcess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5171429" cy="358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71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 err="1" smtClean="0"/>
              <a:t>Voorbeeld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3074" name="Picture 2" descr="D:\Dropbox\Werk\Lessen\Python\Resources\ClassProcessing_ma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4295238" cy="438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5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Future!....?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Arduino (C)</a:t>
            </a:r>
          </a:p>
          <a:p>
            <a:r>
              <a:rPr lang="nl-NL" dirty="0"/>
              <a:t>Unity (</a:t>
            </a:r>
            <a:r>
              <a:rPr lang="nl-NL"/>
              <a:t>C</a:t>
            </a:r>
            <a:r>
              <a:rPr lang="nl-NL" smtClean="0"/>
              <a:t>#)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5047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2686</TotalTime>
  <Words>244</Words>
  <Application>Microsoft Office PowerPoint</Application>
  <PresentationFormat>On-screen Show (4:3)</PresentationFormat>
  <Paragraphs>94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ECTTP: Overview</vt:lpstr>
      <vt:lpstr>Course Overview</vt:lpstr>
      <vt:lpstr>Classes</vt:lpstr>
      <vt:lpstr>Attributen</vt:lpstr>
      <vt:lpstr>Interface</vt:lpstr>
      <vt:lpstr>Constructor</vt:lpstr>
      <vt:lpstr>Processing Class</vt:lpstr>
      <vt:lpstr>Processing Voorbeeld!</vt:lpstr>
      <vt:lpstr>The Future!....?</vt:lpstr>
      <vt:lpstr>Learn to Code!</vt:lpstr>
      <vt:lpstr>Eighth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264</cp:revision>
  <dcterms:created xsi:type="dcterms:W3CDTF">2016-09-02T13:08:21Z</dcterms:created>
  <dcterms:modified xsi:type="dcterms:W3CDTF">2016-11-16T17:14:05Z</dcterms:modified>
</cp:coreProperties>
</file>