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1" r:id="rId6"/>
    <p:sldId id="272" r:id="rId7"/>
    <p:sldId id="266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/>
  </p:normalViewPr>
  <p:slideViewPr>
    <p:cSldViewPr snapToGrid="0" snapToObjects="1">
      <p:cViewPr>
        <p:scale>
          <a:sx n="75" d="100"/>
          <a:sy n="75" d="100"/>
        </p:scale>
        <p:origin x="-3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1CDB9B8-E81E-41E7-AE89-8F6EDFC88D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Consolas" panose="020B0609020204030204" pitchFamily="49" charset="0"/>
            </a:rPr>
            <a:t>yarn create react-app my-app --typescript</a:t>
          </a:r>
          <a:endParaRPr lang="en-US" sz="1600" dirty="0">
            <a:latin typeface="Consolas" panose="020B0609020204030204" pitchFamily="49" charset="0"/>
          </a:endParaRP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Consolas" panose="020B0609020204030204" pitchFamily="49" charset="0"/>
            </a:rPr>
            <a:t>yarn add typescript @types/node @types/react @types/react-</a:t>
          </a:r>
          <a:r>
            <a:rPr lang="en-US" sz="1600" b="0" i="0" dirty="0" err="1">
              <a:latin typeface="Consolas" panose="020B0609020204030204" pitchFamily="49" charset="0"/>
            </a:rPr>
            <a:t>dom</a:t>
          </a:r>
          <a:r>
            <a:rPr lang="en-US" sz="1600" b="0" i="0" dirty="0">
              <a:latin typeface="Consolas" panose="020B0609020204030204" pitchFamily="49" charset="0"/>
            </a:rPr>
            <a:t> @types/jest</a:t>
          </a:r>
          <a:endParaRPr lang="en-US" sz="1600" dirty="0">
            <a:latin typeface="Consolas" panose="020B0609020204030204" pitchFamily="49" charset="0"/>
          </a:endParaRPr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98AC4E87-7601-47C4-AC9E-1515B23628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onsolas" panose="020B0609020204030204" pitchFamily="49" charset="0"/>
            </a:rPr>
            <a:t>yarn</a:t>
          </a:r>
        </a:p>
      </dgm:t>
    </dgm:pt>
    <dgm:pt modelId="{EC4737F9-512C-4118-A8AB-136642BCCB77}" type="sibTrans" cxnId="{C673FA11-6772-4519-BDD7-890718FC51D0}">
      <dgm:prSet/>
      <dgm:spPr/>
      <dgm:t>
        <a:bodyPr/>
        <a:lstStyle/>
        <a:p>
          <a:endParaRPr lang="en-US"/>
        </a:p>
      </dgm:t>
    </dgm:pt>
    <dgm:pt modelId="{2D6A2F50-1F64-4FC7-80D6-5D960E1B71F0}" type="parTrans" cxnId="{C673FA11-6772-4519-BDD7-890718FC51D0}">
      <dgm:prSet/>
      <dgm:spPr/>
      <dgm:t>
        <a:bodyPr/>
        <a:lstStyle/>
        <a:p>
          <a:endParaRPr lang="en-US"/>
        </a:p>
      </dgm:t>
    </dgm:pt>
    <dgm:pt modelId="{E9287F01-8775-436A-9F88-1C0E5146A6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onsolas" panose="020B0609020204030204" pitchFamily="49" charset="0"/>
            </a:rPr>
            <a:t>yarn add </a:t>
          </a:r>
          <a:r>
            <a:rPr lang="en-US" sz="1600" dirty="0" err="1">
              <a:latin typeface="Consolas" panose="020B0609020204030204" pitchFamily="49" charset="0"/>
            </a:rPr>
            <a:t>antd</a:t>
          </a:r>
          <a:endParaRPr lang="en-US" sz="1600" dirty="0">
            <a:latin typeface="Consolas" panose="020B0609020204030204" pitchFamily="49" charset="0"/>
          </a:endParaRPr>
        </a:p>
      </dgm:t>
    </dgm:pt>
    <dgm:pt modelId="{901A1F14-AECE-4846-BA9B-D7470062EACC}" type="sibTrans" cxnId="{BF560680-B826-4604-83DE-0616B6F7CCE4}">
      <dgm:prSet/>
      <dgm:spPr/>
      <dgm:t>
        <a:bodyPr/>
        <a:lstStyle/>
        <a:p>
          <a:endParaRPr lang="en-US"/>
        </a:p>
      </dgm:t>
    </dgm:pt>
    <dgm:pt modelId="{5F249BEE-0BC2-426D-AB1E-8E3F18864167}" type="parTrans" cxnId="{BF560680-B826-4604-83DE-0616B6F7CCE4}">
      <dgm:prSet/>
      <dgm:spPr/>
      <dgm:t>
        <a:bodyPr/>
        <a:lstStyle/>
        <a:p>
          <a:endParaRPr lang="en-US"/>
        </a:p>
      </dgm:t>
    </dgm:pt>
    <dgm:pt modelId="{C54DDAD1-57E2-410C-AC1B-2D57D298F048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9980D35F-2118-4C83-9732-EF5CBBCA6FCA}" type="pres">
      <dgm:prSet presAssocID="{41CDB9B8-E81E-41E7-AE89-8F6EDFC88D92}" presName="compNode" presStyleCnt="0"/>
      <dgm:spPr/>
    </dgm:pt>
    <dgm:pt modelId="{DFE25A03-8A30-40B2-A251-4BE180558007}" type="pres">
      <dgm:prSet presAssocID="{41CDB9B8-E81E-41E7-AE89-8F6EDFC88D92}" presName="bgRect" presStyleLbl="bgShp" presStyleIdx="0" presStyleCnt="4" custLinFactNeighborY="-11216"/>
      <dgm:spPr/>
    </dgm:pt>
    <dgm:pt modelId="{6B154ADC-7C71-49D8-B272-61A29620255E}" type="pres">
      <dgm:prSet presAssocID="{41CDB9B8-E81E-41E7-AE89-8F6EDFC88D92}" presName="iconRect" presStyleLbl="node1" presStyleIdx="0" presStyleCnt="4"/>
      <dgm:spPr>
        <a:blipFill rotWithShape="1"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8DAB8E">
                <a:shade val="45000"/>
                <a:satMod val="135000"/>
              </a:srgbClr>
              <a:prstClr val="white"/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C94C9083-F19A-454E-BE10-DDDCEFD0B4A0}" type="pres">
      <dgm:prSet presAssocID="{41CDB9B8-E81E-41E7-AE89-8F6EDFC88D92}" presName="spaceRect" presStyleCnt="0"/>
      <dgm:spPr/>
    </dgm:pt>
    <dgm:pt modelId="{8ABDDEF2-D3EE-48F5-810E-D8B8D64CB1D1}" type="pres">
      <dgm:prSet presAssocID="{41CDB9B8-E81E-41E7-AE89-8F6EDFC88D92}" presName="parTx" presStyleLbl="revTx" presStyleIdx="0" presStyleCnt="4">
        <dgm:presLayoutVars>
          <dgm:chMax val="0"/>
          <dgm:chPref val="0"/>
        </dgm:presLayoutVars>
      </dgm:prSet>
      <dgm:spPr/>
    </dgm:pt>
    <dgm:pt modelId="{F7E222F4-C766-4010-93A0-7F5C3ECC40EC}" type="pres">
      <dgm:prSet presAssocID="{BA791450-8D1E-4A6F-B71D-2984D9E245C4}" presName="sibTrans" presStyleCnt="0"/>
      <dgm:spPr/>
    </dgm:pt>
    <dgm:pt modelId="{87D36025-EDF2-4358-A23A-5EE20443630A}" type="pres">
      <dgm:prSet presAssocID="{4D7D34C7-9466-4514-BF51-7396C17436B5}" presName="compNode" presStyleCnt="0"/>
      <dgm:spPr/>
    </dgm:pt>
    <dgm:pt modelId="{E7329DE9-6CBC-4222-BA02-41C8593CFC1E}" type="pres">
      <dgm:prSet presAssocID="{4D7D34C7-9466-4514-BF51-7396C17436B5}" presName="bgRect" presStyleLbl="bgShp" presStyleIdx="1" presStyleCnt="4"/>
      <dgm:spPr/>
    </dgm:pt>
    <dgm:pt modelId="{1E7A56FE-768E-48F9-ABA8-AAF197C8B2AB}" type="pres">
      <dgm:prSet presAssocID="{4D7D34C7-9466-4514-BF51-7396C17436B5}" presName="iconRect" presStyleLbl="node1" presStyleIdx="1" presStyleCnt="4"/>
      <dgm:spPr>
        <a:blipFill rotWithShape="1"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8DAB8E">
                <a:shade val="45000"/>
                <a:satMod val="135000"/>
              </a:srgbClr>
              <a:prstClr val="white"/>
            </a:duotone>
          </a:blip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63FC64D-8217-4E60-AC79-C557D2F90AF3}" type="pres">
      <dgm:prSet presAssocID="{4D7D34C7-9466-4514-BF51-7396C17436B5}" presName="spaceRect" presStyleCnt="0"/>
      <dgm:spPr/>
    </dgm:pt>
    <dgm:pt modelId="{24D6C1C7-45DC-4D9D-8D3C-EF806EEEC836}" type="pres">
      <dgm:prSet presAssocID="{4D7D34C7-9466-4514-BF51-7396C17436B5}" presName="parTx" presStyleLbl="revTx" presStyleIdx="1" presStyleCnt="4">
        <dgm:presLayoutVars>
          <dgm:chMax val="0"/>
          <dgm:chPref val="0"/>
        </dgm:presLayoutVars>
      </dgm:prSet>
      <dgm:spPr/>
    </dgm:pt>
    <dgm:pt modelId="{04B682D2-4C18-44C6-8235-E995D7B0A713}" type="pres">
      <dgm:prSet presAssocID="{483498F9-A0C2-4668-85AB-D8E6E254F73B}" presName="sibTrans" presStyleCnt="0"/>
      <dgm:spPr/>
    </dgm:pt>
    <dgm:pt modelId="{16462B99-A58B-45A2-AC80-8CFB2815153E}" type="pres">
      <dgm:prSet presAssocID="{98AC4E87-7601-47C4-AC9E-1515B23628C3}" presName="compNode" presStyleCnt="0"/>
      <dgm:spPr/>
    </dgm:pt>
    <dgm:pt modelId="{F329B464-FCF8-4150-BBA8-2A7B9FE1803E}" type="pres">
      <dgm:prSet presAssocID="{98AC4E87-7601-47C4-AC9E-1515B23628C3}" presName="bgRect" presStyleLbl="bgShp" presStyleIdx="2" presStyleCnt="4"/>
      <dgm:spPr/>
    </dgm:pt>
    <dgm:pt modelId="{00E86AA7-6C89-4C37-956A-75F675B35C94}" type="pres">
      <dgm:prSet presAssocID="{98AC4E87-7601-47C4-AC9E-1515B23628C3}" presName="iconRect" presStyleLbl="node1" presStyleIdx="2" presStyleCnt="4"/>
      <dgm:spPr>
        <a:blipFill rotWithShape="1"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8DAB8E">
                <a:shade val="45000"/>
                <a:satMod val="135000"/>
              </a:srgbClr>
              <a:prstClr val="white"/>
            </a:duotone>
          </a:blip>
          <a:srcRect/>
          <a:stretch>
            <a:fillRect l="-1000" r="-1000"/>
          </a:stretch>
        </a:blipFill>
      </dgm:spPr>
    </dgm:pt>
    <dgm:pt modelId="{76D65A98-9537-4839-AC34-B030F614B2CA}" type="pres">
      <dgm:prSet presAssocID="{98AC4E87-7601-47C4-AC9E-1515B23628C3}" presName="spaceRect" presStyleCnt="0"/>
      <dgm:spPr/>
    </dgm:pt>
    <dgm:pt modelId="{8F9F6ACA-1610-4E69-8794-63AD8C84FF3A}" type="pres">
      <dgm:prSet presAssocID="{98AC4E87-7601-47C4-AC9E-1515B23628C3}" presName="parTx" presStyleLbl="revTx" presStyleIdx="2" presStyleCnt="4">
        <dgm:presLayoutVars>
          <dgm:chMax val="0"/>
          <dgm:chPref val="0"/>
        </dgm:presLayoutVars>
      </dgm:prSet>
      <dgm:spPr/>
    </dgm:pt>
    <dgm:pt modelId="{01DF36A3-2C7F-4D63-BF71-7BD822BC3E32}" type="pres">
      <dgm:prSet presAssocID="{EC4737F9-512C-4118-A8AB-136642BCCB77}" presName="sibTrans" presStyleCnt="0"/>
      <dgm:spPr/>
    </dgm:pt>
    <dgm:pt modelId="{68F72B22-2713-48C1-BAF1-B925949B6700}" type="pres">
      <dgm:prSet presAssocID="{E9287F01-8775-436A-9F88-1C0E5146A6AC}" presName="compNode" presStyleCnt="0"/>
      <dgm:spPr/>
    </dgm:pt>
    <dgm:pt modelId="{FD3A1461-6F73-4838-B251-BA5206121B1C}" type="pres">
      <dgm:prSet presAssocID="{E9287F01-8775-436A-9F88-1C0E5146A6AC}" presName="bgRect" presStyleLbl="bgShp" presStyleIdx="3" presStyleCnt="4"/>
      <dgm:spPr/>
    </dgm:pt>
    <dgm:pt modelId="{CA1EA143-95D4-40E4-A6E9-F965C79A1DD7}" type="pres">
      <dgm:prSet presAssocID="{E9287F01-8775-436A-9F88-1C0E5146A6AC}" presName="iconRect" presStyleLbl="node1" presStyleIdx="3" presStyleCnt="4"/>
      <dgm:spPr>
        <a:blipFill rotWithShape="1"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8DAB8E">
                <a:shade val="45000"/>
                <a:satMod val="135000"/>
              </a:srgbClr>
              <a:prstClr val="white"/>
            </a:duotone>
          </a:blip>
          <a:srcRect/>
          <a:stretch>
            <a:fillRect l="-1000" r="-1000"/>
          </a:stretch>
        </a:blipFill>
      </dgm:spPr>
    </dgm:pt>
    <dgm:pt modelId="{1B27015C-13EC-4B70-B5EF-1598A28DE0E6}" type="pres">
      <dgm:prSet presAssocID="{E9287F01-8775-436A-9F88-1C0E5146A6AC}" presName="spaceRect" presStyleCnt="0"/>
      <dgm:spPr/>
    </dgm:pt>
    <dgm:pt modelId="{14F93F88-00F2-448B-A4CE-A741A2701C7D}" type="pres">
      <dgm:prSet presAssocID="{E9287F01-8775-436A-9F88-1C0E5146A6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73FA11-6772-4519-BDD7-890718FC51D0}" srcId="{7B62DEA7-9DCD-4B2E-9DC5-BE121C266AFD}" destId="{98AC4E87-7601-47C4-AC9E-1515B23628C3}" srcOrd="2" destOrd="0" parTransId="{2D6A2F50-1F64-4FC7-80D6-5D960E1B71F0}" sibTransId="{EC4737F9-512C-4118-A8AB-136642BCCB77}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FD7AD83B-7876-49C4-96DE-C0E479028947}" type="presOf" srcId="{41CDB9B8-E81E-41E7-AE89-8F6EDFC88D92}" destId="{8ABDDEF2-D3EE-48F5-810E-D8B8D64CB1D1}" srcOrd="0" destOrd="0" presId="urn:microsoft.com/office/officeart/2018/2/layout/IconVerticalSolidList"/>
    <dgm:cxn modelId="{7FB7633C-E91F-469A-A2FA-28B836F54DB4}" type="presOf" srcId="{98AC4E87-7601-47C4-AC9E-1515B23628C3}" destId="{8F9F6ACA-1610-4E69-8794-63AD8C84FF3A}" srcOrd="0" destOrd="0" presId="urn:microsoft.com/office/officeart/2018/2/layout/IconVerticalSoli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FCB696D-0BC6-4260-A191-ADA2DFFD250B}" type="presOf" srcId="{E9287F01-8775-436A-9F88-1C0E5146A6AC}" destId="{14F93F88-00F2-448B-A4CE-A741A2701C7D}" srcOrd="0" destOrd="0" presId="urn:microsoft.com/office/officeart/2018/2/layout/IconVerticalSolidList"/>
    <dgm:cxn modelId="{BF560680-B826-4604-83DE-0616B6F7CCE4}" srcId="{7B62DEA7-9DCD-4B2E-9DC5-BE121C266AFD}" destId="{E9287F01-8775-436A-9F88-1C0E5146A6AC}" srcOrd="3" destOrd="0" parTransId="{5F249BEE-0BC2-426D-AB1E-8E3F18864167}" sibTransId="{901A1F14-AECE-4846-BA9B-D7470062EACC}"/>
    <dgm:cxn modelId="{15E4859A-6FE7-4F93-9F13-B5B64ACFADF4}" type="presOf" srcId="{7B62DEA7-9DCD-4B2E-9DC5-BE121C266AFD}" destId="{C54DDAD1-57E2-410C-AC1B-2D57D298F048}" srcOrd="0" destOrd="0" presId="urn:microsoft.com/office/officeart/2018/2/layout/IconVerticalSolidList"/>
    <dgm:cxn modelId="{F9FCBEAA-6B8B-4272-96AC-743648D41B7F}" type="presOf" srcId="{4D7D34C7-9466-4514-BF51-7396C17436B5}" destId="{24D6C1C7-45DC-4D9D-8D3C-EF806EEEC836}" srcOrd="0" destOrd="0" presId="urn:microsoft.com/office/officeart/2018/2/layout/IconVerticalSolidList"/>
    <dgm:cxn modelId="{FF46BE6D-2690-405B-A4B2-83A12542E6CE}" type="presParOf" srcId="{C54DDAD1-57E2-410C-AC1B-2D57D298F048}" destId="{9980D35F-2118-4C83-9732-EF5CBBCA6FCA}" srcOrd="0" destOrd="0" presId="urn:microsoft.com/office/officeart/2018/2/layout/IconVerticalSolidList"/>
    <dgm:cxn modelId="{E67405C6-58A6-4BD1-87AC-010D9EF340BF}" type="presParOf" srcId="{9980D35F-2118-4C83-9732-EF5CBBCA6FCA}" destId="{DFE25A03-8A30-40B2-A251-4BE180558007}" srcOrd="0" destOrd="0" presId="urn:microsoft.com/office/officeart/2018/2/layout/IconVerticalSolidList"/>
    <dgm:cxn modelId="{244E9B3D-250F-4D1D-9284-2349C5E4EF7F}" type="presParOf" srcId="{9980D35F-2118-4C83-9732-EF5CBBCA6FCA}" destId="{6B154ADC-7C71-49D8-B272-61A29620255E}" srcOrd="1" destOrd="0" presId="urn:microsoft.com/office/officeart/2018/2/layout/IconVerticalSolidList"/>
    <dgm:cxn modelId="{FF0506F1-1B9E-47E3-AF0A-DDBF9B31D0EE}" type="presParOf" srcId="{9980D35F-2118-4C83-9732-EF5CBBCA6FCA}" destId="{C94C9083-F19A-454E-BE10-DDDCEFD0B4A0}" srcOrd="2" destOrd="0" presId="urn:microsoft.com/office/officeart/2018/2/layout/IconVerticalSolidList"/>
    <dgm:cxn modelId="{C7239360-C14C-4642-B728-CA1056795C7D}" type="presParOf" srcId="{9980D35F-2118-4C83-9732-EF5CBBCA6FCA}" destId="{8ABDDEF2-D3EE-48F5-810E-D8B8D64CB1D1}" srcOrd="3" destOrd="0" presId="urn:microsoft.com/office/officeart/2018/2/layout/IconVerticalSolidList"/>
    <dgm:cxn modelId="{6F3279CE-8917-4EF1-A234-27FC6C39FDF6}" type="presParOf" srcId="{C54DDAD1-57E2-410C-AC1B-2D57D298F048}" destId="{F7E222F4-C766-4010-93A0-7F5C3ECC40EC}" srcOrd="1" destOrd="0" presId="urn:microsoft.com/office/officeart/2018/2/layout/IconVerticalSolidList"/>
    <dgm:cxn modelId="{37DAB135-C11D-43AA-B6D6-3BCCFB0C64EF}" type="presParOf" srcId="{C54DDAD1-57E2-410C-AC1B-2D57D298F048}" destId="{87D36025-EDF2-4358-A23A-5EE20443630A}" srcOrd="2" destOrd="0" presId="urn:microsoft.com/office/officeart/2018/2/layout/IconVerticalSolidList"/>
    <dgm:cxn modelId="{87BC9BD5-3469-4707-96C3-150ED01591D8}" type="presParOf" srcId="{87D36025-EDF2-4358-A23A-5EE20443630A}" destId="{E7329DE9-6CBC-4222-BA02-41C8593CFC1E}" srcOrd="0" destOrd="0" presId="urn:microsoft.com/office/officeart/2018/2/layout/IconVerticalSolidList"/>
    <dgm:cxn modelId="{5C091AE1-02CD-4182-B483-D3F3220B80F1}" type="presParOf" srcId="{87D36025-EDF2-4358-A23A-5EE20443630A}" destId="{1E7A56FE-768E-48F9-ABA8-AAF197C8B2AB}" srcOrd="1" destOrd="0" presId="urn:microsoft.com/office/officeart/2018/2/layout/IconVerticalSolidList"/>
    <dgm:cxn modelId="{9652C9A7-CAA5-4654-8165-06B5CEA6D2D3}" type="presParOf" srcId="{87D36025-EDF2-4358-A23A-5EE20443630A}" destId="{A63FC64D-8217-4E60-AC79-C557D2F90AF3}" srcOrd="2" destOrd="0" presId="urn:microsoft.com/office/officeart/2018/2/layout/IconVerticalSolidList"/>
    <dgm:cxn modelId="{C508AD7D-D52C-49D0-AC01-018F430387B6}" type="presParOf" srcId="{87D36025-EDF2-4358-A23A-5EE20443630A}" destId="{24D6C1C7-45DC-4D9D-8D3C-EF806EEEC836}" srcOrd="3" destOrd="0" presId="urn:microsoft.com/office/officeart/2018/2/layout/IconVerticalSolidList"/>
    <dgm:cxn modelId="{FE16FF97-911E-4598-B95C-DA8A181CC504}" type="presParOf" srcId="{C54DDAD1-57E2-410C-AC1B-2D57D298F048}" destId="{04B682D2-4C18-44C6-8235-E995D7B0A713}" srcOrd="3" destOrd="0" presId="urn:microsoft.com/office/officeart/2018/2/layout/IconVerticalSolidList"/>
    <dgm:cxn modelId="{6A608891-1A10-4C13-91BE-6F625FE3904D}" type="presParOf" srcId="{C54DDAD1-57E2-410C-AC1B-2D57D298F048}" destId="{16462B99-A58B-45A2-AC80-8CFB2815153E}" srcOrd="4" destOrd="0" presId="urn:microsoft.com/office/officeart/2018/2/layout/IconVerticalSolidList"/>
    <dgm:cxn modelId="{98B9916A-34B9-49B5-AF13-9FDB68B477C6}" type="presParOf" srcId="{16462B99-A58B-45A2-AC80-8CFB2815153E}" destId="{F329B464-FCF8-4150-BBA8-2A7B9FE1803E}" srcOrd="0" destOrd="0" presId="urn:microsoft.com/office/officeart/2018/2/layout/IconVerticalSolidList"/>
    <dgm:cxn modelId="{66DCCD45-00BD-4393-BFC5-6754E40DB4BC}" type="presParOf" srcId="{16462B99-A58B-45A2-AC80-8CFB2815153E}" destId="{00E86AA7-6C89-4C37-956A-75F675B35C94}" srcOrd="1" destOrd="0" presId="urn:microsoft.com/office/officeart/2018/2/layout/IconVerticalSolidList"/>
    <dgm:cxn modelId="{BB581A15-4CAB-4F9C-A7A7-62E7C9C5E646}" type="presParOf" srcId="{16462B99-A58B-45A2-AC80-8CFB2815153E}" destId="{76D65A98-9537-4839-AC34-B030F614B2CA}" srcOrd="2" destOrd="0" presId="urn:microsoft.com/office/officeart/2018/2/layout/IconVerticalSolidList"/>
    <dgm:cxn modelId="{31F1E278-5CD4-4106-A058-C6A769E7B2FF}" type="presParOf" srcId="{16462B99-A58B-45A2-AC80-8CFB2815153E}" destId="{8F9F6ACA-1610-4E69-8794-63AD8C84FF3A}" srcOrd="3" destOrd="0" presId="urn:microsoft.com/office/officeart/2018/2/layout/IconVerticalSolidList"/>
    <dgm:cxn modelId="{3F760078-88E3-48FF-B6F8-5A1DE6772645}" type="presParOf" srcId="{C54DDAD1-57E2-410C-AC1B-2D57D298F048}" destId="{01DF36A3-2C7F-4D63-BF71-7BD822BC3E32}" srcOrd="5" destOrd="0" presId="urn:microsoft.com/office/officeart/2018/2/layout/IconVerticalSolidList"/>
    <dgm:cxn modelId="{45A8D3A0-941B-407D-AD53-8936981123B6}" type="presParOf" srcId="{C54DDAD1-57E2-410C-AC1B-2D57D298F048}" destId="{68F72B22-2713-48C1-BAF1-B925949B6700}" srcOrd="6" destOrd="0" presId="urn:microsoft.com/office/officeart/2018/2/layout/IconVerticalSolidList"/>
    <dgm:cxn modelId="{0EBAE20D-24FE-4595-9C71-AC0786098983}" type="presParOf" srcId="{68F72B22-2713-48C1-BAF1-B925949B6700}" destId="{FD3A1461-6F73-4838-B251-BA5206121B1C}" srcOrd="0" destOrd="0" presId="urn:microsoft.com/office/officeart/2018/2/layout/IconVerticalSolidList"/>
    <dgm:cxn modelId="{E211781E-2717-40F4-8045-3D06967AF731}" type="presParOf" srcId="{68F72B22-2713-48C1-BAF1-B925949B6700}" destId="{CA1EA143-95D4-40E4-A6E9-F965C79A1DD7}" srcOrd="1" destOrd="0" presId="urn:microsoft.com/office/officeart/2018/2/layout/IconVerticalSolidList"/>
    <dgm:cxn modelId="{00C9396A-075D-447C-93BB-E5478DDFBDA4}" type="presParOf" srcId="{68F72B22-2713-48C1-BAF1-B925949B6700}" destId="{1B27015C-13EC-4B70-B5EF-1598A28DE0E6}" srcOrd="2" destOrd="0" presId="urn:microsoft.com/office/officeart/2018/2/layout/IconVerticalSolidList"/>
    <dgm:cxn modelId="{3CD128AE-C16C-4473-A3FE-D69CF2BDE2F3}" type="presParOf" srcId="{68F72B22-2713-48C1-BAF1-B925949B6700}" destId="{14F93F88-00F2-448B-A4CE-A741A2701C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anchor="ctr"/>
        <a:lstStyle/>
        <a:p>
          <a:pPr algn="ctr"/>
          <a:r>
            <a:rPr lang="en-US" sz="1400" dirty="0"/>
            <a:t>Define props interface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1</a:t>
          </a:r>
          <a:endParaRPr lang="en-US" dirty="0">
            <a:solidFill>
              <a:schemeClr val="bg2"/>
            </a:solidFill>
          </a:endParaRPr>
        </a:p>
      </dgm:t>
    </dgm:pt>
    <dgm:pt modelId="{4E8D2E69-0173-4BD3-B96A-7A9C5DD12B47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anchor="ctr"/>
        <a:lstStyle/>
        <a:p>
          <a:pPr algn="ctr"/>
          <a:r>
            <a:rPr lang="en-US" sz="1400" dirty="0"/>
            <a:t>Define state Interface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2</a:t>
          </a:r>
          <a:endParaRPr lang="en-US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anchor="ctr"/>
        <a:lstStyle/>
        <a:p>
          <a:pPr algn="ctr"/>
          <a:r>
            <a:rPr lang="en-US" sz="1400" dirty="0"/>
            <a:t>Pass interfaces int Component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>
              <a:solidFill>
                <a:schemeClr val="bg2"/>
              </a:solidFill>
            </a:rPr>
            <a:t>3</a:t>
          </a:r>
          <a:endParaRPr lang="en-US" dirty="0">
            <a:solidFill>
              <a:schemeClr val="bg2"/>
            </a:solidFill>
          </a:endParaRPr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9"/>
      <dgm:spPr/>
    </dgm:pt>
    <dgm:pt modelId="{B510E1DB-3720-2045-A15B-D53248B697B7}" type="pres">
      <dgm:prSet presAssocID="{AAC263CB-8256-4B03-92FE-1622698FB3E9}" presName="lineArrowNode" presStyleLbl="alignAccFollowNode1" presStyleIdx="1" presStyleCnt="9"/>
      <dgm:spPr/>
    </dgm:pt>
    <dgm:pt modelId="{CE8B700A-AC6F-0E47-AEFA-DA760C3E6A6D}" type="pres">
      <dgm:prSet presAssocID="{808B76D0-8EC7-469A-93AC-7A6017188A9D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9">
        <dgm:presLayoutVars>
          <dgm:bulletEnabled val="1"/>
        </dgm:presLayoutVars>
      </dgm:prSet>
      <dgm:spPr/>
    </dgm:pt>
    <dgm:pt modelId="{C23696F0-ABD6-D744-AF78-0E1E04C15B58}" type="pres">
      <dgm:prSet presAssocID="{808B76D0-8EC7-469A-93AC-7A6017188A9D}" presName="sibTransComposite" presStyleCnt="0"/>
      <dgm:spPr/>
    </dgm:pt>
    <dgm:pt modelId="{EC700B7C-22AD-A448-932D-B2D74EB83739}" type="pres">
      <dgm:prSet presAssocID="{4E8D2E69-0173-4BD3-B96A-7A9C5DD12B47}" presName="compositeNode" presStyleCnt="0"/>
      <dgm:spPr/>
    </dgm:pt>
    <dgm:pt modelId="{DA09631C-A7BE-7B4B-B67A-731744F53514}" type="pres">
      <dgm:prSet presAssocID="{4E8D2E69-0173-4BD3-B96A-7A9C5DD12B4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5962D1-06AA-2647-AF55-6B9872C540C1}" type="pres">
      <dgm:prSet presAssocID="{4E8D2E69-0173-4BD3-B96A-7A9C5DD12B47}" presName="parSh" presStyleCnt="0"/>
      <dgm:spPr/>
    </dgm:pt>
    <dgm:pt modelId="{4A0B88BF-91DC-214E-A662-99F2E5E1AA6F}" type="pres">
      <dgm:prSet presAssocID="{4E8D2E69-0173-4BD3-B96A-7A9C5DD12B47}" presName="lineNode" presStyleLbl="alignAccFollowNode1" presStyleIdx="3" presStyleCnt="9"/>
      <dgm:spPr/>
    </dgm:pt>
    <dgm:pt modelId="{C1172316-FFE1-2D41-82E9-8EB0F5EACF76}" type="pres">
      <dgm:prSet presAssocID="{4E8D2E69-0173-4BD3-B96A-7A9C5DD12B47}" presName="lineArrowNode" presStyleLbl="alignAccFollowNode1" presStyleIdx="4" presStyleCnt="9"/>
      <dgm:spPr/>
    </dgm:pt>
    <dgm:pt modelId="{D40ADF37-3E5B-2D42-9470-8264667346F7}" type="pres">
      <dgm:prSet presAssocID="{FEF1E80E-8A9E-4B0A-817C-2A4CFDCF3FB2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9A2130FA-E71D-2149-B6B5-729705DA753F}" type="pres">
      <dgm:prSet presAssocID="{FEF1E80E-8A9E-4B0A-817C-2A4CFDCF3FB2}" presName="spacerBetweenCircleAndCallout" presStyleCnt="0">
        <dgm:presLayoutVars/>
      </dgm:prSet>
      <dgm:spPr/>
    </dgm:pt>
    <dgm:pt modelId="{EA4D4141-C1BF-E74E-8ECF-933FF6EE68D4}" type="pres">
      <dgm:prSet presAssocID="{4E8D2E69-0173-4BD3-B96A-7A9C5DD12B47}" presName="nodeText" presStyleLbl="alignAccFollowNode1" presStyleIdx="5" presStyleCnt="9">
        <dgm:presLayoutVars>
          <dgm:bulletEnabled val="1"/>
        </dgm:presLayoutVars>
      </dgm:prSet>
      <dgm:spPr/>
    </dgm:pt>
    <dgm:pt modelId="{80422F12-2F31-1041-9626-1A4A27C2D252}" type="pres">
      <dgm:prSet presAssocID="{FEF1E80E-8A9E-4B0A-817C-2A4CFDCF3FB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6" presStyleCnt="9"/>
      <dgm:spPr/>
    </dgm:pt>
    <dgm:pt modelId="{35A0AD7D-4761-5A4E-8421-A0D0A060E3A2}" type="pres">
      <dgm:prSet presAssocID="{93A6A030-ABAB-4EFA-B539-0FDB3E07C1EF}" presName="lineArrowNode" presStyleLbl="alignAccFollowNode1" presStyleIdx="7" presStyleCnt="9"/>
      <dgm:spPr/>
    </dgm:pt>
    <dgm:pt modelId="{2E09C126-5366-AA41-9BAD-31AD467B40A9}" type="pres">
      <dgm:prSet presAssocID="{BFE0749E-E343-4A6F-BD09-2810EE6B4BD7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62985F13-79FA-BC4A-8783-3DAA0F1FAA2F}" type="presOf" srcId="{93A6A030-ABAB-4EFA-B539-0FDB3E07C1EF}" destId="{2CCAA94D-0D9E-CB40-97A3-00A05F4F0DC2}" srcOrd="0" destOrd="0" presId="urn:microsoft.com/office/officeart/2016/7/layout/LinearArrowProcessNumbered"/>
    <dgm:cxn modelId="{99426D2B-C3FB-C846-9D4D-6EE116D49815}" type="presOf" srcId="{BFE0749E-E343-4A6F-BD09-2810EE6B4BD7}" destId="{2E09C126-5366-AA41-9BAD-31AD467B40A9}" srcOrd="0" destOrd="0" presId="urn:microsoft.com/office/officeart/2016/7/layout/LinearArrowProcessNumbered"/>
    <dgm:cxn modelId="{D9F8793A-7523-F649-AD1E-5DFCA97DCCFA}" type="presOf" srcId="{FEF1E80E-8A9E-4B0A-817C-2A4CFDCF3FB2}" destId="{D40ADF37-3E5B-2D42-9470-8264667346F7}" srcOrd="0" destOrd="0" presId="urn:microsoft.com/office/officeart/2016/7/layout/LinearArrowProcessNumbered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9640184F-42CF-0441-8D18-50F45B342AD6}" type="presOf" srcId="{808B76D0-8EC7-469A-93AC-7A6017188A9D}" destId="{CE8B700A-AC6F-0E47-AEFA-DA760C3E6A6D}" srcOrd="0" destOrd="0" presId="urn:microsoft.com/office/officeart/2016/7/layout/LinearArrowProcessNumbered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2720694-3F25-164D-8BA7-13098CD1C309}" type="presOf" srcId="{4E8D2E69-0173-4BD3-B96A-7A9C5DD12B47}" destId="{EA4D4141-C1BF-E74E-8ECF-933FF6EE68D4}" srcOrd="0" destOrd="0" presId="urn:microsoft.com/office/officeart/2016/7/layout/LinearArrowProcessNumbered"/>
    <dgm:cxn modelId="{1DBFCA9C-22A6-CF4B-A1DC-84F892D316C2}" type="presOf" srcId="{AAC263CB-8256-4B03-92FE-1622698FB3E9}" destId="{12DC819D-BB19-CE49-AFEB-155922B01406}" srcOrd="0" destOrd="0" presId="urn:microsoft.com/office/officeart/2016/7/layout/LinearArrowProcessNumbered"/>
    <dgm:cxn modelId="{429BBAB5-E6F3-574F-AC79-1CB7EF13C8D7}" type="presOf" srcId="{D4503D04-C97E-4622-AE07-D0307CB3B4CA}" destId="{3C40F323-2A26-1146-9131-B2D8B599E05D}" srcOrd="0" destOrd="0" presId="urn:microsoft.com/office/officeart/2016/7/layout/LinearArrowProcessNumbered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AF33346B-FE09-2E43-B098-7822C74FDC14}" type="presParOf" srcId="{3C40F323-2A26-1146-9131-B2D8B599E05D}" destId="{296CA727-22E4-1143-B024-CE111CF4A770}" srcOrd="0" destOrd="0" presId="urn:microsoft.com/office/officeart/2016/7/layout/LinearArrowProcessNumbered"/>
    <dgm:cxn modelId="{06A584FA-9EF5-5348-A462-AB4A83E01DCB}" type="presParOf" srcId="{296CA727-22E4-1143-B024-CE111CF4A770}" destId="{321FD1E3-6BBE-294B-B4C0-6DC5A435E948}" srcOrd="0" destOrd="0" presId="urn:microsoft.com/office/officeart/2016/7/layout/LinearArrowProcessNumbered"/>
    <dgm:cxn modelId="{3DCC91DD-666F-FD47-97D0-0373CDD777BB}" type="presParOf" srcId="{296CA727-22E4-1143-B024-CE111CF4A770}" destId="{70577C9B-C730-EA49-B58D-C5D075366A14}" srcOrd="1" destOrd="0" presId="urn:microsoft.com/office/officeart/2016/7/layout/LinearArrowProcessNumbered"/>
    <dgm:cxn modelId="{4F7E7384-CB47-7A4B-A7DC-54496DEF3BF2}" type="presParOf" srcId="{70577C9B-C730-EA49-B58D-C5D075366A14}" destId="{8B390F72-5471-DD42-9CE3-6F37BDA74B87}" srcOrd="0" destOrd="0" presId="urn:microsoft.com/office/officeart/2016/7/layout/LinearArrowProcessNumbered"/>
    <dgm:cxn modelId="{EA7A12D7-4D88-1B45-AA6B-10A5D6721337}" type="presParOf" srcId="{70577C9B-C730-EA49-B58D-C5D075366A14}" destId="{B510E1DB-3720-2045-A15B-D53248B697B7}" srcOrd="1" destOrd="0" presId="urn:microsoft.com/office/officeart/2016/7/layout/LinearArrowProcessNumbered"/>
    <dgm:cxn modelId="{AB2F9F3E-06CC-A242-A5D9-205452070D3C}" type="presParOf" srcId="{70577C9B-C730-EA49-B58D-C5D075366A14}" destId="{CE8B700A-AC6F-0E47-AEFA-DA760C3E6A6D}" srcOrd="2" destOrd="0" presId="urn:microsoft.com/office/officeart/2016/7/layout/LinearArrowProcessNumbered"/>
    <dgm:cxn modelId="{5972EA4C-C3BE-4C46-B56F-882865FC2AAB}" type="presParOf" srcId="{70577C9B-C730-EA49-B58D-C5D075366A14}" destId="{FCC40D6F-EEB6-3446-88E1-B053AA67D0BA}" srcOrd="3" destOrd="0" presId="urn:microsoft.com/office/officeart/2016/7/layout/LinearArrowProcessNumbered"/>
    <dgm:cxn modelId="{AB1C3499-BBA5-2244-94C6-0DC933F2D4D2}" type="presParOf" srcId="{296CA727-22E4-1143-B024-CE111CF4A770}" destId="{12DC819D-BB19-CE49-AFEB-155922B01406}" srcOrd="2" destOrd="0" presId="urn:microsoft.com/office/officeart/2016/7/layout/LinearArrowProcessNumbered"/>
    <dgm:cxn modelId="{08F0ADDE-2970-8B4F-941B-7A991543CDC5}" type="presParOf" srcId="{3C40F323-2A26-1146-9131-B2D8B599E05D}" destId="{C23696F0-ABD6-D744-AF78-0E1E04C15B58}" srcOrd="1" destOrd="0" presId="urn:microsoft.com/office/officeart/2016/7/layout/LinearArrowProcessNumbered"/>
    <dgm:cxn modelId="{CAF410FE-C712-5841-935C-7618E7C200C3}" type="presParOf" srcId="{3C40F323-2A26-1146-9131-B2D8B599E05D}" destId="{EC700B7C-22AD-A448-932D-B2D74EB83739}" srcOrd="2" destOrd="0" presId="urn:microsoft.com/office/officeart/2016/7/layout/LinearArrowProcessNumbered"/>
    <dgm:cxn modelId="{F0045999-1782-9846-A60D-3738A61DEE2D}" type="presParOf" srcId="{EC700B7C-22AD-A448-932D-B2D74EB83739}" destId="{DA09631C-A7BE-7B4B-B67A-731744F53514}" srcOrd="0" destOrd="0" presId="urn:microsoft.com/office/officeart/2016/7/layout/LinearArrowProcessNumbered"/>
    <dgm:cxn modelId="{37EB15ED-5F22-C849-B69C-A92D19754292}" type="presParOf" srcId="{EC700B7C-22AD-A448-932D-B2D74EB83739}" destId="{325962D1-06AA-2647-AF55-6B9872C540C1}" srcOrd="1" destOrd="0" presId="urn:microsoft.com/office/officeart/2016/7/layout/LinearArrowProcessNumbered"/>
    <dgm:cxn modelId="{EA52BA3B-55B6-F04E-B877-AAFA290DD2A0}" type="presParOf" srcId="{325962D1-06AA-2647-AF55-6B9872C540C1}" destId="{4A0B88BF-91DC-214E-A662-99F2E5E1AA6F}" srcOrd="0" destOrd="0" presId="urn:microsoft.com/office/officeart/2016/7/layout/LinearArrowProcessNumbered"/>
    <dgm:cxn modelId="{BADAD535-4998-854F-95AB-8065F883495C}" type="presParOf" srcId="{325962D1-06AA-2647-AF55-6B9872C540C1}" destId="{C1172316-FFE1-2D41-82E9-8EB0F5EACF76}" srcOrd="1" destOrd="0" presId="urn:microsoft.com/office/officeart/2016/7/layout/LinearArrowProcessNumbered"/>
    <dgm:cxn modelId="{A31EA0B2-1FEC-E647-8CC7-E93E1A3BBEE4}" type="presParOf" srcId="{325962D1-06AA-2647-AF55-6B9872C540C1}" destId="{D40ADF37-3E5B-2D42-9470-8264667346F7}" srcOrd="2" destOrd="0" presId="urn:microsoft.com/office/officeart/2016/7/layout/LinearArrowProcessNumbered"/>
    <dgm:cxn modelId="{7C7AF049-07F5-3D48-B524-40B594521C0E}" type="presParOf" srcId="{325962D1-06AA-2647-AF55-6B9872C540C1}" destId="{9A2130FA-E71D-2149-B6B5-729705DA753F}" srcOrd="3" destOrd="0" presId="urn:microsoft.com/office/officeart/2016/7/layout/LinearArrowProcessNumbered"/>
    <dgm:cxn modelId="{2B704C1F-FB45-6846-8ACF-7DFD906A03FD}" type="presParOf" srcId="{EC700B7C-22AD-A448-932D-B2D74EB83739}" destId="{EA4D4141-C1BF-E74E-8ECF-933FF6EE68D4}" srcOrd="2" destOrd="0" presId="urn:microsoft.com/office/officeart/2016/7/layout/LinearArrowProcessNumbered"/>
    <dgm:cxn modelId="{1CBF126D-59DC-A749-87E9-89529DAC5CF9}" type="presParOf" srcId="{3C40F323-2A26-1146-9131-B2D8B599E05D}" destId="{80422F12-2F31-1041-9626-1A4A27C2D252}" srcOrd="3" destOrd="0" presId="urn:microsoft.com/office/officeart/2016/7/layout/LinearArrowProcessNumbered"/>
    <dgm:cxn modelId="{1CA31CC6-FF26-8C48-A4FC-D711E0756948}" type="presParOf" srcId="{3C40F323-2A26-1146-9131-B2D8B599E05D}" destId="{B400E8F3-1394-C54D-A864-8B6685A025A9}" srcOrd="4" destOrd="0" presId="urn:microsoft.com/office/officeart/2016/7/layout/LinearArrowProcessNumbered"/>
    <dgm:cxn modelId="{74717302-7DE9-224F-B1CD-76F865FDA5FE}" type="presParOf" srcId="{B400E8F3-1394-C54D-A864-8B6685A025A9}" destId="{0257A0F1-83E2-5242-BBAF-4082D66272A5}" srcOrd="0" destOrd="0" presId="urn:microsoft.com/office/officeart/2016/7/layout/LinearArrowProcessNumbered"/>
    <dgm:cxn modelId="{C5DD2B2A-FC1A-454B-B757-355679C5FDD8}" type="presParOf" srcId="{B400E8F3-1394-C54D-A864-8B6685A025A9}" destId="{7F89A7B0-A25A-A34E-9E43-6769278A1274}" srcOrd="1" destOrd="0" presId="urn:microsoft.com/office/officeart/2016/7/layout/LinearArrowProcessNumbered"/>
    <dgm:cxn modelId="{88930CF3-84F7-9843-BDE5-D5840E07F50F}" type="presParOf" srcId="{7F89A7B0-A25A-A34E-9E43-6769278A1274}" destId="{EBC17C66-42F5-8741-9366-67B899EB8470}" srcOrd="0" destOrd="0" presId="urn:microsoft.com/office/officeart/2016/7/layout/LinearArrowProcessNumbered"/>
    <dgm:cxn modelId="{3FCD1D2F-BBCE-A846-A46E-E40F1DC2FDC3}" type="presParOf" srcId="{7F89A7B0-A25A-A34E-9E43-6769278A1274}" destId="{35A0AD7D-4761-5A4E-8421-A0D0A060E3A2}" srcOrd="1" destOrd="0" presId="urn:microsoft.com/office/officeart/2016/7/layout/LinearArrowProcessNumbered"/>
    <dgm:cxn modelId="{8A7389E2-D319-C247-9F95-E95454110E5E}" type="presParOf" srcId="{7F89A7B0-A25A-A34E-9E43-6769278A1274}" destId="{2E09C126-5366-AA41-9BAD-31AD467B40A9}" srcOrd="2" destOrd="0" presId="urn:microsoft.com/office/officeart/2016/7/layout/LinearArrowProcessNumbered"/>
    <dgm:cxn modelId="{7937D3DA-C6FF-0645-9968-6895E17334D2}" type="presParOf" srcId="{7F89A7B0-A25A-A34E-9E43-6769278A1274}" destId="{7D99A2E4-B1CC-5046-9048-90027FA547BE}" srcOrd="3" destOrd="0" presId="urn:microsoft.com/office/officeart/2016/7/layout/LinearArrowProcessNumbered"/>
    <dgm:cxn modelId="{25E39B2A-D0CD-1C4C-BF9E-1BC8BDC7AAAC}" type="presParOf" srcId="{B400E8F3-1394-C54D-A864-8B6685A025A9}" destId="{2CCAA94D-0D9E-CB40-97A3-00A05F4F0DC2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5A03-8A30-40B2-A251-4BE180558007}">
      <dsp:nvSpPr>
        <dsp:cNvPr id="0" name=""/>
        <dsp:cNvSpPr/>
      </dsp:nvSpPr>
      <dsp:spPr>
        <a:xfrm>
          <a:off x="0" y="0"/>
          <a:ext cx="6176776" cy="753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54ADC-7C71-49D8-B272-61A29620255E}">
      <dsp:nvSpPr>
        <dsp:cNvPr id="0" name=""/>
        <dsp:cNvSpPr/>
      </dsp:nvSpPr>
      <dsp:spPr>
        <a:xfrm>
          <a:off x="227889" y="170990"/>
          <a:ext cx="414344" cy="414344"/>
        </a:xfrm>
        <a:prstGeom prst="rect">
          <a:avLst/>
        </a:prstGeom>
        <a:blipFill rotWithShape="1"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8DAB8E">
                <a:shade val="45000"/>
                <a:satMod val="135000"/>
              </a:srgbClr>
              <a:prstClr val="white"/>
            </a:duotone>
          </a:blip>
          <a:srcRect/>
          <a:stretch>
            <a:fillRect l="-1000" r="-1000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DDEF2-D3EE-48F5-810E-D8B8D64CB1D1}">
      <dsp:nvSpPr>
        <dsp:cNvPr id="0" name=""/>
        <dsp:cNvSpPr/>
      </dsp:nvSpPr>
      <dsp:spPr>
        <a:xfrm>
          <a:off x="870122" y="1486"/>
          <a:ext cx="5306653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onsolas" panose="020B0609020204030204" pitchFamily="49" charset="0"/>
            </a:rPr>
            <a:t>yarn create react-app my-app --typescript</a:t>
          </a:r>
          <a:endParaRPr lang="en-US" sz="1600" kern="1200" dirty="0">
            <a:latin typeface="Consolas" panose="020B0609020204030204" pitchFamily="49" charset="0"/>
          </a:endParaRPr>
        </a:p>
      </dsp:txBody>
      <dsp:txXfrm>
        <a:off x="870122" y="1486"/>
        <a:ext cx="5306653" cy="753353"/>
      </dsp:txXfrm>
    </dsp:sp>
    <dsp:sp modelId="{E7329DE9-6CBC-4222-BA02-41C8593CFC1E}">
      <dsp:nvSpPr>
        <dsp:cNvPr id="0" name=""/>
        <dsp:cNvSpPr/>
      </dsp:nvSpPr>
      <dsp:spPr>
        <a:xfrm>
          <a:off x="0" y="943177"/>
          <a:ext cx="6176776" cy="753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A56FE-768E-48F9-ABA8-AAF197C8B2AB}">
      <dsp:nvSpPr>
        <dsp:cNvPr id="0" name=""/>
        <dsp:cNvSpPr/>
      </dsp:nvSpPr>
      <dsp:spPr>
        <a:xfrm>
          <a:off x="227889" y="1112682"/>
          <a:ext cx="414344" cy="414344"/>
        </a:xfrm>
        <a:prstGeom prst="rect">
          <a:avLst/>
        </a:prstGeom>
        <a:blipFill rotWithShape="1"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8DAB8E">
                <a:shade val="45000"/>
                <a:satMod val="135000"/>
              </a:srgbClr>
              <a:prstClr val="white"/>
            </a:duotone>
          </a:blip>
          <a:srcRect/>
          <a:stretch>
            <a:fillRect l="-1000" r="-1000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C1C7-45DC-4D9D-8D3C-EF806EEEC836}">
      <dsp:nvSpPr>
        <dsp:cNvPr id="0" name=""/>
        <dsp:cNvSpPr/>
      </dsp:nvSpPr>
      <dsp:spPr>
        <a:xfrm>
          <a:off x="870122" y="943177"/>
          <a:ext cx="5306653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Consolas" panose="020B0609020204030204" pitchFamily="49" charset="0"/>
            </a:rPr>
            <a:t>yarn add typescript @types/node @types/react @types/react-</a:t>
          </a:r>
          <a:r>
            <a:rPr lang="en-US" sz="1600" b="0" i="0" kern="1200" dirty="0" err="1">
              <a:latin typeface="Consolas" panose="020B0609020204030204" pitchFamily="49" charset="0"/>
            </a:rPr>
            <a:t>dom</a:t>
          </a:r>
          <a:r>
            <a:rPr lang="en-US" sz="1600" b="0" i="0" kern="1200" dirty="0">
              <a:latin typeface="Consolas" panose="020B0609020204030204" pitchFamily="49" charset="0"/>
            </a:rPr>
            <a:t> @types/jest</a:t>
          </a:r>
          <a:endParaRPr lang="en-US" sz="1600" kern="1200" dirty="0">
            <a:latin typeface="Consolas" panose="020B0609020204030204" pitchFamily="49" charset="0"/>
          </a:endParaRPr>
        </a:p>
      </dsp:txBody>
      <dsp:txXfrm>
        <a:off x="870122" y="943177"/>
        <a:ext cx="5306653" cy="753353"/>
      </dsp:txXfrm>
    </dsp:sp>
    <dsp:sp modelId="{F329B464-FCF8-4150-BBA8-2A7B9FE1803E}">
      <dsp:nvSpPr>
        <dsp:cNvPr id="0" name=""/>
        <dsp:cNvSpPr/>
      </dsp:nvSpPr>
      <dsp:spPr>
        <a:xfrm>
          <a:off x="0" y="1884869"/>
          <a:ext cx="6176776" cy="753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86AA7-6C89-4C37-956A-75F675B35C94}">
      <dsp:nvSpPr>
        <dsp:cNvPr id="0" name=""/>
        <dsp:cNvSpPr/>
      </dsp:nvSpPr>
      <dsp:spPr>
        <a:xfrm>
          <a:off x="227889" y="2054373"/>
          <a:ext cx="414344" cy="414344"/>
        </a:xfrm>
        <a:prstGeom prst="rect">
          <a:avLst/>
        </a:prstGeom>
        <a:blipFill rotWithShape="1"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8DAB8E">
                <a:shade val="45000"/>
                <a:satMod val="135000"/>
              </a:srgbClr>
              <a:prstClr val="white"/>
            </a:duotone>
          </a:blip>
          <a:srcRect/>
          <a:stretch>
            <a:fillRect l="-1000" r="-1000"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F6ACA-1610-4E69-8794-63AD8C84FF3A}">
      <dsp:nvSpPr>
        <dsp:cNvPr id="0" name=""/>
        <dsp:cNvSpPr/>
      </dsp:nvSpPr>
      <dsp:spPr>
        <a:xfrm>
          <a:off x="870122" y="1884869"/>
          <a:ext cx="5306653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yarn</a:t>
          </a:r>
        </a:p>
      </dsp:txBody>
      <dsp:txXfrm>
        <a:off x="870122" y="1884869"/>
        <a:ext cx="5306653" cy="753353"/>
      </dsp:txXfrm>
    </dsp:sp>
    <dsp:sp modelId="{FD3A1461-6F73-4838-B251-BA5206121B1C}">
      <dsp:nvSpPr>
        <dsp:cNvPr id="0" name=""/>
        <dsp:cNvSpPr/>
      </dsp:nvSpPr>
      <dsp:spPr>
        <a:xfrm>
          <a:off x="0" y="2826560"/>
          <a:ext cx="6176776" cy="753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A143-95D4-40E4-A6E9-F965C79A1DD7}">
      <dsp:nvSpPr>
        <dsp:cNvPr id="0" name=""/>
        <dsp:cNvSpPr/>
      </dsp:nvSpPr>
      <dsp:spPr>
        <a:xfrm>
          <a:off x="227889" y="2996064"/>
          <a:ext cx="414344" cy="414344"/>
        </a:xfrm>
        <a:prstGeom prst="rect">
          <a:avLst/>
        </a:prstGeom>
        <a:blipFill rotWithShape="1"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8DAB8E">
                <a:shade val="45000"/>
                <a:satMod val="135000"/>
              </a:srgbClr>
              <a:prstClr val="white"/>
            </a:duotone>
          </a:blip>
          <a:srcRect/>
          <a:stretch>
            <a:fillRect l="-1000" r="-1000"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93F88-00F2-448B-A4CE-A741A2701C7D}">
      <dsp:nvSpPr>
        <dsp:cNvPr id="0" name=""/>
        <dsp:cNvSpPr/>
      </dsp:nvSpPr>
      <dsp:spPr>
        <a:xfrm>
          <a:off x="870122" y="2826560"/>
          <a:ext cx="5306653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yarn add </a:t>
          </a:r>
          <a:r>
            <a:rPr lang="en-US" sz="1600" kern="1200" dirty="0" err="1">
              <a:latin typeface="Consolas" panose="020B0609020204030204" pitchFamily="49" charset="0"/>
            </a:rPr>
            <a:t>antd</a:t>
          </a:r>
          <a:endParaRPr lang="en-US" sz="1600" kern="1200" dirty="0">
            <a:latin typeface="Consolas" panose="020B0609020204030204" pitchFamily="49" charset="0"/>
          </a:endParaRPr>
        </a:p>
      </dsp:txBody>
      <dsp:txXfrm>
        <a:off x="870122" y="2826560"/>
        <a:ext cx="5306653" cy="753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1031504" y="723664"/>
          <a:ext cx="82279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1903662" y="654586"/>
          <a:ext cx="94620" cy="177119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517500" y="312545"/>
          <a:ext cx="822310" cy="822310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910" tIns="31910" rIns="31910" bIns="3191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solidFill>
                <a:schemeClr val="bg2"/>
              </a:solidFill>
            </a:rPr>
            <a:t>1</a:t>
          </a:r>
          <a:endParaRPr lang="en-US" sz="3900" kern="1200" dirty="0">
            <a:solidFill>
              <a:schemeClr val="bg2"/>
            </a:solidFill>
          </a:endParaRPr>
        </a:p>
      </dsp:txBody>
      <dsp:txXfrm>
        <a:off x="637925" y="432970"/>
        <a:ext cx="581460" cy="581460"/>
      </dsp:txXfrm>
    </dsp:sp>
    <dsp:sp modelId="{12DC819D-BB19-CE49-AFEB-155922B01406}">
      <dsp:nvSpPr>
        <dsp:cNvPr id="0" name=""/>
        <dsp:cNvSpPr/>
      </dsp:nvSpPr>
      <dsp:spPr>
        <a:xfrm>
          <a:off x="3016" y="1299893"/>
          <a:ext cx="18512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31" tIns="165100" rIns="146031" bIns="165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 props interface</a:t>
          </a:r>
        </a:p>
      </dsp:txBody>
      <dsp:txXfrm>
        <a:off x="3016" y="1670149"/>
        <a:ext cx="1851278" cy="1595344"/>
      </dsp:txXfrm>
    </dsp:sp>
    <dsp:sp modelId="{4A0B88BF-91DC-214E-A662-99F2E5E1AA6F}">
      <dsp:nvSpPr>
        <dsp:cNvPr id="0" name=""/>
        <dsp:cNvSpPr/>
      </dsp:nvSpPr>
      <dsp:spPr>
        <a:xfrm>
          <a:off x="2059992" y="725063"/>
          <a:ext cx="1851278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2316-FFE1-2D41-82E9-8EB0F5EACF76}">
      <dsp:nvSpPr>
        <dsp:cNvPr id="0" name=""/>
        <dsp:cNvSpPr/>
      </dsp:nvSpPr>
      <dsp:spPr>
        <a:xfrm>
          <a:off x="3960639" y="655750"/>
          <a:ext cx="94620" cy="17832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ADF37-3E5B-2D42-9470-8264667346F7}">
      <dsp:nvSpPr>
        <dsp:cNvPr id="0" name=""/>
        <dsp:cNvSpPr/>
      </dsp:nvSpPr>
      <dsp:spPr>
        <a:xfrm>
          <a:off x="2574476" y="313944"/>
          <a:ext cx="822310" cy="822310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910" tIns="31910" rIns="31910" bIns="3191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solidFill>
                <a:schemeClr val="bg2"/>
              </a:solidFill>
            </a:rPr>
            <a:t>2</a:t>
          </a:r>
          <a:endParaRPr lang="en-US" sz="3900" kern="1200" dirty="0">
            <a:solidFill>
              <a:schemeClr val="bg2"/>
            </a:solidFill>
          </a:endParaRPr>
        </a:p>
      </dsp:txBody>
      <dsp:txXfrm>
        <a:off x="2694901" y="434369"/>
        <a:ext cx="581460" cy="581460"/>
      </dsp:txXfrm>
    </dsp:sp>
    <dsp:sp modelId="{EA4D4141-C1BF-E74E-8ECF-933FF6EE68D4}">
      <dsp:nvSpPr>
        <dsp:cNvPr id="0" name=""/>
        <dsp:cNvSpPr/>
      </dsp:nvSpPr>
      <dsp:spPr>
        <a:xfrm>
          <a:off x="2059992" y="1303254"/>
          <a:ext cx="18512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31" tIns="165100" rIns="146031" bIns="165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 state Interface</a:t>
          </a:r>
        </a:p>
      </dsp:txBody>
      <dsp:txXfrm>
        <a:off x="2059992" y="1673510"/>
        <a:ext cx="1851278" cy="1595344"/>
      </dsp:txXfrm>
    </dsp:sp>
    <dsp:sp modelId="{EBC17C66-42F5-8741-9366-67B899EB8470}">
      <dsp:nvSpPr>
        <dsp:cNvPr id="0" name=""/>
        <dsp:cNvSpPr/>
      </dsp:nvSpPr>
      <dsp:spPr>
        <a:xfrm>
          <a:off x="4116969" y="725063"/>
          <a:ext cx="925639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4631453" y="313944"/>
          <a:ext cx="822310" cy="822310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910" tIns="31910" rIns="31910" bIns="3191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solidFill>
                <a:schemeClr val="bg2"/>
              </a:solidFill>
            </a:rPr>
            <a:t>3</a:t>
          </a:r>
          <a:endParaRPr lang="en-US" sz="3900" kern="1200" dirty="0">
            <a:solidFill>
              <a:schemeClr val="bg2"/>
            </a:solidFill>
          </a:endParaRPr>
        </a:p>
      </dsp:txBody>
      <dsp:txXfrm>
        <a:off x="4751878" y="434369"/>
        <a:ext cx="581460" cy="581460"/>
      </dsp:txXfrm>
    </dsp:sp>
    <dsp:sp modelId="{2CCAA94D-0D9E-CB40-97A3-00A05F4F0DC2}">
      <dsp:nvSpPr>
        <dsp:cNvPr id="0" name=""/>
        <dsp:cNvSpPr/>
      </dsp:nvSpPr>
      <dsp:spPr>
        <a:xfrm>
          <a:off x="4116969" y="1303254"/>
          <a:ext cx="18512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31" tIns="165100" rIns="146031" bIns="165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Pass interfaces int Component</a:t>
          </a:r>
        </a:p>
      </dsp:txBody>
      <dsp:txXfrm>
        <a:off x="4116969" y="1673510"/>
        <a:ext cx="1851278" cy="159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8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edm2.com/index.php/Microsoft_Typescrip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React_(JavaScript_library)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6.jpeg"/><Relationship Id="rId10" Type="http://schemas.microsoft.com/office/2007/relationships/diagramDrawing" Target="../diagrams/drawing2.xml"/><Relationship Id="rId4" Type="http://schemas.openxmlformats.org/officeDocument/2006/relationships/image" Target="../media/image5.jpe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Rob-Page/typescript_bas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1139858" y="10"/>
            <a:ext cx="9912283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 Guide to Typescript integration:</a:t>
            </a:r>
          </a:p>
          <a:p>
            <a:r>
              <a:rPr lang="en-US" dirty="0">
                <a:solidFill>
                  <a:schemeClr val="bg2"/>
                </a:solidFill>
              </a:rPr>
              <a:t>How to start cleaning up and typing your JavaScript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D8F07-CC82-40D7-A7FD-6E19FBC9FF2C}"/>
              </a:ext>
            </a:extLst>
          </p:cNvPr>
          <p:cNvSpPr txBox="1"/>
          <p:nvPr/>
        </p:nvSpPr>
        <p:spPr>
          <a:xfrm>
            <a:off x="1139858" y="6859310"/>
            <a:ext cx="9912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edm2.com/index.php/Microsoft_Typescrip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Getting Started with the Create React App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1" y="1883685"/>
            <a:ext cx="4373546" cy="3090639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2" descr="Icon SmartArt graphic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2359431"/>
              </p:ext>
            </p:extLst>
          </p:nvPr>
        </p:nvGraphicFramePr>
        <p:xfrm>
          <a:off x="5100824" y="2286000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1D7EE7-37ED-4A9E-8863-CF71CDED38E4}"/>
              </a:ext>
            </a:extLst>
          </p:cNvPr>
          <p:cNvSpPr txBox="1"/>
          <p:nvPr/>
        </p:nvSpPr>
        <p:spPr>
          <a:xfrm>
            <a:off x="114299" y="7021333"/>
            <a:ext cx="4373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en.wikipedia.org/wiki/React_(JavaScript_library)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CFA08-6820-43C6-9048-D8485EA194B7}"/>
              </a:ext>
            </a:extLst>
          </p:cNvPr>
          <p:cNvSpPr/>
          <p:nvPr/>
        </p:nvSpPr>
        <p:spPr>
          <a:xfrm>
            <a:off x="4737100" y="2971800"/>
            <a:ext cx="68199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inside your new my-app folder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F3E6E-1A07-4695-9E9A-1237DA94284B}"/>
              </a:ext>
            </a:extLst>
          </p:cNvPr>
          <p:cNvSpPr/>
          <p:nvPr/>
        </p:nvSpPr>
        <p:spPr>
          <a:xfrm>
            <a:off x="4737100" y="1936750"/>
            <a:ext cx="68199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inside the location you would like to create a project</a:t>
            </a:r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63029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D501-D36A-450D-B626-490A2F03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15900"/>
            <a:ext cx="6629400" cy="6248400"/>
          </a:xfrm>
        </p:spPr>
        <p:txBody>
          <a:bodyPr/>
          <a:lstStyle/>
          <a:p>
            <a:r>
              <a:rPr lang="en-US" dirty="0"/>
              <a:t>An interface is a programing tool that tells us how to interact with a module or component.</a:t>
            </a:r>
          </a:p>
          <a:p>
            <a:pPr lvl="1"/>
            <a:r>
              <a:rPr lang="en-US" dirty="0"/>
              <a:t>Increases productivity when it coordinates with the IDE</a:t>
            </a:r>
          </a:p>
          <a:p>
            <a:pPr lvl="1"/>
            <a:r>
              <a:rPr lang="en-US" dirty="0"/>
              <a:t>Increases clarity of code</a:t>
            </a:r>
          </a:p>
          <a:p>
            <a:pPr lvl="1"/>
            <a:r>
              <a:rPr lang="en-US" dirty="0"/>
              <a:t>Makes you go through the steps of architecting a solution rather than ad-hoc throwing things into props.</a:t>
            </a:r>
          </a:p>
        </p:txBody>
      </p:sp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n looking at snow capped mountains">
            <a:extLst>
              <a:ext uri="{FF2B5EF4-FFF2-40B4-BE49-F238E27FC236}">
                <a16:creationId xmlns:a16="http://schemas.microsoft.com/office/drawing/2014/main" id="{CB65CD91-F5B7-D446-9C8C-8E7FD1C4D4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" r="-1" b="-1"/>
          <a:stretch/>
        </p:blipFill>
        <p:spPr>
          <a:xfrm>
            <a:off x="4599773" y="10"/>
            <a:ext cx="7592227" cy="6857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TypeScript Component </a:t>
            </a:r>
          </a:p>
        </p:txBody>
      </p:sp>
      <p:pic>
        <p:nvPicPr>
          <p:cNvPr id="8" name="Picture 7" descr="Person carrying rolling luggage">
            <a:extLst>
              <a:ext uri="{FF2B5EF4-FFF2-40B4-BE49-F238E27FC236}">
                <a16:creationId xmlns:a16="http://schemas.microsoft.com/office/drawing/2014/main" id="{3E07AA5F-8072-9541-85CB-0C9A4C1EB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" b="-2"/>
          <a:stretch/>
        </p:blipFill>
        <p:spPr>
          <a:xfrm>
            <a:off x="20" y="10"/>
            <a:ext cx="4379956" cy="3428990"/>
          </a:xfrm>
          <a:prstGeom prst="rect">
            <a:avLst/>
          </a:prstGeom>
        </p:spPr>
      </p:pic>
      <p:pic>
        <p:nvPicPr>
          <p:cNvPr id="4" name="Picture 3" descr="Woman looking at mountains">
            <a:extLst>
              <a:ext uri="{FF2B5EF4-FFF2-40B4-BE49-F238E27FC236}">
                <a16:creationId xmlns:a16="http://schemas.microsoft.com/office/drawing/2014/main" id="{2A8AB22A-14EA-F842-BE52-8E0EC555C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" r="2" b="2"/>
          <a:stretch/>
        </p:blipFill>
        <p:spPr>
          <a:xfrm>
            <a:off x="20" y="3429000"/>
            <a:ext cx="4373525" cy="3429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F01DDB9-C75C-44C2-9331-356EAF9C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14700"/>
            <a:ext cx="4373545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 descr="Linear process SmartArt graphic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35568"/>
              </p:ext>
            </p:extLst>
          </p:nvPr>
        </p:nvGraphicFramePr>
        <p:xfrm>
          <a:off x="5100638" y="2286000"/>
          <a:ext cx="6176962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Find the code and presentation at: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https://github.com/Rob-Page/typescript_basic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A31AD1-1BA7-4C20-904E-8836E2B2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762" y="3829272"/>
            <a:ext cx="1759037" cy="17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24404_Travel Crop design_SL_V1.potx" id="{63558241-C471-4B98-94F5-905B6CD81602}" vid="{0420CF8D-9031-4177-B2E6-BBA1C95D7B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CAEEFC860A194285AE24127C8C3D37" ma:contentTypeVersion="2" ma:contentTypeDescription="Create a new document." ma:contentTypeScope="" ma:versionID="789e8dc1551356282969ad32ddb0db65">
  <xsd:schema xmlns:xsd="http://www.w3.org/2001/XMLSchema" xmlns:xs="http://www.w3.org/2001/XMLSchema" xmlns:p="http://schemas.microsoft.com/office/2006/metadata/properties" xmlns:ns3="b9ad8db6-9e07-416a-b0d8-10939d5499d3" targetNamespace="http://schemas.microsoft.com/office/2006/metadata/properties" ma:root="true" ma:fieldsID="74fd14f2c5313e888b74ebdc131c6eb0" ns3:_="">
    <xsd:import namespace="b9ad8db6-9e07-416a-b0d8-10939d549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d8db6-9e07-416a-b0d8-10939d5499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6722C5-B529-4491-808D-2D5A0D242BA3}">
  <ds:schemaRefs>
    <ds:schemaRef ds:uri="http://schemas.microsoft.com/office/2006/metadata/properties"/>
    <ds:schemaRef ds:uri="http://purl.org/dc/terms/"/>
    <ds:schemaRef ds:uri="b9ad8db6-9e07-416a-b0d8-10939d5499d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199E8A-3253-45E5-B33A-F34129B7AA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36810-FF36-4EB3-8C9C-EA03F58AC7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d8db6-9e07-416a-b0d8-10939d549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Crop design</Template>
  <TotalTime>0</TotalTime>
  <Words>176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Consolas</vt:lpstr>
      <vt:lpstr>Franklin Gothic Book</vt:lpstr>
      <vt:lpstr>Crop</vt:lpstr>
      <vt:lpstr>React</vt:lpstr>
      <vt:lpstr>Getting Started with the Create React App</vt:lpstr>
      <vt:lpstr>Interfaces</vt:lpstr>
      <vt:lpstr>TypeScript Component </vt:lpstr>
      <vt:lpstr>Find the code and presentation at: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2019-07-31T22:23:44Z</dcterms:created>
  <dcterms:modified xsi:type="dcterms:W3CDTF">2019-08-01T16:27:56Z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0x010100FACAEEFC860A194285AE24127C8C3D37</vt:lpwstr>
  </property>
</Properties>
</file>