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56" r:id="rId4"/>
    <p:sldId id="271" r:id="rId5"/>
    <p:sldId id="264" r:id="rId6"/>
    <p:sldId id="265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725"/>
    <a:srgbClr val="BF1D27"/>
    <a:srgbClr val="113365"/>
    <a:srgbClr val="4883CD"/>
    <a:srgbClr val="128E02"/>
    <a:srgbClr val="15A003"/>
    <a:srgbClr val="B5782F"/>
    <a:srgbClr val="3864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6" d="100"/>
          <a:sy n="46" d="100"/>
        </p:scale>
        <p:origin x="-78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1C8C-3A29-4D21-BE63-6E9E74E8C953}" type="datetimeFigureOut">
              <a:rPr lang="en-ZA" smtClean="0"/>
              <a:pPr/>
              <a:t>2017/04/18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2293-88BC-4E2F-B492-AEBCE814183E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48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33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3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3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51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8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9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8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4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3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04F8-BD82-644C-9D26-17A8B96EAACA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D3EA-6D32-3B4D-BF5A-80B50A851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2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165" y="3135429"/>
            <a:ext cx="2986071" cy="505488"/>
          </a:xfrm>
          <a:prstGeom prst="rect">
            <a:avLst/>
          </a:prstGeom>
          <a:solidFill>
            <a:srgbClr val="113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18721" y="364532"/>
            <a:ext cx="6553144" cy="905801"/>
          </a:xfrm>
          <a:prstGeom prst="rect">
            <a:avLst/>
          </a:prstGeom>
          <a:solidFill>
            <a:srgbClr val="BF1D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NavUP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16" name="Picture 15" descr="University_of_Pretor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2653" y="1567281"/>
            <a:ext cx="851232" cy="13429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94165" y="3640917"/>
            <a:ext cx="2986071" cy="505488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94165" y="4146405"/>
            <a:ext cx="2986071" cy="505488"/>
          </a:xfrm>
          <a:prstGeom prst="rect">
            <a:avLst/>
          </a:prstGeom>
          <a:solidFill>
            <a:srgbClr val="113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94165" y="4651893"/>
            <a:ext cx="2986071" cy="505488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9086" y="3682584"/>
            <a:ext cx="275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Username:</a:t>
            </a:r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9086" y="4652957"/>
            <a:ext cx="275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Password:</a:t>
            </a:r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1290" y="6096654"/>
            <a:ext cx="186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Guest login</a:t>
            </a:r>
            <a:endParaRPr lang="en-US" sz="1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37166" y="5259036"/>
            <a:ext cx="614686" cy="351259"/>
          </a:xfrm>
          <a:prstGeom prst="roundRect">
            <a:avLst/>
          </a:prstGeom>
          <a:solidFill>
            <a:srgbClr val="B578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Admin Login</a:t>
            </a:r>
            <a:endParaRPr lang="en-US" sz="9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458515" y="5259036"/>
            <a:ext cx="621722" cy="351259"/>
          </a:xfrm>
          <a:prstGeom prst="roundRect">
            <a:avLst/>
          </a:prstGeom>
          <a:solidFill>
            <a:srgbClr val="B578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User Login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xmlns="" val="7936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65803" y="364532"/>
            <a:ext cx="8137590" cy="61451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8623" y="364532"/>
            <a:ext cx="249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NavUP</a:t>
            </a:r>
            <a:endParaRPr lang="en-US" sz="5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09260" y="1036106"/>
            <a:ext cx="6466775" cy="5473600"/>
            <a:chOff x="1109260" y="1036106"/>
            <a:chExt cx="6466775" cy="5473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b="34418"/>
            <a:stretch/>
          </p:blipFill>
          <p:spPr>
            <a:xfrm>
              <a:off x="1109260" y="3944391"/>
              <a:ext cx="6350000" cy="2565315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2015546" y="1036106"/>
              <a:ext cx="5560489" cy="5058447"/>
              <a:chOff x="1898771" y="1229336"/>
              <a:chExt cx="5560489" cy="5058447"/>
            </a:xfrm>
          </p:grpSpPr>
          <p:pic>
            <p:nvPicPr>
              <p:cNvPr id="4" name="Picture 3" descr="navIco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898771" y="1229336"/>
                <a:ext cx="5560489" cy="5058447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3315683" y="1639754"/>
                <a:ext cx="2750520" cy="2700050"/>
                <a:chOff x="3315683" y="1639754"/>
                <a:chExt cx="2750520" cy="270005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329014" y="1639754"/>
                  <a:ext cx="2737189" cy="2700050"/>
                </a:xfrm>
                <a:prstGeom prst="ellipse">
                  <a:avLst/>
                </a:prstGeom>
                <a:solidFill>
                  <a:srgbClr val="4883C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5" idx="1"/>
                  <a:endCxn id="5" idx="5"/>
                </p:cNvCxnSpPr>
                <p:nvPr/>
              </p:nvCxnSpPr>
              <p:spPr>
                <a:xfrm>
                  <a:off x="3729866" y="2035167"/>
                  <a:ext cx="1935485" cy="1909224"/>
                </a:xfrm>
                <a:prstGeom prst="line">
                  <a:avLst/>
                </a:prstGeom>
                <a:ln w="38100" cmpd="sng">
                  <a:solidFill>
                    <a:srgbClr val="BF1D27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5" idx="3"/>
                </p:cNvCxnSpPr>
                <p:nvPr/>
              </p:nvCxnSpPr>
              <p:spPr>
                <a:xfrm flipH="1">
                  <a:off x="3729866" y="2035167"/>
                  <a:ext cx="1935485" cy="1909224"/>
                </a:xfrm>
                <a:prstGeom prst="line">
                  <a:avLst/>
                </a:prstGeom>
                <a:ln w="38100" cmpd="sng">
                  <a:solidFill>
                    <a:srgbClr val="BF1D27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Picture 10" descr="flag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5683" y="2543508"/>
                  <a:ext cx="612720" cy="61272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Navigate.png"/>
                <p:cNvPicPr>
                  <a:picLocks noChangeAspect="1"/>
                </p:cNvPicPr>
                <p:nvPr/>
              </p:nvPicPr>
              <p:blipFill>
                <a:blip r:embed="rId5">
                  <a:biLevel thresh="75000"/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2517" y="2673007"/>
                  <a:ext cx="350887" cy="350887"/>
                </a:xfrm>
                <a:prstGeom prst="rect">
                  <a:avLst/>
                </a:prstGeom>
              </p:spPr>
            </p:pic>
            <p:pic>
              <p:nvPicPr>
                <p:cNvPr id="13" name="Picture 12" descr="cal.png"/>
                <p:cNvPicPr>
                  <a:picLocks noChangeAspect="1"/>
                </p:cNvPicPr>
                <p:nvPr/>
              </p:nvPicPr>
              <p:blipFill>
                <a:blip r:embed="rId6">
                  <a:biLevel thresh="75000"/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9651" y="3767528"/>
                  <a:ext cx="353725" cy="353725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rof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3476" y="1713156"/>
                  <a:ext cx="479900" cy="479900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4348539" y="2193056"/>
                  <a:ext cx="752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Profile</a:t>
                  </a:r>
                  <a:endParaRPr lang="en-US" sz="1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986855" y="2848906"/>
                  <a:ext cx="9218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Navigate</a:t>
                  </a:r>
                  <a:endParaRPr lang="en-US" sz="1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406350" y="3459355"/>
                  <a:ext cx="752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Events</a:t>
                  </a:r>
                  <a:endParaRPr lang="en-US" sz="12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34373" y="2848451"/>
                  <a:ext cx="9370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Points</a:t>
                  </a:r>
                </a:p>
                <a:p>
                  <a:r>
                    <a:rPr lang="en-US" sz="1200" dirty="0"/>
                    <a:t>o</a:t>
                  </a:r>
                  <a:r>
                    <a:rPr lang="en-US" sz="1200" dirty="0" smtClean="0"/>
                    <a:t>f Interest</a:t>
                  </a:r>
                  <a:endParaRPr lang="en-US" sz="1200" dirty="0"/>
                </a:p>
              </p:txBody>
            </p:sp>
          </p:grpSp>
        </p:grpSp>
      </p:grpSp>
      <p:pic>
        <p:nvPicPr>
          <p:cNvPr id="26" name="Picture 2" descr="University of Pretori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99292" y="5684977"/>
            <a:ext cx="3009900" cy="81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5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945" y="209593"/>
            <a:ext cx="2798838" cy="63864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3624" y="2864787"/>
            <a:ext cx="2133169" cy="3205421"/>
            <a:chOff x="408508" y="2897426"/>
            <a:chExt cx="2133169" cy="3205421"/>
          </a:xfrm>
        </p:grpSpPr>
        <p:sp>
          <p:nvSpPr>
            <p:cNvPr id="8" name="Rectangle 7"/>
            <p:cNvSpPr/>
            <p:nvPr/>
          </p:nvSpPr>
          <p:spPr>
            <a:xfrm>
              <a:off x="408508" y="3575407"/>
              <a:ext cx="2133169" cy="5054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508" y="4080895"/>
              <a:ext cx="2133169" cy="50548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508" y="5091871"/>
              <a:ext cx="2133169" cy="50548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Navigate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508" y="5597359"/>
              <a:ext cx="2133169" cy="50548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8508" y="2897426"/>
              <a:ext cx="2133169" cy="677981"/>
            </a:xfrm>
            <a:prstGeom prst="rect">
              <a:avLst/>
            </a:prstGeom>
            <a:solidFill>
              <a:srgbClr val="BF1D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FFFFFF"/>
                  </a:solidFill>
                </a:rPr>
                <a:t>NavUP</a:t>
              </a:r>
              <a:endParaRPr lang="en-US" sz="36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4" name="Picture 2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24" y="627055"/>
            <a:ext cx="1987296" cy="1853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Pentagon 12"/>
          <p:cNvSpPr/>
          <p:nvPr/>
        </p:nvSpPr>
        <p:spPr>
          <a:xfrm>
            <a:off x="543624" y="4553744"/>
            <a:ext cx="2414989" cy="505488"/>
          </a:xfrm>
          <a:prstGeom prst="homePlate">
            <a:avLst/>
          </a:prstGeom>
          <a:solidFill>
            <a:srgbClr val="113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 of Interest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44069" y="209593"/>
            <a:ext cx="5881258" cy="776612"/>
          </a:xfrm>
          <a:prstGeom prst="rect">
            <a:avLst/>
          </a:prstGeom>
          <a:solidFill>
            <a:srgbClr val="113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Points of Interest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144069" y="1109495"/>
            <a:ext cx="5881258" cy="54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4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199" y="249785"/>
            <a:ext cx="7757675" cy="905801"/>
          </a:xfrm>
          <a:prstGeom prst="rect">
            <a:avLst/>
          </a:prstGeom>
          <a:solidFill>
            <a:srgbClr val="BF1D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NavUP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4268" y="6474268"/>
            <a:ext cx="186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Guest login</a:t>
            </a:r>
            <a:endParaRPr lang="en-US" sz="1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581835" y="3410857"/>
            <a:ext cx="4022433" cy="2656113"/>
            <a:chOff x="3129087" y="3772761"/>
            <a:chExt cx="2986072" cy="2474866"/>
          </a:xfrm>
        </p:grpSpPr>
        <p:sp>
          <p:nvSpPr>
            <p:cNvPr id="5" name="Rectangle 4"/>
            <p:cNvSpPr/>
            <p:nvPr/>
          </p:nvSpPr>
          <p:spPr>
            <a:xfrm>
              <a:off x="3129087" y="3772761"/>
              <a:ext cx="2986071" cy="505488"/>
            </a:xfrm>
            <a:prstGeom prst="rect">
              <a:avLst/>
            </a:prstGeom>
            <a:solidFill>
              <a:srgbClr val="1133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Username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9087" y="4278249"/>
              <a:ext cx="2986071" cy="505488"/>
            </a:xfrm>
            <a:prstGeom prst="rect">
              <a:avLst/>
            </a:prstGeom>
            <a:noFill/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rgbClr val="A6A6A6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9087" y="4783737"/>
              <a:ext cx="2986071" cy="505488"/>
            </a:xfrm>
            <a:prstGeom prst="rect">
              <a:avLst/>
            </a:prstGeom>
            <a:solidFill>
              <a:srgbClr val="1133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Password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29087" y="5289225"/>
              <a:ext cx="2986071" cy="505488"/>
            </a:xfrm>
            <a:prstGeom prst="rect">
              <a:avLst/>
            </a:prstGeom>
            <a:noFill/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rgbClr val="A6A6A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4008" y="4319916"/>
              <a:ext cx="275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</a:rPr>
                <a:t>Username:</a:t>
              </a:r>
              <a:endParaRPr lang="en-US" sz="1200" dirty="0">
                <a:solidFill>
                  <a:srgbClr val="A6A6A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4008" y="5290289"/>
              <a:ext cx="275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</a:rPr>
                <a:t>Password:</a:t>
              </a:r>
              <a:endParaRPr lang="en-US" sz="1200" dirty="0">
                <a:solidFill>
                  <a:srgbClr val="A6A6A6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2088" y="5896368"/>
              <a:ext cx="614686" cy="351259"/>
            </a:xfrm>
            <a:prstGeom prst="roundRect">
              <a:avLst/>
            </a:prstGeom>
            <a:solidFill>
              <a:srgbClr val="B5772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Admin Login</a:t>
              </a:r>
              <a:endParaRPr lang="en-US" sz="9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3437" y="5896368"/>
              <a:ext cx="621722" cy="351259"/>
            </a:xfrm>
            <a:prstGeom prst="roundRect">
              <a:avLst/>
            </a:prstGeom>
            <a:solidFill>
              <a:srgbClr val="B5772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User Login</a:t>
              </a:r>
              <a:endParaRPr lang="en-US" sz="900" b="1" dirty="0"/>
            </a:p>
          </p:txBody>
        </p:sp>
      </p:grpSp>
      <p:pic>
        <p:nvPicPr>
          <p:cNvPr id="13" name="Picture 2" descr="University of Pretor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3310" y="1926046"/>
            <a:ext cx="2998714" cy="990098"/>
          </a:xfrm>
          <a:prstGeom prst="rect">
            <a:avLst/>
          </a:prstGeom>
          <a:noFill/>
        </p:spPr>
      </p:pic>
      <p:pic>
        <p:nvPicPr>
          <p:cNvPr id="27650" name="Picture 2" descr="C:\Users\Steff\Desktop\NavUP logo v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8955" y="1926046"/>
            <a:ext cx="1124355" cy="990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36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4"/>
          </a:xfrm>
          <a:prstGeom prst="rect">
            <a:avLst/>
          </a:prstGeom>
          <a:solidFill>
            <a:srgbClr val="113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/>
          <p:cNvSpPr txBox="1"/>
          <p:nvPr/>
        </p:nvSpPr>
        <p:spPr>
          <a:xfrm>
            <a:off x="0" y="61556"/>
            <a:ext cx="4270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5400" b="1" dirty="0" smtClean="0">
                <a:solidFill>
                  <a:schemeClr val="bg1"/>
                </a:solidFill>
              </a:rPr>
              <a:t>NavUP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1725" y="307777"/>
            <a:ext cx="6237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sz="2200" b="1" dirty="0" smtClean="0">
                <a:solidFill>
                  <a:schemeClr val="bg1"/>
                </a:solidFill>
              </a:rPr>
              <a:t>Home</a:t>
            </a:r>
            <a:r>
              <a:rPr lang="en-US" b="1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Profile   Navigate   Events   Log out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9144" y="1157579"/>
            <a:ext cx="7453769" cy="5666321"/>
            <a:chOff x="239144" y="1157579"/>
            <a:chExt cx="7453769" cy="5666321"/>
          </a:xfrm>
        </p:grpSpPr>
        <p:grpSp>
          <p:nvGrpSpPr>
            <p:cNvPr id="27" name="Group 26"/>
            <p:cNvGrpSpPr/>
            <p:nvPr/>
          </p:nvGrpSpPr>
          <p:grpSpPr>
            <a:xfrm>
              <a:off x="1342913" y="1331574"/>
              <a:ext cx="6350000" cy="5492326"/>
              <a:chOff x="1342913" y="1331574"/>
              <a:chExt cx="6350000" cy="549232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b="34418"/>
              <a:stretch/>
            </p:blipFill>
            <p:spPr>
              <a:xfrm>
                <a:off x="1342913" y="4258585"/>
                <a:ext cx="6350000" cy="2565315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2196755" y="1331574"/>
                <a:ext cx="5283887" cy="4842216"/>
                <a:chOff x="1664074" y="170655"/>
                <a:chExt cx="5283887" cy="4842216"/>
              </a:xfrm>
            </p:grpSpPr>
            <p:grpSp>
              <p:nvGrpSpPr>
                <p:cNvPr id="21" name="Group 11"/>
                <p:cNvGrpSpPr/>
                <p:nvPr/>
              </p:nvGrpSpPr>
              <p:grpSpPr>
                <a:xfrm>
                  <a:off x="1664074" y="170655"/>
                  <a:ext cx="5283887" cy="4842216"/>
                  <a:chOff x="3346208" y="1575912"/>
                  <a:chExt cx="5283887" cy="4842216"/>
                </a:xfrm>
              </p:grpSpPr>
              <p:grpSp>
                <p:nvGrpSpPr>
                  <p:cNvPr id="23" name="Group 8"/>
                  <p:cNvGrpSpPr/>
                  <p:nvPr/>
                </p:nvGrpSpPr>
                <p:grpSpPr>
                  <a:xfrm>
                    <a:off x="3346208" y="1575912"/>
                    <a:ext cx="5283887" cy="4842216"/>
                    <a:chOff x="2516903" y="1306712"/>
                    <a:chExt cx="5283887" cy="4842216"/>
                  </a:xfrm>
                </p:grpSpPr>
                <p:pic>
                  <p:nvPicPr>
                    <p:cNvPr id="25" name="Picture 24" descr="navIco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16903" y="1306712"/>
                      <a:ext cx="5283887" cy="484221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Donut 25"/>
                    <p:cNvSpPr/>
                    <p:nvPr/>
                  </p:nvSpPr>
                  <p:spPr>
                    <a:xfrm>
                      <a:off x="4036931" y="1951868"/>
                      <a:ext cx="2285969" cy="2228784"/>
                    </a:xfrm>
                    <a:prstGeom prst="donut">
                      <a:avLst>
                        <a:gd name="adj" fmla="val 33905"/>
                      </a:avLst>
                    </a:prstGeom>
                    <a:solidFill>
                      <a:srgbClr val="38649C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4" name="Oval 23"/>
                  <p:cNvSpPr/>
                  <p:nvPr/>
                </p:nvSpPr>
                <p:spPr>
                  <a:xfrm>
                    <a:off x="4866236" y="2221068"/>
                    <a:ext cx="2285969" cy="2228784"/>
                  </a:xfrm>
                  <a:prstGeom prst="ellipse">
                    <a:avLst/>
                  </a:prstGeom>
                  <a:solidFill>
                    <a:srgbClr val="4883C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3527127" y="1502229"/>
                  <a:ext cx="17306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4000" b="1" dirty="0" smtClean="0">
                      <a:solidFill>
                        <a:srgbClr val="BF1D27"/>
                      </a:solidFill>
                    </a:rPr>
                    <a:t>Nav</a:t>
                  </a:r>
                  <a:r>
                    <a:rPr lang="en-ZA" sz="4000" b="1" dirty="0" smtClean="0">
                      <a:solidFill>
                        <a:srgbClr val="113365"/>
                      </a:solidFill>
                    </a:rPr>
                    <a:t>UP</a:t>
                  </a:r>
                  <a:endParaRPr lang="en-ZA" sz="4000" b="1" dirty="0">
                    <a:solidFill>
                      <a:srgbClr val="113365"/>
                    </a:solidFill>
                  </a:endParaRPr>
                </a:p>
              </p:txBody>
            </p:sp>
          </p:grpSp>
        </p:grpSp>
        <p:pic>
          <p:nvPicPr>
            <p:cNvPr id="3074" name="Picture 2" descr="University of Pretoria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9144" y="1157579"/>
              <a:ext cx="3009900" cy="8191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ff\Desktop\NavUP logo 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5391" y="645156"/>
            <a:ext cx="3544277" cy="3099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2372" y="4569964"/>
            <a:ext cx="1987296" cy="1853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Steff\Desktop\NavUP logo 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3087" y="4829909"/>
            <a:ext cx="1524607" cy="1333294"/>
          </a:xfrm>
          <a:prstGeom prst="rect">
            <a:avLst/>
          </a:prstGeom>
          <a:noFill/>
        </p:spPr>
      </p:pic>
      <p:pic>
        <p:nvPicPr>
          <p:cNvPr id="1028" name="Picture 4" descr="C:\Users\Steff\Desktop\NavUP logo v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2097" y="645156"/>
            <a:ext cx="5297488" cy="48514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0" y="0"/>
            <a:ext cx="310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Logos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ff\Desktop\NavUP_Backgrou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898" y="733049"/>
            <a:ext cx="7755902" cy="58091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310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Background Image</a:t>
            </a:r>
            <a:endParaRPr lang="en-Z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Groutsch</dc:creator>
  <cp:lastModifiedBy>Steff</cp:lastModifiedBy>
  <cp:revision>43</cp:revision>
  <dcterms:created xsi:type="dcterms:W3CDTF">2017-03-24T08:32:19Z</dcterms:created>
  <dcterms:modified xsi:type="dcterms:W3CDTF">2017-04-18T12:07:55Z</dcterms:modified>
</cp:coreProperties>
</file>