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postal_codes_of_Canada:_M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Investment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23606"/>
            <a:ext cx="6498159" cy="492047"/>
          </a:xfrm>
        </p:spPr>
        <p:txBody>
          <a:bodyPr/>
          <a:lstStyle/>
          <a:p>
            <a:r>
              <a:rPr lang="en-US" dirty="0" smtClean="0"/>
              <a:t>Analysis by Robert Hosack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8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sections of Toronto still show an opportunity to capitalize on the restaurant market share.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University </a:t>
            </a:r>
            <a:r>
              <a:rPr lang="en-US" dirty="0"/>
              <a:t>of Toronto</a:t>
            </a:r>
          </a:p>
          <a:p>
            <a:pPr lvl="1"/>
            <a:r>
              <a:rPr lang="en-US" dirty="0"/>
              <a:t>Central Bay Street</a:t>
            </a:r>
          </a:p>
          <a:p>
            <a:pPr lvl="1"/>
            <a:r>
              <a:rPr lang="en-US" dirty="0"/>
              <a:t>Church and </a:t>
            </a:r>
            <a:r>
              <a:rPr lang="en-US" dirty="0" smtClean="0"/>
              <a:t>Wellesley</a:t>
            </a:r>
          </a:p>
          <a:p>
            <a:pPr marL="12700" indent="0">
              <a:buNone/>
            </a:pPr>
            <a:r>
              <a:rPr lang="en-US" dirty="0" smtClean="0"/>
              <a:t>While </a:t>
            </a:r>
            <a:r>
              <a:rPr lang="en-US" dirty="0"/>
              <a:t>this analysis was not intended to select which type of restaurant to open/invest in, we do suggest additional analyses if the investor has not decided this factor yet.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neighborhood is best for an Investor?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Deciding where to setup a restaurant is a large financial commitment and can be very risky if not executed </a:t>
            </a:r>
            <a:r>
              <a:rPr lang="en-US" dirty="0" smtClean="0"/>
              <a:t>properly</a:t>
            </a:r>
          </a:p>
          <a:p>
            <a:r>
              <a:rPr lang="en-US" dirty="0" smtClean="0"/>
              <a:t>This analysis will help discover where a greater probability of success can be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7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Scraped from Wikipedia</a:t>
            </a:r>
          </a:p>
          <a:p>
            <a:pPr lvl="1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://en.wikipedia.org/wiki/List_of_postal_codes_of_Canada:_M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Venue information will be acquired utilizing Foursquare API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63" y="4600380"/>
            <a:ext cx="4272672" cy="14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4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</a:t>
            </a:r>
            <a:endParaRPr lang="en-US" dirty="0"/>
          </a:p>
        </p:txBody>
      </p:sp>
      <p:pic>
        <p:nvPicPr>
          <p:cNvPr id="4" name="Content Placeholder 3" descr="Macintosh HD:Users:robhosack:Desktop:Screen Shot 2020-08-06 at 4.16.42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" b="2005"/>
          <a:stretch>
            <a:fillRect/>
          </a:stretch>
        </p:blipFill>
        <p:spPr bwMode="auto">
          <a:xfrm>
            <a:off x="2152872" y="2894945"/>
            <a:ext cx="4831923" cy="26258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Restaurant Venues within Toronto utilizing the K-Means cluster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Venues per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7759294" cy="1757502"/>
          </a:xfrm>
        </p:spPr>
        <p:txBody>
          <a:bodyPr/>
          <a:lstStyle/>
          <a:p>
            <a:r>
              <a:rPr lang="en-US" dirty="0" smtClean="0"/>
              <a:t>Example of the isolated restaurants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Screen Shot 2020-08-07 at 12.0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3" y="2431013"/>
            <a:ext cx="7144791" cy="39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Venues per </a:t>
            </a:r>
            <a:r>
              <a:rPr lang="en-US" dirty="0" smtClean="0"/>
              <a:t>Neighborhood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26" y="1667823"/>
            <a:ext cx="8049879" cy="1367024"/>
          </a:xfrm>
        </p:spPr>
        <p:txBody>
          <a:bodyPr/>
          <a:lstStyle/>
          <a:p>
            <a:r>
              <a:rPr lang="en-US" dirty="0" smtClean="0"/>
              <a:t>These neighborhoods have the most competition</a:t>
            </a:r>
            <a:endParaRPr lang="en-US" dirty="0"/>
          </a:p>
        </p:txBody>
      </p:sp>
      <p:pic>
        <p:nvPicPr>
          <p:cNvPr id="6" name="Picture 5" descr="Screen Shot 2020-08-07 at 12.11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5" y="3235546"/>
            <a:ext cx="7601053" cy="799110"/>
          </a:xfrm>
          <a:prstGeom prst="rect">
            <a:avLst/>
          </a:prstGeom>
        </p:spPr>
      </p:pic>
      <p:pic>
        <p:nvPicPr>
          <p:cNvPr id="7" name="Picture 6" descr="Screen Shot 2020-08-07 at 12.13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" y="2608712"/>
            <a:ext cx="7587488" cy="5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769117"/>
          </a:xfrm>
        </p:spPr>
        <p:txBody>
          <a:bodyPr/>
          <a:lstStyle/>
          <a:p>
            <a:r>
              <a:rPr lang="en-US" dirty="0" smtClean="0"/>
              <a:t>1: University of Toronto</a:t>
            </a:r>
          </a:p>
          <a:p>
            <a:pPr lvl="1"/>
            <a:r>
              <a:rPr lang="en-US" dirty="0" smtClean="0"/>
              <a:t>Close proximity to the college</a:t>
            </a:r>
          </a:p>
          <a:p>
            <a:pPr lvl="1"/>
            <a:r>
              <a:rPr lang="en-US" dirty="0"/>
              <a:t>Higher priced menu items may exclude a large portion of the customers in the area.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 descr="Screen Shot 2020-08-07 at 12.13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" y="3540290"/>
            <a:ext cx="8508236" cy="652833"/>
          </a:xfrm>
          <a:prstGeom prst="rect">
            <a:avLst/>
          </a:prstGeom>
        </p:spPr>
      </p:pic>
      <p:pic>
        <p:nvPicPr>
          <p:cNvPr id="6" name="Picture 5" descr="Screen Shot 2020-08-07 at 12.19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0" y="4080359"/>
            <a:ext cx="8508237" cy="288959"/>
          </a:xfrm>
          <a:prstGeom prst="rect">
            <a:avLst/>
          </a:prstGeom>
        </p:spPr>
      </p:pic>
      <p:pic>
        <p:nvPicPr>
          <p:cNvPr id="7" name="Picture 6" descr="Macintosh HD:Users:robhosack:Desktop:Screen Shot 2020-08-06 at 4.19.31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8" y="3540290"/>
            <a:ext cx="5171440" cy="3108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31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769117"/>
          </a:xfrm>
        </p:spPr>
        <p:txBody>
          <a:bodyPr/>
          <a:lstStyle/>
          <a:p>
            <a:r>
              <a:rPr lang="en-US" dirty="0" smtClean="0"/>
              <a:t>2: Central Bay Street</a:t>
            </a:r>
          </a:p>
          <a:p>
            <a:pPr lvl="1"/>
            <a:r>
              <a:rPr lang="en-US" dirty="0" smtClean="0"/>
              <a:t>Walking distance to Queens Park (South) and a local hospital</a:t>
            </a:r>
          </a:p>
          <a:p>
            <a:pPr lvl="1"/>
            <a:r>
              <a:rPr lang="en-US" dirty="0" smtClean="0"/>
              <a:t>A short drive to the University of Toronto</a:t>
            </a:r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5" name="Picture 4" descr="Screen Shot 2020-08-07 at 12.13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" y="3540290"/>
            <a:ext cx="8508236" cy="652833"/>
          </a:xfrm>
          <a:prstGeom prst="rect">
            <a:avLst/>
          </a:prstGeom>
        </p:spPr>
      </p:pic>
      <p:pic>
        <p:nvPicPr>
          <p:cNvPr id="10" name="Picture 9" descr="Screen Shot 2020-08-07 at 12.23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" y="4220728"/>
            <a:ext cx="8508236" cy="297180"/>
          </a:xfrm>
          <a:prstGeom prst="rect">
            <a:avLst/>
          </a:prstGeom>
        </p:spPr>
      </p:pic>
      <p:pic>
        <p:nvPicPr>
          <p:cNvPr id="8" name="Picture 7" descr="Macintosh HD:Users:robhosack:Desktop:Screen Shot 2020-08-06 at 4.18.49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1" y="3540290"/>
            <a:ext cx="5745773" cy="2823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34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769117"/>
          </a:xfrm>
        </p:spPr>
        <p:txBody>
          <a:bodyPr/>
          <a:lstStyle/>
          <a:p>
            <a:r>
              <a:rPr lang="en-US" dirty="0" smtClean="0"/>
              <a:t>3: Church and Wellesley</a:t>
            </a:r>
          </a:p>
          <a:p>
            <a:pPr lvl="1"/>
            <a:r>
              <a:rPr lang="en-US" dirty="0" smtClean="0"/>
              <a:t>Walking distance to Queens Park (North)</a:t>
            </a:r>
          </a:p>
          <a:p>
            <a:pPr lvl="1"/>
            <a:r>
              <a:rPr lang="en-US" dirty="0" smtClean="0"/>
              <a:t>More competition- however the type of restaurant would be especially important for this location</a:t>
            </a:r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5" name="Picture 4" descr="Screen Shot 2020-08-07 at 12.13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" y="3540290"/>
            <a:ext cx="8508236" cy="652833"/>
          </a:xfrm>
          <a:prstGeom prst="rect">
            <a:avLst/>
          </a:prstGeom>
        </p:spPr>
      </p:pic>
      <p:pic>
        <p:nvPicPr>
          <p:cNvPr id="4" name="Picture 3" descr="Screen Shot 2020-08-07 at 12.23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" y="4165041"/>
            <a:ext cx="8508236" cy="300038"/>
          </a:xfrm>
          <a:prstGeom prst="rect">
            <a:avLst/>
          </a:prstGeom>
        </p:spPr>
      </p:pic>
      <p:pic>
        <p:nvPicPr>
          <p:cNvPr id="9" name="Picture 8" descr="Macintosh HD:Users:robhosack:Desktop:Screen Shot 2020-08-06 at 4.18.14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2" y="3245827"/>
            <a:ext cx="5486400" cy="344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0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57</TotalTime>
  <Words>251</Words>
  <Application>Microsoft Macintosh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Restaurant Investment</vt:lpstr>
      <vt:lpstr>Which neighborhood is best for an Investor?</vt:lpstr>
      <vt:lpstr>The Data</vt:lpstr>
      <vt:lpstr>K-Means Cluster</vt:lpstr>
      <vt:lpstr>Restaurant Venues per Neighborhood</vt:lpstr>
      <vt:lpstr>Restaurant Venues per Neighborhood cont’d</vt:lpstr>
      <vt:lpstr>Neighborhood Recommendations</vt:lpstr>
      <vt:lpstr>Neighborhood Recommendations</vt:lpstr>
      <vt:lpstr>Neighborhood Recommendations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Investment</dc:title>
  <dc:creator>Rob's Mac</dc:creator>
  <cp:lastModifiedBy>Rob's Mac</cp:lastModifiedBy>
  <cp:revision>4</cp:revision>
  <dcterms:created xsi:type="dcterms:W3CDTF">2020-08-07T03:37:17Z</dcterms:created>
  <dcterms:modified xsi:type="dcterms:W3CDTF">2020-08-07T04:35:00Z</dcterms:modified>
</cp:coreProperties>
</file>