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5"/>
  </p:notesMasterIdLst>
  <p:sldIdLst>
    <p:sldId id="256" r:id="rId5"/>
    <p:sldId id="1293" r:id="rId6"/>
    <p:sldId id="1294" r:id="rId7"/>
    <p:sldId id="1295" r:id="rId8"/>
    <p:sldId id="1302" r:id="rId9"/>
    <p:sldId id="1297" r:id="rId10"/>
    <p:sldId id="1298" r:id="rId11"/>
    <p:sldId id="1299" r:id="rId12"/>
    <p:sldId id="1300" r:id="rId13"/>
    <p:sldId id="130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Peters" initials="JP" lastIdx="18" clrIdx="0">
    <p:extLst>
      <p:ext uri="{19B8F6BF-5375-455C-9EA6-DF929625EA0E}">
        <p15:presenceInfo xmlns:p15="http://schemas.microsoft.com/office/powerpoint/2012/main" userId="S::jason@dx.com.au::957e8bb8-751e-4c3f-8cee-5997265dea78" providerId="AD"/>
      </p:ext>
    </p:extLst>
  </p:cmAuthor>
  <p:cmAuthor id="2" name="Mark Greenwood" initials="MG" lastIdx="4" clrIdx="1">
    <p:extLst>
      <p:ext uri="{19B8F6BF-5375-455C-9EA6-DF929625EA0E}">
        <p15:presenceInfo xmlns:p15="http://schemas.microsoft.com/office/powerpoint/2012/main" userId="S::mark@dx.com.au::be969959-604f-4399-8ba3-8f1b25c50bb6" providerId="AD"/>
      </p:ext>
    </p:extLst>
  </p:cmAuthor>
  <p:cmAuthor id="3" name="Heath Ogier" initials="HO" lastIdx="2" clrIdx="2">
    <p:extLst>
      <p:ext uri="{19B8F6BF-5375-455C-9EA6-DF929625EA0E}">
        <p15:presenceInfo xmlns:p15="http://schemas.microsoft.com/office/powerpoint/2012/main" userId="S::heath.ogier@dx.com.au::4c091630-21b4-41a8-a5c2-dcfd97a9cf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82CB"/>
    <a:srgbClr val="87B4E0"/>
    <a:srgbClr val="A7C8E8"/>
    <a:srgbClr val="4CA6DB"/>
    <a:srgbClr val="97BEE4"/>
    <a:srgbClr val="478BCF"/>
    <a:srgbClr val="3297D0"/>
    <a:srgbClr val="5796D3"/>
    <a:srgbClr val="77AADC"/>
    <a:srgbClr val="67A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F12A8-BE07-D942-9FD0-BDCD52A2A1AD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40AB3-A11F-D844-B185-19526D2D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4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40AB3-A11F-D844-B185-19526D2D745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98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3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8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5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93C5-EDC7-084F-9CB0-58F40AAC9CFE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CF1D8-1A18-4F4E-9A79-0853BDE1E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7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63689"/>
            <a:ext cx="6858000" cy="203058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Testing with </a:t>
            </a:r>
            <a:r>
              <a:rPr lang="en-US" sz="2800"/>
              <a:t>Locust - </a:t>
            </a:r>
            <a:r>
              <a:rPr lang="en-US" sz="2800" dirty="0"/>
              <a:t>Load </a:t>
            </a:r>
            <a:r>
              <a:rPr lang="en-US" sz="2800"/>
              <a:t>Testing Tool Using python</a:t>
            </a:r>
            <a:br>
              <a:rPr lang="en-US" sz="2800" dirty="0"/>
            </a:br>
            <a:r>
              <a:rPr lang="en-US" sz="2800" dirty="0"/>
              <a:t>-</a:t>
            </a:r>
            <a:br>
              <a:rPr lang="en-US" sz="2800" dirty="0"/>
            </a:br>
            <a:r>
              <a:rPr lang="en-US" sz="2800" dirty="0"/>
              <a:t>Installation, Execution, Design and Reporting</a:t>
            </a:r>
            <a:br>
              <a:rPr lang="en-US" sz="2800" dirty="0"/>
            </a:br>
            <a:r>
              <a:rPr lang="en-US" sz="2800" dirty="0"/>
              <a:t>A sample project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Rob Allan</a:t>
            </a:r>
            <a:endParaRPr lang="en-US" sz="15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62118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  <a:t>Code Location for all the project - at Rob’s </a:t>
            </a:r>
            <a:r>
              <a:rPr lang="en-US" sz="2400" dirty="0" err="1">
                <a:solidFill>
                  <a:srgbClr val="3782CB"/>
                </a:solidFill>
                <a:latin typeface="Arial"/>
                <a:cs typeface="Arial"/>
              </a:rPr>
              <a:t>github</a:t>
            </a:r>
            <a:b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</a:br>
            <a:endParaRPr lang="en-US" sz="2400" dirty="0">
              <a:solidFill>
                <a:srgbClr val="3782CB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950823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9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3782CB"/>
                </a:solidFill>
                <a:latin typeface="Arial"/>
                <a:cs typeface="Arial"/>
              </a:rPr>
              <a:t>Summary</a:t>
            </a:r>
            <a:endParaRPr lang="en-US" sz="2400" dirty="0">
              <a:solidFill>
                <a:srgbClr val="3782CB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950823"/>
            <a:ext cx="7561566" cy="3378287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Locust and Python Installation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System Under Test - Flask web server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System Under Test - Flask API server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Overview of Basic Web Load Tester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Overview of Basic API Load Tester 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Running Locust from web GUI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Running Locust from Command Line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Code Location for all the project - at Rob’s </a:t>
            </a: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github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A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Why - Supports Code based load testing using Python, lends itself to CICD integration and supports web and API based testing – as well as plugins for other protocols such as RPC and </a:t>
            </a:r>
            <a:r>
              <a:rPr lang="en-AU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gRPC</a:t>
            </a:r>
            <a:endParaRPr lang="en-AU" sz="1800" b="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A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Further info on Locust is available here … https://docs.locust.io/en/stable/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3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3782CB"/>
                </a:solidFill>
                <a:latin typeface="Arial"/>
                <a:cs typeface="Arial"/>
              </a:rPr>
              <a:t>Locust and Python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950823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Insta;l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Python – 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–v </a:t>
            </a: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to verify - tested against 3.9.6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This should include pip by default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Install locust - 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locust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– you may choose to sue an env to limit scope of packages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That’s it for install -  easy…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rgbClr val="3782CB"/>
                </a:solidFill>
                <a:latin typeface="Arial"/>
                <a:cs typeface="Arial"/>
              </a:rPr>
              <a:t>System Under Test - Flask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735677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For this testing a simple Flask web server is set up - to respond to specific URLs on a known port and limited set of routes – to run </a:t>
            </a: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.\basicFlaskWebServer.py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All code in </a:t>
            </a:r>
            <a:r>
              <a:rPr lang="en-AU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github</a:t>
            </a:r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at end of this document.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6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B55368-54E1-41E5-96FE-171D01F39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044" y="2072701"/>
            <a:ext cx="3809974" cy="300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714626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For this testing a simple Flask API server is set up -  to respond to specific URLs on a known port and limited set of routes – also define JSON message bodies and response codes - to run </a:t>
            </a: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.\basicAPIServer.py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All code in </a:t>
            </a:r>
            <a:r>
              <a:rPr lang="en-AU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github</a:t>
            </a: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 at end of this document.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4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63AF647-9F8D-4FE1-97A8-E6D7B5771079}"/>
              </a:ext>
            </a:extLst>
          </p:cNvPr>
          <p:cNvSpPr txBox="1">
            <a:spLocks/>
          </p:cNvSpPr>
          <p:nvPr/>
        </p:nvSpPr>
        <p:spPr>
          <a:xfrm>
            <a:off x="1055054" y="137082"/>
            <a:ext cx="7886700" cy="71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>
                <a:solidFill>
                  <a:srgbClr val="3782CB"/>
                </a:solidFill>
                <a:latin typeface="Arial"/>
                <a:cs typeface="Arial"/>
              </a:rPr>
              <a:t>System Under Test - Flask API server</a:t>
            </a:r>
            <a:endParaRPr lang="en-AU" sz="2400" dirty="0">
              <a:solidFill>
                <a:srgbClr val="3782CB"/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16AB92-5E79-4602-9A8E-32001870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78" y="2044223"/>
            <a:ext cx="4699980" cy="303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9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  <a:t>Overview of Basic Web Load Tester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950823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 simple file locustfile_web.py is provided.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Shows a simple file with several classes and with weighted task (more weighting more executions).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Shows the life cycle of tests with events before and after the complete cycle, or alternatively before and after each task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Calls to specific URLs, with validations for total time and text validations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Wait time can be used to control execution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90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  <a:t>Overview of Basic API Load Tester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E8E4FB7-CF4C-45F5-BC54-BA46736FB656}"/>
              </a:ext>
            </a:extLst>
          </p:cNvPr>
          <p:cNvSpPr txBox="1">
            <a:spLocks/>
          </p:cNvSpPr>
          <p:nvPr/>
        </p:nvSpPr>
        <p:spPr>
          <a:xfrm>
            <a:off x="935808" y="678263"/>
            <a:ext cx="7561566" cy="33782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A simple file locustfile_api.py is provided.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Shows a simple file with single classes and with equally weighted tasks (more weighting more executions).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Once again shows the life cycle of tests with events before and after the complete cycle, or alternatively before and after each task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Calls to specific URLs, with validations for total time, response code JSON text validations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Extract is shown below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DC740-2315-446F-B534-89593029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05" y="3253372"/>
            <a:ext cx="7438269" cy="18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1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  <a:t>Running Locust from web GUI</a:t>
            </a:r>
            <a:b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</a:br>
            <a:endParaRPr lang="en-US" sz="2400" dirty="0">
              <a:solidFill>
                <a:srgbClr val="3782CB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246" y="662832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A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The test cycles can be invoked to provoke a web GUI – typically on port 8089 -  users can then control the number of threads and ramp up rate. Additionally the outputs can be examined- to invoke locust filename -  here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locust -f locustfile_api.py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locust -f locustfile_web.py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AU" sz="12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D671D49-83CC-45B1-901D-DD0CB5A1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7" y="2104034"/>
            <a:ext cx="916598" cy="935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F7A65-FB17-4F18-8ECE-B80EABA9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7" y="3271837"/>
            <a:ext cx="9144000" cy="1571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252214-CA5B-4F7A-B7AB-467CF9FDC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692" y="1155828"/>
            <a:ext cx="4860164" cy="21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52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054" y="137082"/>
            <a:ext cx="7886700" cy="716362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  <a:t>Running Locust from Command Line</a:t>
            </a:r>
            <a:br>
              <a:rPr lang="en-US" sz="2400" dirty="0">
                <a:solidFill>
                  <a:srgbClr val="3782CB"/>
                </a:solidFill>
                <a:latin typeface="Arial"/>
                <a:cs typeface="Arial"/>
              </a:rPr>
            </a:br>
            <a:endParaRPr lang="en-US" sz="2400" dirty="0">
              <a:solidFill>
                <a:srgbClr val="3782CB"/>
              </a:solidFill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5" y="950823"/>
            <a:ext cx="7561566" cy="33782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This will allows the execution with arguments. Headless typically for web cases. This example creates extra output example csv values, runs for 10 seconds, with up to 100 user with a ramp up rate of 10 per second.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locust -f locustfile_web.py --csv=example --headless --host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wfng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100 -r 10 -t 10s</a:t>
            </a: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A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cs typeface="Arial"/>
              </a:rPr>
              <a:t>Further options through locust help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n-AU" sz="18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41816" y="669920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41816" y="4723593"/>
            <a:ext cx="7561566" cy="0"/>
          </a:xfrm>
          <a:prstGeom prst="line">
            <a:avLst/>
          </a:prstGeom>
          <a:ln w="762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9558C25-99FE-487B-A5DC-73CD9222A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8" y="3076727"/>
            <a:ext cx="9144000" cy="25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9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02e481-756b-4c32-8dd7-a64d9b88c122">
      <UserInfo>
        <DisplayName>Grace Causley</DisplayName>
        <AccountId>89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1495D374B67843A20F2E61C62B7700" ma:contentTypeVersion="4" ma:contentTypeDescription="Create a new document." ma:contentTypeScope="" ma:versionID="41e25ebb199dd33a07cae4b16a63210c">
  <xsd:schema xmlns:xsd="http://www.w3.org/2001/XMLSchema" xmlns:xs="http://www.w3.org/2001/XMLSchema" xmlns:p="http://schemas.microsoft.com/office/2006/metadata/properties" xmlns:ns2="3b1a670b-16f7-4c5c-a30a-5a797d1dfe9d" xmlns:ns3="5e02e481-756b-4c32-8dd7-a64d9b88c122" targetNamespace="http://schemas.microsoft.com/office/2006/metadata/properties" ma:root="true" ma:fieldsID="72b66df38dd3bc64da0cc654f076ac47" ns2:_="" ns3:_="">
    <xsd:import namespace="3b1a670b-16f7-4c5c-a30a-5a797d1dfe9d"/>
    <xsd:import namespace="5e02e481-756b-4c32-8dd7-a64d9b88c1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a670b-16f7-4c5c-a30a-5a797d1df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2e481-756b-4c32-8dd7-a64d9b88c1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A795DC-BC16-4282-9E5F-770506D28190}">
  <ds:schemaRefs>
    <ds:schemaRef ds:uri="http://schemas.microsoft.com/office/2006/documentManagement/types"/>
    <ds:schemaRef ds:uri="http://purl.org/dc/elements/1.1/"/>
    <ds:schemaRef ds:uri="3b1a670b-16f7-4c5c-a30a-5a797d1dfe9d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5e02e481-756b-4c32-8dd7-a64d9b88c122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07AC75-B81B-4AD1-83C9-B666FE461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1a670b-16f7-4c5c-a30a-5a797d1dfe9d"/>
    <ds:schemaRef ds:uri="5e02e481-756b-4c32-8dd7-a64d9b88c1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EFEA53-A855-4314-9C6A-D6F0ABFCD0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2430</TotalTime>
  <Words>606</Words>
  <Application>Microsoft Office PowerPoint</Application>
  <PresentationFormat>On-screen Show (16:9)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Testing with Locust - Load Testing Tool Using python - Installation, Execution, Design and Reporting A sample project  Rob Allan</vt:lpstr>
      <vt:lpstr>Summary</vt:lpstr>
      <vt:lpstr>Locust and Python Installation</vt:lpstr>
      <vt:lpstr>System Under Test - Flask web server</vt:lpstr>
      <vt:lpstr>PowerPoint Presentation</vt:lpstr>
      <vt:lpstr>Overview of Basic Web Load Tester</vt:lpstr>
      <vt:lpstr>Overview of Basic API Load Tester</vt:lpstr>
      <vt:lpstr>Running Locust from web GUI </vt:lpstr>
      <vt:lpstr>Running Locust from Command Line </vt:lpstr>
      <vt:lpstr>Code Location for all the project - at Rob’s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 Solutions</dc:title>
  <dc:creator>Microsoft Office User</dc:creator>
  <cp:lastModifiedBy>Rob Allan</cp:lastModifiedBy>
  <cp:revision>93</cp:revision>
  <cp:lastPrinted>2019-02-19T01:33:46Z</cp:lastPrinted>
  <dcterms:created xsi:type="dcterms:W3CDTF">2018-10-27T20:09:26Z</dcterms:created>
  <dcterms:modified xsi:type="dcterms:W3CDTF">2021-07-02T09:34:36Z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2560">
    <vt:lpwstr>43</vt:lpwstr>
  </property>
  <property fmtid="{D5CDD505-2E9C-101B-9397-08002B2CF9AE}" pid="3" name="ContentTypeId">
    <vt:lpwstr>0x010100411495D374B67843A20F2E61C62B7700</vt:lpwstr>
  </property>
  <property fmtid="{D5CDD505-2E9C-101B-9397-08002B2CF9AE}" pid="4" name="AuthorIds_UIVersion_3584">
    <vt:lpwstr>43</vt:lpwstr>
  </property>
  <property fmtid="{D5CDD505-2E9C-101B-9397-08002B2CF9AE}" pid="5" name="AuthorIds_UIVersion_5632">
    <vt:lpwstr>43</vt:lpwstr>
  </property>
  <property fmtid="{D5CDD505-2E9C-101B-9397-08002B2CF9AE}" pid="6" name="AuthorIds_UIVersion_6656">
    <vt:lpwstr>43</vt:lpwstr>
  </property>
  <property fmtid="{D5CDD505-2E9C-101B-9397-08002B2CF9AE}" pid="7" name="AuthorIds_UIVersion_7680">
    <vt:lpwstr>43</vt:lpwstr>
  </property>
  <property fmtid="{D5CDD505-2E9C-101B-9397-08002B2CF9AE}" pid="8" name="AuthorIds_UIVersion_8192">
    <vt:lpwstr>43</vt:lpwstr>
  </property>
  <property fmtid="{D5CDD505-2E9C-101B-9397-08002B2CF9AE}" pid="9" name="AuthorIds_UIVersion_8704">
    <vt:lpwstr>43</vt:lpwstr>
  </property>
  <property fmtid="{D5CDD505-2E9C-101B-9397-08002B2CF9AE}" pid="10" name="AuthorIds_UIVersion_21504">
    <vt:lpwstr>50,14</vt:lpwstr>
  </property>
  <property fmtid="{D5CDD505-2E9C-101B-9397-08002B2CF9AE}" pid="11" name="AuthorIds_UIVersion_5120">
    <vt:lpwstr>43</vt:lpwstr>
  </property>
</Properties>
</file>