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72" r:id="rId3"/>
    <p:sldId id="273" r:id="rId4"/>
    <p:sldId id="275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9AD0E6-2160-40DB-9E1B-B01257573ACD}">
          <p14:sldIdLst>
            <p14:sldId id="271"/>
            <p14:sldId id="272"/>
            <p14:sldId id="273"/>
            <p14:sldId id="275"/>
            <p14:sldId id="274"/>
          </p14:sldIdLst>
        </p14:section>
        <p14:section name="Reference - CrimeLabDesign" id="{9E865386-4989-45EB-9E4B-BD1813BA5EE2}">
          <p14:sldIdLst/>
        </p14:section>
        <p14:section name="SupportDocs" id="{63087A84-5AF3-4FA0-AFC0-604167A9CD2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5744D-A4E7-4D5A-BBB4-252046FD468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76E09-DDEC-4428-9E0D-BF587C9A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2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29B5-513F-7D94-7E92-FC84A2609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9EB62-D9FC-F3B5-CB0D-2E839DFE1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8BFFF-F11A-A9EF-90FA-07185DD5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CCB2-3136-48DC-A0BB-E81EF6BEF10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A8FD0-FE61-0E09-B946-06C9E867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9B76F-FB25-FCB5-C13E-47462988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12AB-20B6-4034-8BF4-B82DE86F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8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2336-3A56-4756-572F-8648B771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6EA2A-C26F-9A02-6FA2-E0BE54E83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40973-50DD-FCE4-9814-43B40F96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CCB2-3136-48DC-A0BB-E81EF6BEF10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2208C-EDA3-47AC-0ADD-85FE7898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193AB-5061-B8FF-972E-805633A8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12AB-20B6-4034-8BF4-B82DE86F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4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5F015-F5B7-DAA2-CBEB-D7945D981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D6585-9FA3-DA40-DD12-53966F587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0AEA3-A0E4-163E-226D-B011D484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CCB2-3136-48DC-A0BB-E81EF6BEF10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D0965-0A1F-8A8A-9F14-9633E945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DBB67-724A-2D11-047D-3171BF73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12AB-20B6-4034-8BF4-B82DE86F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3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757F-EC62-9C94-2F3C-E16D5D06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2A38-7C5C-F42E-63FA-1ED741F0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990F9-B011-EC84-5570-E864666F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CCB2-3136-48DC-A0BB-E81EF6BEF10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EAEE3-0194-608C-4681-AC8C0367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EDEE3-7279-05A3-2C48-2E68961E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12AB-20B6-4034-8BF4-B82DE86F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1689-F99E-163C-5B0C-FDDF521E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B2484-AF15-3F26-095A-AF9CBCAAD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C6D73-6B04-505C-461B-30972EB1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CCB2-3136-48DC-A0BB-E81EF6BEF10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6AB48-5B03-3070-69E2-8FD7E4DD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C0165-7BE4-5B21-5C68-FE219B12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12AB-20B6-4034-8BF4-B82DE86F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6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3182-100A-4DF0-73E6-C906C78E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8DB1-12D7-57A6-A06F-DA26C3AB3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C2929-FB7B-453C-46B3-24F00198C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7A232-80F0-5D9A-23D9-A6A8D72F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CCB2-3136-48DC-A0BB-E81EF6BEF10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BD055-98FA-0745-59E1-1EDFEE19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4B114-5E01-14EE-15FB-FFC53EC6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12AB-20B6-4034-8BF4-B82DE86F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5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112E-F684-1545-75C9-03FC7B18A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B061D-CD61-6614-86B7-6B245CC0E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DBF64-1192-DB87-860E-F9658D164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565D2-72B4-C12A-4D97-69E760B4C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48766-1ECD-DC42-5EB2-899569924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EB13F-4BF3-7DE2-8375-14B4879A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CCB2-3136-48DC-A0BB-E81EF6BEF10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ADF3A-34AD-C526-15FF-E339AE65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D81A7-2365-F0A1-346F-E0F0E204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12AB-20B6-4034-8BF4-B82DE86F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2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E45D-C779-ECDA-DE5C-6C577640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5B3AA-AB1E-6ACF-6BE4-7A4BDE12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CCB2-3136-48DC-A0BB-E81EF6BEF10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24DAD-CA75-AABE-C5F9-FF2AD4ED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8F61F-6369-C66E-DD43-818557BB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12AB-20B6-4034-8BF4-B82DE86F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9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FA641-2F10-1F73-9043-E3521125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CCB2-3136-48DC-A0BB-E81EF6BEF10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34A9C-B085-647A-DF8D-8694B195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589E5-50BF-F62D-7427-3B08F53C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12AB-20B6-4034-8BF4-B82DE86F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1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1E7C-E0C4-1869-86C7-01C9721F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A5C4F-703E-DA3C-6C63-FEA53BC60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F3783-D014-CD7B-8F09-4E76EB3BC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65E35-79B6-9286-2E2F-DF6AA523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CCB2-3136-48DC-A0BB-E81EF6BEF10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400C6-7D07-C3F1-F7F4-F6355585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9699D-15BD-2739-3429-6FEBAA8A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12AB-20B6-4034-8BF4-B82DE86F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1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0B06-87BF-F798-F7F7-5E07BB4F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595EB-4C05-212E-A958-38E71FAB6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D92CD-7FC0-59F2-DDAA-7C094A596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35AEC-E824-6EAF-14DF-5F869399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CCB2-3136-48DC-A0BB-E81EF6BEF10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6EE3D-7E45-ED64-9271-6BA895D8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495D8-089E-8A6E-D42B-FC0A43B3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12AB-20B6-4034-8BF4-B82DE86F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6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77B49-C648-426E-5DAF-43668161F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2C0AF-FAED-8A8D-D6F5-69896FFE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AD57-0B66-ACF0-D8D1-E7D11E919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ECCB2-3136-48DC-A0BB-E81EF6BEF10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55054-A2D0-BA67-95B4-425E92CAA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857C-4199-528D-44C1-AA97E2BB5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512AB-20B6-4034-8BF4-B82DE86F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4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534330-BCB0-7BA4-8486-8B38CF0DE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Accounting Desktop</a:t>
            </a:r>
            <a:br>
              <a:rPr lang="en-US" dirty="0"/>
            </a:br>
            <a:r>
              <a:rPr lang="en-US" dirty="0"/>
              <a:t>Application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4A1581D-6A28-11A0-2EEA-E8219FDC3B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Authored by </a:t>
            </a:r>
          </a:p>
          <a:p>
            <a:r>
              <a:rPr lang="en-US" dirty="0"/>
              <a:t>Robert Gaisey</a:t>
            </a:r>
          </a:p>
          <a:p>
            <a:r>
              <a:rPr lang="en-US" dirty="0"/>
              <a:t>October 16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10368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53BAF5-C01E-40A7-83B1-DBE74F31367F}"/>
              </a:ext>
            </a:extLst>
          </p:cNvPr>
          <p:cNvSpPr/>
          <p:nvPr/>
        </p:nvSpPr>
        <p:spPr>
          <a:xfrm>
            <a:off x="334418" y="98599"/>
            <a:ext cx="10808898" cy="66608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C9ED55B-0E42-1CA9-36C6-339F3AC1F09C}"/>
              </a:ext>
            </a:extLst>
          </p:cNvPr>
          <p:cNvSpPr/>
          <p:nvPr/>
        </p:nvSpPr>
        <p:spPr>
          <a:xfrm>
            <a:off x="6129230" y="4129931"/>
            <a:ext cx="4352436" cy="13334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759E0-5477-841D-8125-4742471BA9BB}"/>
              </a:ext>
            </a:extLst>
          </p:cNvPr>
          <p:cNvSpPr/>
          <p:nvPr/>
        </p:nvSpPr>
        <p:spPr>
          <a:xfrm>
            <a:off x="6143626" y="2063595"/>
            <a:ext cx="4905374" cy="13334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6D80F9-3310-F588-8DBA-0FE399FB9879}"/>
              </a:ext>
            </a:extLst>
          </p:cNvPr>
          <p:cNvSpPr/>
          <p:nvPr/>
        </p:nvSpPr>
        <p:spPr>
          <a:xfrm>
            <a:off x="1729002" y="2063595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Available: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57FF37-3637-29EE-7246-A8B78E08F5C0}"/>
              </a:ext>
            </a:extLst>
          </p:cNvPr>
          <p:cNvSpPr/>
          <p:nvPr/>
        </p:nvSpPr>
        <p:spPr>
          <a:xfrm>
            <a:off x="3004261" y="320786"/>
            <a:ext cx="4443695" cy="42876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JP Morgan Checking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C2F831-1097-33E0-9FE6-7FAC78328DE4}"/>
              </a:ext>
            </a:extLst>
          </p:cNvPr>
          <p:cNvCxnSpPr/>
          <p:nvPr/>
        </p:nvCxnSpPr>
        <p:spPr>
          <a:xfrm>
            <a:off x="2956044" y="877624"/>
            <a:ext cx="44557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5CCCB7D-1A81-AFB8-83CB-450F554CC4B6}"/>
              </a:ext>
            </a:extLst>
          </p:cNvPr>
          <p:cNvSpPr/>
          <p:nvPr/>
        </p:nvSpPr>
        <p:spPr>
          <a:xfrm>
            <a:off x="1808767" y="6146617"/>
            <a:ext cx="980968" cy="415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 Transaction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335840-F12B-2DFB-1AEC-B1837D3D5B5F}"/>
              </a:ext>
            </a:extLst>
          </p:cNvPr>
          <p:cNvSpPr/>
          <p:nvPr/>
        </p:nvSpPr>
        <p:spPr>
          <a:xfrm>
            <a:off x="6548384" y="6211543"/>
            <a:ext cx="980968" cy="415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FFC7BF-5638-A6CE-8081-F837B08CD7F2}"/>
              </a:ext>
            </a:extLst>
          </p:cNvPr>
          <p:cNvSpPr/>
          <p:nvPr/>
        </p:nvSpPr>
        <p:spPr>
          <a:xfrm>
            <a:off x="1767324" y="1466061"/>
            <a:ext cx="2377440" cy="39467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Balance: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3F68A56-832D-DB95-1542-9D95A8644ED1}"/>
              </a:ext>
            </a:extLst>
          </p:cNvPr>
          <p:cNvSpPr/>
          <p:nvPr/>
        </p:nvSpPr>
        <p:spPr>
          <a:xfrm>
            <a:off x="1729002" y="2064444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Available: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64AE7B-C419-A54E-BDB9-1585EFD69289}"/>
              </a:ext>
            </a:extLst>
          </p:cNvPr>
          <p:cNvSpPr/>
          <p:nvPr/>
        </p:nvSpPr>
        <p:spPr>
          <a:xfrm>
            <a:off x="1729002" y="2499497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Pending: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29DB68-8F73-79F0-4FEA-8AB805ED1D5C}"/>
              </a:ext>
            </a:extLst>
          </p:cNvPr>
          <p:cNvSpPr/>
          <p:nvPr/>
        </p:nvSpPr>
        <p:spPr>
          <a:xfrm>
            <a:off x="5973292" y="1466061"/>
            <a:ext cx="2377440" cy="5308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Pending Transactions: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740A6C-5745-6115-F26E-1AA91C685357}"/>
              </a:ext>
            </a:extLst>
          </p:cNvPr>
          <p:cNvSpPr/>
          <p:nvPr/>
        </p:nvSpPr>
        <p:spPr>
          <a:xfrm>
            <a:off x="781701" y="5761588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8FBE64-EC2E-5838-B650-FC2CF7E0067D}"/>
              </a:ext>
            </a:extLst>
          </p:cNvPr>
          <p:cNvSpPr/>
          <p:nvPr/>
        </p:nvSpPr>
        <p:spPr>
          <a:xfrm>
            <a:off x="2157627" y="5761587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AD9023D-53BE-92CB-6A88-F3A763044EBB}"/>
              </a:ext>
            </a:extLst>
          </p:cNvPr>
          <p:cNvSpPr/>
          <p:nvPr/>
        </p:nvSpPr>
        <p:spPr>
          <a:xfrm>
            <a:off x="3620402" y="5761587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Acct: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D34BF6-C91D-4BE4-222E-31E2962EB0D6}"/>
              </a:ext>
            </a:extLst>
          </p:cNvPr>
          <p:cNvSpPr/>
          <p:nvPr/>
        </p:nvSpPr>
        <p:spPr>
          <a:xfrm>
            <a:off x="6228756" y="2160795"/>
            <a:ext cx="1448394" cy="2758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Netflix subscription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7E9039-9CFF-DF6A-3BC6-1B730013DC28}"/>
              </a:ext>
            </a:extLst>
          </p:cNvPr>
          <p:cNvSpPr/>
          <p:nvPr/>
        </p:nvSpPr>
        <p:spPr>
          <a:xfrm>
            <a:off x="7826370" y="2154016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15.49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1793BB-A65F-B7B9-1E81-47970B1EC69C}"/>
              </a:ext>
            </a:extLst>
          </p:cNvPr>
          <p:cNvSpPr/>
          <p:nvPr/>
        </p:nvSpPr>
        <p:spPr>
          <a:xfrm>
            <a:off x="9291042" y="2145259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10/15/2023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41A791E-B25E-FF86-FE3C-D4087A45E527}"/>
              </a:ext>
            </a:extLst>
          </p:cNvPr>
          <p:cNvSpPr/>
          <p:nvPr/>
        </p:nvSpPr>
        <p:spPr>
          <a:xfrm>
            <a:off x="5973292" y="3549498"/>
            <a:ext cx="2377440" cy="5308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Recent Transactions: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6259B6-6845-2443-DA1E-81041C993CFB}"/>
              </a:ext>
            </a:extLst>
          </p:cNvPr>
          <p:cNvSpPr/>
          <p:nvPr/>
        </p:nvSpPr>
        <p:spPr>
          <a:xfrm>
            <a:off x="6228756" y="2559203"/>
            <a:ext cx="1448394" cy="2758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Joint transfer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315AB-8913-3331-25E2-B5376F554A63}"/>
              </a:ext>
            </a:extLst>
          </p:cNvPr>
          <p:cNvSpPr/>
          <p:nvPr/>
        </p:nvSpPr>
        <p:spPr>
          <a:xfrm>
            <a:off x="7826370" y="2552424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300.00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6C626-D216-DE00-C4B9-FAC4619BF534}"/>
              </a:ext>
            </a:extLst>
          </p:cNvPr>
          <p:cNvSpPr/>
          <p:nvPr/>
        </p:nvSpPr>
        <p:spPr>
          <a:xfrm>
            <a:off x="9291042" y="2543667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10/02/2023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5A452-3D48-A80F-2419-14A2DE394764}"/>
              </a:ext>
            </a:extLst>
          </p:cNvPr>
          <p:cNvSpPr/>
          <p:nvPr/>
        </p:nvSpPr>
        <p:spPr>
          <a:xfrm>
            <a:off x="6228756" y="2925499"/>
            <a:ext cx="1448394" cy="2758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CC Payment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D4856A-A40D-9D85-3504-5EFCAE9C85D0}"/>
              </a:ext>
            </a:extLst>
          </p:cNvPr>
          <p:cNvSpPr/>
          <p:nvPr/>
        </p:nvSpPr>
        <p:spPr>
          <a:xfrm>
            <a:off x="7826370" y="2918720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45.00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F2A21A-164A-BBDD-6E62-D25E5C69DE9B}"/>
              </a:ext>
            </a:extLst>
          </p:cNvPr>
          <p:cNvSpPr/>
          <p:nvPr/>
        </p:nvSpPr>
        <p:spPr>
          <a:xfrm>
            <a:off x="9291042" y="2909963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10/02/2023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F1133D-23E1-5202-D1B9-054CB5B60AC4}"/>
              </a:ext>
            </a:extLst>
          </p:cNvPr>
          <p:cNvSpPr/>
          <p:nvPr/>
        </p:nvSpPr>
        <p:spPr>
          <a:xfrm>
            <a:off x="10481666" y="2204922"/>
            <a:ext cx="342900" cy="1974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5BB2C7-352E-3F1E-C5DD-9654E70B6E54}"/>
              </a:ext>
            </a:extLst>
          </p:cNvPr>
          <p:cNvSpPr/>
          <p:nvPr/>
        </p:nvSpPr>
        <p:spPr>
          <a:xfrm>
            <a:off x="10481666" y="2595676"/>
            <a:ext cx="342900" cy="1974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A72B6D-E883-AC18-9C47-905CBFBA75A6}"/>
              </a:ext>
            </a:extLst>
          </p:cNvPr>
          <p:cNvSpPr/>
          <p:nvPr/>
        </p:nvSpPr>
        <p:spPr>
          <a:xfrm>
            <a:off x="10481666" y="2927118"/>
            <a:ext cx="342900" cy="1974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401626-53B3-3588-CCFB-346397A1F0BA}"/>
              </a:ext>
            </a:extLst>
          </p:cNvPr>
          <p:cNvSpPr/>
          <p:nvPr/>
        </p:nvSpPr>
        <p:spPr>
          <a:xfrm>
            <a:off x="6153354" y="4256239"/>
            <a:ext cx="1448394" cy="2758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Marathon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39488-D181-C3A2-E783-2FE9F0EF2D80}"/>
              </a:ext>
            </a:extLst>
          </p:cNvPr>
          <p:cNvSpPr/>
          <p:nvPr/>
        </p:nvSpPr>
        <p:spPr>
          <a:xfrm>
            <a:off x="7750968" y="4249460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89.14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8E4E73-1605-264A-B87D-D8F661D07DEE}"/>
              </a:ext>
            </a:extLst>
          </p:cNvPr>
          <p:cNvSpPr/>
          <p:nvPr/>
        </p:nvSpPr>
        <p:spPr>
          <a:xfrm>
            <a:off x="9215640" y="4240703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10/02/2023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96AB4-AA7A-8082-9F7B-7A5F98221C35}"/>
              </a:ext>
            </a:extLst>
          </p:cNvPr>
          <p:cNvSpPr/>
          <p:nvPr/>
        </p:nvSpPr>
        <p:spPr>
          <a:xfrm>
            <a:off x="6153354" y="4654647"/>
            <a:ext cx="1448394" cy="2758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Kroger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341E4B-24A0-2BC8-0C07-51B55760F49E}"/>
              </a:ext>
            </a:extLst>
          </p:cNvPr>
          <p:cNvSpPr/>
          <p:nvPr/>
        </p:nvSpPr>
        <p:spPr>
          <a:xfrm>
            <a:off x="7750968" y="4647868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65.42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A1D694-6275-3041-ACCE-368CE0DE4748}"/>
              </a:ext>
            </a:extLst>
          </p:cNvPr>
          <p:cNvSpPr/>
          <p:nvPr/>
        </p:nvSpPr>
        <p:spPr>
          <a:xfrm>
            <a:off x="9215640" y="4639111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10/01/2023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45B09E-E9BA-2786-0E06-887E5531CADE}"/>
              </a:ext>
            </a:extLst>
          </p:cNvPr>
          <p:cNvSpPr/>
          <p:nvPr/>
        </p:nvSpPr>
        <p:spPr>
          <a:xfrm>
            <a:off x="6153354" y="5020944"/>
            <a:ext cx="1448394" cy="2758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Home Depot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B94277-8395-3931-4D83-0D1AB0056E48}"/>
              </a:ext>
            </a:extLst>
          </p:cNvPr>
          <p:cNvSpPr/>
          <p:nvPr/>
        </p:nvSpPr>
        <p:spPr>
          <a:xfrm>
            <a:off x="7750968" y="5014164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85.14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9EBFB1-9896-0CA1-5347-CCD778DB01E6}"/>
              </a:ext>
            </a:extLst>
          </p:cNvPr>
          <p:cNvSpPr/>
          <p:nvPr/>
        </p:nvSpPr>
        <p:spPr>
          <a:xfrm>
            <a:off x="9215640" y="5005407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10/01/2023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EA4CBF0-784A-686B-A385-598DECC26C7F}"/>
              </a:ext>
            </a:extLst>
          </p:cNvPr>
          <p:cNvSpPr/>
          <p:nvPr/>
        </p:nvSpPr>
        <p:spPr>
          <a:xfrm>
            <a:off x="1729002" y="2063595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Available: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5ABB415-9682-AED0-983A-B0719D61D540}"/>
              </a:ext>
            </a:extLst>
          </p:cNvPr>
          <p:cNvSpPr/>
          <p:nvPr/>
        </p:nvSpPr>
        <p:spPr>
          <a:xfrm>
            <a:off x="3297841" y="2063595"/>
            <a:ext cx="1305315" cy="394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9A611B0-D6A2-7CC3-9F51-9EFC84E1FC52}"/>
              </a:ext>
            </a:extLst>
          </p:cNvPr>
          <p:cNvSpPr/>
          <p:nvPr/>
        </p:nvSpPr>
        <p:spPr>
          <a:xfrm>
            <a:off x="3297841" y="2519550"/>
            <a:ext cx="1305315" cy="394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40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53BAF5-C01E-40A7-83B1-DBE74F31367F}"/>
              </a:ext>
            </a:extLst>
          </p:cNvPr>
          <p:cNvSpPr/>
          <p:nvPr/>
        </p:nvSpPr>
        <p:spPr>
          <a:xfrm>
            <a:off x="362993" y="98599"/>
            <a:ext cx="10808898" cy="66608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C9ED55B-0E42-1CA9-36C6-339F3AC1F09C}"/>
              </a:ext>
            </a:extLst>
          </p:cNvPr>
          <p:cNvSpPr/>
          <p:nvPr/>
        </p:nvSpPr>
        <p:spPr>
          <a:xfrm>
            <a:off x="6157805" y="4129931"/>
            <a:ext cx="4352436" cy="13334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759E0-5477-841D-8125-4742471BA9BB}"/>
              </a:ext>
            </a:extLst>
          </p:cNvPr>
          <p:cNvSpPr/>
          <p:nvPr/>
        </p:nvSpPr>
        <p:spPr>
          <a:xfrm>
            <a:off x="6172201" y="2063595"/>
            <a:ext cx="4905374" cy="13334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6D80F9-3310-F588-8DBA-0FE399FB9879}"/>
              </a:ext>
            </a:extLst>
          </p:cNvPr>
          <p:cNvSpPr/>
          <p:nvPr/>
        </p:nvSpPr>
        <p:spPr>
          <a:xfrm>
            <a:off x="1757577" y="2063595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Available: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57FF37-3637-29EE-7246-A8B78E08F5C0}"/>
              </a:ext>
            </a:extLst>
          </p:cNvPr>
          <p:cNvSpPr/>
          <p:nvPr/>
        </p:nvSpPr>
        <p:spPr>
          <a:xfrm>
            <a:off x="3032836" y="320786"/>
            <a:ext cx="4443695" cy="42876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Chase Prime VISA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C2F831-1097-33E0-9FE6-7FAC78328DE4}"/>
              </a:ext>
            </a:extLst>
          </p:cNvPr>
          <p:cNvCxnSpPr/>
          <p:nvPr/>
        </p:nvCxnSpPr>
        <p:spPr>
          <a:xfrm>
            <a:off x="2984619" y="877624"/>
            <a:ext cx="44557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5CCCB7D-1A81-AFB8-83CB-450F554CC4B6}"/>
              </a:ext>
            </a:extLst>
          </p:cNvPr>
          <p:cNvSpPr/>
          <p:nvPr/>
        </p:nvSpPr>
        <p:spPr>
          <a:xfrm>
            <a:off x="1837342" y="6146617"/>
            <a:ext cx="980968" cy="415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 Transaction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335840-F12B-2DFB-1AEC-B1837D3D5B5F}"/>
              </a:ext>
            </a:extLst>
          </p:cNvPr>
          <p:cNvSpPr/>
          <p:nvPr/>
        </p:nvSpPr>
        <p:spPr>
          <a:xfrm>
            <a:off x="6576959" y="6211543"/>
            <a:ext cx="980968" cy="415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FFC7BF-5638-A6CE-8081-F837B08CD7F2}"/>
              </a:ext>
            </a:extLst>
          </p:cNvPr>
          <p:cNvSpPr/>
          <p:nvPr/>
        </p:nvSpPr>
        <p:spPr>
          <a:xfrm>
            <a:off x="1795899" y="1466061"/>
            <a:ext cx="2377440" cy="39467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Balance: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3F68A56-832D-DB95-1542-9D95A8644ED1}"/>
              </a:ext>
            </a:extLst>
          </p:cNvPr>
          <p:cNvSpPr/>
          <p:nvPr/>
        </p:nvSpPr>
        <p:spPr>
          <a:xfrm>
            <a:off x="1757577" y="2064444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Available: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64AE7B-C419-A54E-BDB9-1585EFD69289}"/>
              </a:ext>
            </a:extLst>
          </p:cNvPr>
          <p:cNvSpPr/>
          <p:nvPr/>
        </p:nvSpPr>
        <p:spPr>
          <a:xfrm>
            <a:off x="1757577" y="2499497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Pending: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29DB68-8F73-79F0-4FEA-8AB805ED1D5C}"/>
              </a:ext>
            </a:extLst>
          </p:cNvPr>
          <p:cNvSpPr/>
          <p:nvPr/>
        </p:nvSpPr>
        <p:spPr>
          <a:xfrm>
            <a:off x="6001867" y="1466061"/>
            <a:ext cx="2377440" cy="5308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Pending Transactions: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740A6C-5745-6115-F26E-1AA91C685357}"/>
              </a:ext>
            </a:extLst>
          </p:cNvPr>
          <p:cNvSpPr/>
          <p:nvPr/>
        </p:nvSpPr>
        <p:spPr>
          <a:xfrm>
            <a:off x="810276" y="5761588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8FBE64-EC2E-5838-B650-FC2CF7E0067D}"/>
              </a:ext>
            </a:extLst>
          </p:cNvPr>
          <p:cNvSpPr/>
          <p:nvPr/>
        </p:nvSpPr>
        <p:spPr>
          <a:xfrm>
            <a:off x="2186202" y="5761587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AD9023D-53BE-92CB-6A88-F3A763044EBB}"/>
              </a:ext>
            </a:extLst>
          </p:cNvPr>
          <p:cNvSpPr/>
          <p:nvPr/>
        </p:nvSpPr>
        <p:spPr>
          <a:xfrm>
            <a:off x="3648977" y="5761587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Acct: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D34BF6-C91D-4BE4-222E-31E2962EB0D6}"/>
              </a:ext>
            </a:extLst>
          </p:cNvPr>
          <p:cNvSpPr/>
          <p:nvPr/>
        </p:nvSpPr>
        <p:spPr>
          <a:xfrm>
            <a:off x="6257331" y="2160795"/>
            <a:ext cx="1448394" cy="2758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Interest(Charges)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7E9039-9CFF-DF6A-3BC6-1B730013DC28}"/>
              </a:ext>
            </a:extLst>
          </p:cNvPr>
          <p:cNvSpPr/>
          <p:nvPr/>
        </p:nvSpPr>
        <p:spPr>
          <a:xfrm>
            <a:off x="7854945" y="2154016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56.00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1793BB-A65F-B7B9-1E81-47970B1EC69C}"/>
              </a:ext>
            </a:extLst>
          </p:cNvPr>
          <p:cNvSpPr/>
          <p:nvPr/>
        </p:nvSpPr>
        <p:spPr>
          <a:xfrm>
            <a:off x="9319617" y="2145259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10/02/2023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41A791E-B25E-FF86-FE3C-D4087A45E527}"/>
              </a:ext>
            </a:extLst>
          </p:cNvPr>
          <p:cNvSpPr/>
          <p:nvPr/>
        </p:nvSpPr>
        <p:spPr>
          <a:xfrm>
            <a:off x="6001867" y="3549498"/>
            <a:ext cx="2377440" cy="5308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Recent Transactions: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241760-F5A8-C9F7-31B1-11B748341A7B}"/>
              </a:ext>
            </a:extLst>
          </p:cNvPr>
          <p:cNvSpPr/>
          <p:nvPr/>
        </p:nvSpPr>
        <p:spPr>
          <a:xfrm>
            <a:off x="2695717" y="935384"/>
            <a:ext cx="1526074" cy="4025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Limit: $15000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3E8F81-65EC-0312-4861-B9792CC44F26}"/>
              </a:ext>
            </a:extLst>
          </p:cNvPr>
          <p:cNvSpPr/>
          <p:nvPr/>
        </p:nvSpPr>
        <p:spPr>
          <a:xfrm>
            <a:off x="4631731" y="938893"/>
            <a:ext cx="1526074" cy="4025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APR: 25%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C0E7E8-0256-1B4E-FDDF-F7E794408A98}"/>
              </a:ext>
            </a:extLst>
          </p:cNvPr>
          <p:cNvSpPr/>
          <p:nvPr/>
        </p:nvSpPr>
        <p:spPr>
          <a:xfrm>
            <a:off x="6562929" y="960778"/>
            <a:ext cx="1761880" cy="4025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CASH APR:  25%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6259B6-6845-2443-DA1E-81041C993CFB}"/>
              </a:ext>
            </a:extLst>
          </p:cNvPr>
          <p:cNvSpPr/>
          <p:nvPr/>
        </p:nvSpPr>
        <p:spPr>
          <a:xfrm>
            <a:off x="6257331" y="2559203"/>
            <a:ext cx="1448394" cy="2758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Interest( Cash)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315AB-8913-3331-25E2-B5376F554A63}"/>
              </a:ext>
            </a:extLst>
          </p:cNvPr>
          <p:cNvSpPr/>
          <p:nvPr/>
        </p:nvSpPr>
        <p:spPr>
          <a:xfrm>
            <a:off x="7854945" y="2552424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6C626-D216-DE00-C4B9-FAC4619BF534}"/>
              </a:ext>
            </a:extLst>
          </p:cNvPr>
          <p:cNvSpPr/>
          <p:nvPr/>
        </p:nvSpPr>
        <p:spPr>
          <a:xfrm>
            <a:off x="9319617" y="2543667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10/02/2023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5A452-3D48-A80F-2419-14A2DE394764}"/>
              </a:ext>
            </a:extLst>
          </p:cNvPr>
          <p:cNvSpPr/>
          <p:nvPr/>
        </p:nvSpPr>
        <p:spPr>
          <a:xfrm>
            <a:off x="6257331" y="2925499"/>
            <a:ext cx="1448394" cy="2758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Annual Fee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D4856A-A40D-9D85-3504-5EFCAE9C85D0}"/>
              </a:ext>
            </a:extLst>
          </p:cNvPr>
          <p:cNvSpPr/>
          <p:nvPr/>
        </p:nvSpPr>
        <p:spPr>
          <a:xfrm>
            <a:off x="7854945" y="2918720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59.00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F2A21A-164A-BBDD-6E62-D25E5C69DE9B}"/>
              </a:ext>
            </a:extLst>
          </p:cNvPr>
          <p:cNvSpPr/>
          <p:nvPr/>
        </p:nvSpPr>
        <p:spPr>
          <a:xfrm>
            <a:off x="9319617" y="2909963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10/02/2023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F1133D-23E1-5202-D1B9-054CB5B60AC4}"/>
              </a:ext>
            </a:extLst>
          </p:cNvPr>
          <p:cNvSpPr/>
          <p:nvPr/>
        </p:nvSpPr>
        <p:spPr>
          <a:xfrm>
            <a:off x="10510241" y="2204922"/>
            <a:ext cx="342900" cy="1974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5BB2C7-352E-3F1E-C5DD-9654E70B6E54}"/>
              </a:ext>
            </a:extLst>
          </p:cNvPr>
          <p:cNvSpPr/>
          <p:nvPr/>
        </p:nvSpPr>
        <p:spPr>
          <a:xfrm>
            <a:off x="10510241" y="2595676"/>
            <a:ext cx="342900" cy="1974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A72B6D-E883-AC18-9C47-905CBFBA75A6}"/>
              </a:ext>
            </a:extLst>
          </p:cNvPr>
          <p:cNvSpPr/>
          <p:nvPr/>
        </p:nvSpPr>
        <p:spPr>
          <a:xfrm>
            <a:off x="10510241" y="2927118"/>
            <a:ext cx="342900" cy="1974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401626-53B3-3588-CCFB-346397A1F0BA}"/>
              </a:ext>
            </a:extLst>
          </p:cNvPr>
          <p:cNvSpPr/>
          <p:nvPr/>
        </p:nvSpPr>
        <p:spPr>
          <a:xfrm>
            <a:off x="6181929" y="4256239"/>
            <a:ext cx="1448394" cy="2758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Marathon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39488-D181-C3A2-E783-2FE9F0EF2D80}"/>
              </a:ext>
            </a:extLst>
          </p:cNvPr>
          <p:cNvSpPr/>
          <p:nvPr/>
        </p:nvSpPr>
        <p:spPr>
          <a:xfrm>
            <a:off x="7779543" y="4249460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89.14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8E4E73-1605-264A-B87D-D8F661D07DEE}"/>
              </a:ext>
            </a:extLst>
          </p:cNvPr>
          <p:cNvSpPr/>
          <p:nvPr/>
        </p:nvSpPr>
        <p:spPr>
          <a:xfrm>
            <a:off x="9244215" y="4240703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10/02/2023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96AB4-AA7A-8082-9F7B-7A5F98221C35}"/>
              </a:ext>
            </a:extLst>
          </p:cNvPr>
          <p:cNvSpPr/>
          <p:nvPr/>
        </p:nvSpPr>
        <p:spPr>
          <a:xfrm>
            <a:off x="6181929" y="4654647"/>
            <a:ext cx="1448394" cy="2758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Kroger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341E4B-24A0-2BC8-0C07-51B55760F49E}"/>
              </a:ext>
            </a:extLst>
          </p:cNvPr>
          <p:cNvSpPr/>
          <p:nvPr/>
        </p:nvSpPr>
        <p:spPr>
          <a:xfrm>
            <a:off x="7779543" y="4647868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65.42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A1D694-6275-3041-ACCE-368CE0DE4748}"/>
              </a:ext>
            </a:extLst>
          </p:cNvPr>
          <p:cNvSpPr/>
          <p:nvPr/>
        </p:nvSpPr>
        <p:spPr>
          <a:xfrm>
            <a:off x="9244215" y="4639111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10/01/2023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45B09E-E9BA-2786-0E06-887E5531CADE}"/>
              </a:ext>
            </a:extLst>
          </p:cNvPr>
          <p:cNvSpPr/>
          <p:nvPr/>
        </p:nvSpPr>
        <p:spPr>
          <a:xfrm>
            <a:off x="6181929" y="5020944"/>
            <a:ext cx="1448394" cy="2758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Home Depot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B94277-8395-3931-4D83-0D1AB0056E48}"/>
              </a:ext>
            </a:extLst>
          </p:cNvPr>
          <p:cNvSpPr/>
          <p:nvPr/>
        </p:nvSpPr>
        <p:spPr>
          <a:xfrm>
            <a:off x="7779543" y="5014164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85.14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9EBFB1-9896-0CA1-5347-CCD778DB01E6}"/>
              </a:ext>
            </a:extLst>
          </p:cNvPr>
          <p:cNvSpPr/>
          <p:nvPr/>
        </p:nvSpPr>
        <p:spPr>
          <a:xfrm>
            <a:off x="9244215" y="5005407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10/01/2023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EA4CBF0-784A-686B-A385-598DECC26C7F}"/>
              </a:ext>
            </a:extLst>
          </p:cNvPr>
          <p:cNvSpPr/>
          <p:nvPr/>
        </p:nvSpPr>
        <p:spPr>
          <a:xfrm>
            <a:off x="1757577" y="2063595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Available: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5ABB415-9682-AED0-983A-B0719D61D540}"/>
              </a:ext>
            </a:extLst>
          </p:cNvPr>
          <p:cNvSpPr/>
          <p:nvPr/>
        </p:nvSpPr>
        <p:spPr>
          <a:xfrm>
            <a:off x="3326416" y="2063595"/>
            <a:ext cx="1305315" cy="394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9A611B0-D6A2-7CC3-9F51-9EFC84E1FC52}"/>
              </a:ext>
            </a:extLst>
          </p:cNvPr>
          <p:cNvSpPr/>
          <p:nvPr/>
        </p:nvSpPr>
        <p:spPr>
          <a:xfrm>
            <a:off x="3326416" y="2519550"/>
            <a:ext cx="1305315" cy="394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65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53BAF5-C01E-40A7-83B1-DBE74F31367F}"/>
              </a:ext>
            </a:extLst>
          </p:cNvPr>
          <p:cNvSpPr/>
          <p:nvPr/>
        </p:nvSpPr>
        <p:spPr>
          <a:xfrm>
            <a:off x="277268" y="98599"/>
            <a:ext cx="10808898" cy="66608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57FF37-3637-29EE-7246-A8B78E08F5C0}"/>
              </a:ext>
            </a:extLst>
          </p:cNvPr>
          <p:cNvSpPr/>
          <p:nvPr/>
        </p:nvSpPr>
        <p:spPr>
          <a:xfrm>
            <a:off x="3032836" y="320786"/>
            <a:ext cx="4443695" cy="42876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CapitalOne Auto Loan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C2F831-1097-33E0-9FE6-7FAC78328DE4}"/>
              </a:ext>
            </a:extLst>
          </p:cNvPr>
          <p:cNvCxnSpPr/>
          <p:nvPr/>
        </p:nvCxnSpPr>
        <p:spPr>
          <a:xfrm>
            <a:off x="2984619" y="877624"/>
            <a:ext cx="44557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5CCCB7D-1A81-AFB8-83CB-450F554CC4B6}"/>
              </a:ext>
            </a:extLst>
          </p:cNvPr>
          <p:cNvSpPr/>
          <p:nvPr/>
        </p:nvSpPr>
        <p:spPr>
          <a:xfrm>
            <a:off x="5214767" y="2239957"/>
            <a:ext cx="980968" cy="415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 Transaction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3F68A56-832D-DB95-1542-9D95A8644ED1}"/>
              </a:ext>
            </a:extLst>
          </p:cNvPr>
          <p:cNvSpPr/>
          <p:nvPr/>
        </p:nvSpPr>
        <p:spPr>
          <a:xfrm>
            <a:off x="727550" y="2120745"/>
            <a:ext cx="1048723" cy="5748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Monthly Payment: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8FBE64-EC2E-5838-B650-FC2CF7E0067D}"/>
              </a:ext>
            </a:extLst>
          </p:cNvPr>
          <p:cNvSpPr/>
          <p:nvPr/>
        </p:nvSpPr>
        <p:spPr>
          <a:xfrm>
            <a:off x="3778913" y="2266832"/>
            <a:ext cx="1048723" cy="282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241760-F5A8-C9F7-31B1-11B748341A7B}"/>
              </a:ext>
            </a:extLst>
          </p:cNvPr>
          <p:cNvSpPr/>
          <p:nvPr/>
        </p:nvSpPr>
        <p:spPr>
          <a:xfrm>
            <a:off x="3210910" y="1066225"/>
            <a:ext cx="1819133" cy="6789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Current Balance: $15000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C0E7E8-0256-1B4E-FDDF-F7E794408A98}"/>
              </a:ext>
            </a:extLst>
          </p:cNvPr>
          <p:cNvSpPr/>
          <p:nvPr/>
        </p:nvSpPr>
        <p:spPr>
          <a:xfrm>
            <a:off x="5445952" y="1066225"/>
            <a:ext cx="2265337" cy="661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Loan Term:  48 months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B243CB-BFED-CCD7-D93B-2F103176DB9A}"/>
              </a:ext>
            </a:extLst>
          </p:cNvPr>
          <p:cNvSpPr/>
          <p:nvPr/>
        </p:nvSpPr>
        <p:spPr>
          <a:xfrm>
            <a:off x="8101249" y="1201866"/>
            <a:ext cx="2573019" cy="4025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Payoff Date: 05/15/2050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515C9F-D9AF-34F3-A9A3-37C411A99C46}"/>
              </a:ext>
            </a:extLst>
          </p:cNvPr>
          <p:cNvSpPr/>
          <p:nvPr/>
        </p:nvSpPr>
        <p:spPr>
          <a:xfrm>
            <a:off x="727550" y="1066225"/>
            <a:ext cx="1819133" cy="67388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Original Balance: $15000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98B66F-AE98-8282-BFCD-78085AFE4874}"/>
              </a:ext>
            </a:extLst>
          </p:cNvPr>
          <p:cNvSpPr/>
          <p:nvPr/>
        </p:nvSpPr>
        <p:spPr>
          <a:xfrm>
            <a:off x="2186202" y="2214456"/>
            <a:ext cx="1305315" cy="394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4055D8-1D32-6D62-0DC0-6758575DB0C5}"/>
              </a:ext>
            </a:extLst>
          </p:cNvPr>
          <p:cNvSpPr/>
          <p:nvPr/>
        </p:nvSpPr>
        <p:spPr>
          <a:xfrm>
            <a:off x="966214" y="3804990"/>
            <a:ext cx="4352436" cy="13334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79081D-A52E-4F30-092E-3407D3B2449D}"/>
              </a:ext>
            </a:extLst>
          </p:cNvPr>
          <p:cNvSpPr/>
          <p:nvPr/>
        </p:nvSpPr>
        <p:spPr>
          <a:xfrm>
            <a:off x="810276" y="3224557"/>
            <a:ext cx="2377440" cy="5308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Recent Payments: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47D92F-2423-5FC8-F352-A0C4C5A29648}"/>
              </a:ext>
            </a:extLst>
          </p:cNvPr>
          <p:cNvSpPr/>
          <p:nvPr/>
        </p:nvSpPr>
        <p:spPr>
          <a:xfrm>
            <a:off x="990338" y="3931298"/>
            <a:ext cx="1448394" cy="2758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September monthly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48FAE2-939C-BC30-CFFA-B0AA0A990F8C}"/>
              </a:ext>
            </a:extLst>
          </p:cNvPr>
          <p:cNvSpPr/>
          <p:nvPr/>
        </p:nvSpPr>
        <p:spPr>
          <a:xfrm>
            <a:off x="2587952" y="3924519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305.21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ECE2A37-99CF-B677-2E65-4210543FEFDA}"/>
              </a:ext>
            </a:extLst>
          </p:cNvPr>
          <p:cNvSpPr/>
          <p:nvPr/>
        </p:nvSpPr>
        <p:spPr>
          <a:xfrm>
            <a:off x="4052624" y="3915762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09/15/23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C23D0A-4C49-7B20-AB3C-003E91E94FBC}"/>
              </a:ext>
            </a:extLst>
          </p:cNvPr>
          <p:cNvSpPr/>
          <p:nvPr/>
        </p:nvSpPr>
        <p:spPr>
          <a:xfrm>
            <a:off x="990338" y="4329706"/>
            <a:ext cx="1448394" cy="2758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August Monthly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D7E064-B4A5-9309-E375-36387072640C}"/>
              </a:ext>
            </a:extLst>
          </p:cNvPr>
          <p:cNvSpPr/>
          <p:nvPr/>
        </p:nvSpPr>
        <p:spPr>
          <a:xfrm>
            <a:off x="2587952" y="4322927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305.21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8B53E4-8C2D-B5F8-5C1F-C914817463C9}"/>
              </a:ext>
            </a:extLst>
          </p:cNvPr>
          <p:cNvSpPr/>
          <p:nvPr/>
        </p:nvSpPr>
        <p:spPr>
          <a:xfrm>
            <a:off x="4052624" y="4314170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08/15/23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1F878D-F3A8-2517-ABBF-A62F6712CD77}"/>
              </a:ext>
            </a:extLst>
          </p:cNvPr>
          <p:cNvSpPr/>
          <p:nvPr/>
        </p:nvSpPr>
        <p:spPr>
          <a:xfrm>
            <a:off x="990338" y="4696003"/>
            <a:ext cx="1448394" cy="2758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July Monthly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0036327-D4E9-9AC2-8D16-A3E84C042B1E}"/>
              </a:ext>
            </a:extLst>
          </p:cNvPr>
          <p:cNvSpPr/>
          <p:nvPr/>
        </p:nvSpPr>
        <p:spPr>
          <a:xfrm>
            <a:off x="2587952" y="4689223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305.21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32E688-D160-BAA6-FC72-8EC54071E451}"/>
              </a:ext>
            </a:extLst>
          </p:cNvPr>
          <p:cNvSpPr/>
          <p:nvPr/>
        </p:nvSpPr>
        <p:spPr>
          <a:xfrm>
            <a:off x="4052624" y="4680466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07/15/23</a:t>
            </a:r>
          </a:p>
        </p:txBody>
      </p:sp>
    </p:spTree>
    <p:extLst>
      <p:ext uri="{BB962C8B-B14F-4D97-AF65-F5344CB8AC3E}">
        <p14:creationId xmlns:p14="http://schemas.microsoft.com/office/powerpoint/2010/main" val="237093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53BAF5-C01E-40A7-83B1-DBE74F31367F}"/>
              </a:ext>
            </a:extLst>
          </p:cNvPr>
          <p:cNvSpPr/>
          <p:nvPr/>
        </p:nvSpPr>
        <p:spPr>
          <a:xfrm>
            <a:off x="334418" y="98599"/>
            <a:ext cx="10808898" cy="66608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C9ED55B-0E42-1CA9-36C6-339F3AC1F09C}"/>
              </a:ext>
            </a:extLst>
          </p:cNvPr>
          <p:cNvSpPr/>
          <p:nvPr/>
        </p:nvSpPr>
        <p:spPr>
          <a:xfrm>
            <a:off x="6129230" y="4129931"/>
            <a:ext cx="4352436" cy="13334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759E0-5477-841D-8125-4742471BA9BB}"/>
              </a:ext>
            </a:extLst>
          </p:cNvPr>
          <p:cNvSpPr/>
          <p:nvPr/>
        </p:nvSpPr>
        <p:spPr>
          <a:xfrm>
            <a:off x="6143626" y="2063595"/>
            <a:ext cx="4905374" cy="13334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6D80F9-3310-F588-8DBA-0FE399FB9879}"/>
              </a:ext>
            </a:extLst>
          </p:cNvPr>
          <p:cNvSpPr/>
          <p:nvPr/>
        </p:nvSpPr>
        <p:spPr>
          <a:xfrm>
            <a:off x="1729002" y="2063595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Available: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57FF37-3637-29EE-7246-A8B78E08F5C0}"/>
              </a:ext>
            </a:extLst>
          </p:cNvPr>
          <p:cNvSpPr/>
          <p:nvPr/>
        </p:nvSpPr>
        <p:spPr>
          <a:xfrm>
            <a:off x="3004261" y="320786"/>
            <a:ext cx="4443695" cy="42876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C2F831-1097-33E0-9FE6-7FAC78328DE4}"/>
              </a:ext>
            </a:extLst>
          </p:cNvPr>
          <p:cNvCxnSpPr/>
          <p:nvPr/>
        </p:nvCxnSpPr>
        <p:spPr>
          <a:xfrm>
            <a:off x="2956044" y="877624"/>
            <a:ext cx="44557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5CCCB7D-1A81-AFB8-83CB-450F554CC4B6}"/>
              </a:ext>
            </a:extLst>
          </p:cNvPr>
          <p:cNvSpPr/>
          <p:nvPr/>
        </p:nvSpPr>
        <p:spPr>
          <a:xfrm>
            <a:off x="1808767" y="6146617"/>
            <a:ext cx="980968" cy="415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 Transaction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335840-F12B-2DFB-1AEC-B1837D3D5B5F}"/>
              </a:ext>
            </a:extLst>
          </p:cNvPr>
          <p:cNvSpPr/>
          <p:nvPr/>
        </p:nvSpPr>
        <p:spPr>
          <a:xfrm>
            <a:off x="6548384" y="6211543"/>
            <a:ext cx="980968" cy="415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FFC7BF-5638-A6CE-8081-F837B08CD7F2}"/>
              </a:ext>
            </a:extLst>
          </p:cNvPr>
          <p:cNvSpPr/>
          <p:nvPr/>
        </p:nvSpPr>
        <p:spPr>
          <a:xfrm>
            <a:off x="1767324" y="1466061"/>
            <a:ext cx="2377440" cy="39467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Balance: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3F68A56-832D-DB95-1542-9D95A8644ED1}"/>
              </a:ext>
            </a:extLst>
          </p:cNvPr>
          <p:cNvSpPr/>
          <p:nvPr/>
        </p:nvSpPr>
        <p:spPr>
          <a:xfrm>
            <a:off x="1729002" y="2064444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Available: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64AE7B-C419-A54E-BDB9-1585EFD69289}"/>
              </a:ext>
            </a:extLst>
          </p:cNvPr>
          <p:cNvSpPr/>
          <p:nvPr/>
        </p:nvSpPr>
        <p:spPr>
          <a:xfrm>
            <a:off x="1729002" y="2499497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Pending: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29DB68-8F73-79F0-4FEA-8AB805ED1D5C}"/>
              </a:ext>
            </a:extLst>
          </p:cNvPr>
          <p:cNvSpPr/>
          <p:nvPr/>
        </p:nvSpPr>
        <p:spPr>
          <a:xfrm>
            <a:off x="5973292" y="1466061"/>
            <a:ext cx="2377440" cy="5308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Pending Transactions: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740A6C-5745-6115-F26E-1AA91C685357}"/>
              </a:ext>
            </a:extLst>
          </p:cNvPr>
          <p:cNvSpPr/>
          <p:nvPr/>
        </p:nvSpPr>
        <p:spPr>
          <a:xfrm>
            <a:off x="781701" y="5761588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8FBE64-EC2E-5838-B650-FC2CF7E0067D}"/>
              </a:ext>
            </a:extLst>
          </p:cNvPr>
          <p:cNvSpPr/>
          <p:nvPr/>
        </p:nvSpPr>
        <p:spPr>
          <a:xfrm>
            <a:off x="2157627" y="5761587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AD9023D-53BE-92CB-6A88-F3A763044EBB}"/>
              </a:ext>
            </a:extLst>
          </p:cNvPr>
          <p:cNvSpPr/>
          <p:nvPr/>
        </p:nvSpPr>
        <p:spPr>
          <a:xfrm>
            <a:off x="3620402" y="5761587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Acct: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D34BF6-C91D-4BE4-222E-31E2962EB0D6}"/>
              </a:ext>
            </a:extLst>
          </p:cNvPr>
          <p:cNvSpPr/>
          <p:nvPr/>
        </p:nvSpPr>
        <p:spPr>
          <a:xfrm>
            <a:off x="6228756" y="2160795"/>
            <a:ext cx="1448394" cy="2758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Netflix subscription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7E9039-9CFF-DF6A-3BC6-1B730013DC28}"/>
              </a:ext>
            </a:extLst>
          </p:cNvPr>
          <p:cNvSpPr/>
          <p:nvPr/>
        </p:nvSpPr>
        <p:spPr>
          <a:xfrm>
            <a:off x="7826370" y="2154016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15.49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1793BB-A65F-B7B9-1E81-47970B1EC69C}"/>
              </a:ext>
            </a:extLst>
          </p:cNvPr>
          <p:cNvSpPr/>
          <p:nvPr/>
        </p:nvSpPr>
        <p:spPr>
          <a:xfrm>
            <a:off x="9291042" y="2145259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10/15/2023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41A791E-B25E-FF86-FE3C-D4087A45E527}"/>
              </a:ext>
            </a:extLst>
          </p:cNvPr>
          <p:cNvSpPr/>
          <p:nvPr/>
        </p:nvSpPr>
        <p:spPr>
          <a:xfrm>
            <a:off x="5973292" y="3549498"/>
            <a:ext cx="2377440" cy="5308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Recent Transactions: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6259B6-6845-2443-DA1E-81041C993CFB}"/>
              </a:ext>
            </a:extLst>
          </p:cNvPr>
          <p:cNvSpPr/>
          <p:nvPr/>
        </p:nvSpPr>
        <p:spPr>
          <a:xfrm>
            <a:off x="6228756" y="2559203"/>
            <a:ext cx="1448394" cy="2758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Joint transfer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315AB-8913-3331-25E2-B5376F554A63}"/>
              </a:ext>
            </a:extLst>
          </p:cNvPr>
          <p:cNvSpPr/>
          <p:nvPr/>
        </p:nvSpPr>
        <p:spPr>
          <a:xfrm>
            <a:off x="7826370" y="2552424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300.00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6C626-D216-DE00-C4B9-FAC4619BF534}"/>
              </a:ext>
            </a:extLst>
          </p:cNvPr>
          <p:cNvSpPr/>
          <p:nvPr/>
        </p:nvSpPr>
        <p:spPr>
          <a:xfrm>
            <a:off x="9291042" y="2543667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10/02/2023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5A452-3D48-A80F-2419-14A2DE394764}"/>
              </a:ext>
            </a:extLst>
          </p:cNvPr>
          <p:cNvSpPr/>
          <p:nvPr/>
        </p:nvSpPr>
        <p:spPr>
          <a:xfrm>
            <a:off x="6228756" y="2925499"/>
            <a:ext cx="1448394" cy="2758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CC Payment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D4856A-A40D-9D85-3504-5EFCAE9C85D0}"/>
              </a:ext>
            </a:extLst>
          </p:cNvPr>
          <p:cNvSpPr/>
          <p:nvPr/>
        </p:nvSpPr>
        <p:spPr>
          <a:xfrm>
            <a:off x="7826370" y="2918720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45.00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F2A21A-164A-BBDD-6E62-D25E5C69DE9B}"/>
              </a:ext>
            </a:extLst>
          </p:cNvPr>
          <p:cNvSpPr/>
          <p:nvPr/>
        </p:nvSpPr>
        <p:spPr>
          <a:xfrm>
            <a:off x="9291042" y="2909963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10/02/2023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F1133D-23E1-5202-D1B9-054CB5B60AC4}"/>
              </a:ext>
            </a:extLst>
          </p:cNvPr>
          <p:cNvSpPr/>
          <p:nvPr/>
        </p:nvSpPr>
        <p:spPr>
          <a:xfrm>
            <a:off x="10481666" y="2204922"/>
            <a:ext cx="342900" cy="1974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5BB2C7-352E-3F1E-C5DD-9654E70B6E54}"/>
              </a:ext>
            </a:extLst>
          </p:cNvPr>
          <p:cNvSpPr/>
          <p:nvPr/>
        </p:nvSpPr>
        <p:spPr>
          <a:xfrm>
            <a:off x="10481666" y="2595676"/>
            <a:ext cx="342900" cy="1974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A72B6D-E883-AC18-9C47-905CBFBA75A6}"/>
              </a:ext>
            </a:extLst>
          </p:cNvPr>
          <p:cNvSpPr/>
          <p:nvPr/>
        </p:nvSpPr>
        <p:spPr>
          <a:xfrm>
            <a:off x="10481666" y="2927118"/>
            <a:ext cx="342900" cy="1974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401626-53B3-3588-CCFB-346397A1F0BA}"/>
              </a:ext>
            </a:extLst>
          </p:cNvPr>
          <p:cNvSpPr/>
          <p:nvPr/>
        </p:nvSpPr>
        <p:spPr>
          <a:xfrm>
            <a:off x="6153354" y="4256239"/>
            <a:ext cx="1448394" cy="2758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Marathon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39488-D181-C3A2-E783-2FE9F0EF2D80}"/>
              </a:ext>
            </a:extLst>
          </p:cNvPr>
          <p:cNvSpPr/>
          <p:nvPr/>
        </p:nvSpPr>
        <p:spPr>
          <a:xfrm>
            <a:off x="7750968" y="4249460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89.14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8E4E73-1605-264A-B87D-D8F661D07DEE}"/>
              </a:ext>
            </a:extLst>
          </p:cNvPr>
          <p:cNvSpPr/>
          <p:nvPr/>
        </p:nvSpPr>
        <p:spPr>
          <a:xfrm>
            <a:off x="9215640" y="4240703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10/02/2023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96AB4-AA7A-8082-9F7B-7A5F98221C35}"/>
              </a:ext>
            </a:extLst>
          </p:cNvPr>
          <p:cNvSpPr/>
          <p:nvPr/>
        </p:nvSpPr>
        <p:spPr>
          <a:xfrm>
            <a:off x="6153354" y="4654647"/>
            <a:ext cx="1448394" cy="2758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Kroger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341E4B-24A0-2BC8-0C07-51B55760F49E}"/>
              </a:ext>
            </a:extLst>
          </p:cNvPr>
          <p:cNvSpPr/>
          <p:nvPr/>
        </p:nvSpPr>
        <p:spPr>
          <a:xfrm>
            <a:off x="7750968" y="4647868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65.42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A1D694-6275-3041-ACCE-368CE0DE4748}"/>
              </a:ext>
            </a:extLst>
          </p:cNvPr>
          <p:cNvSpPr/>
          <p:nvPr/>
        </p:nvSpPr>
        <p:spPr>
          <a:xfrm>
            <a:off x="9215640" y="4639111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10/01/2023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45B09E-E9BA-2786-0E06-887E5531CADE}"/>
              </a:ext>
            </a:extLst>
          </p:cNvPr>
          <p:cNvSpPr/>
          <p:nvPr/>
        </p:nvSpPr>
        <p:spPr>
          <a:xfrm>
            <a:off x="6153354" y="5020944"/>
            <a:ext cx="1448394" cy="2758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Home Depot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B94277-8395-3931-4D83-0D1AB0056E48}"/>
              </a:ext>
            </a:extLst>
          </p:cNvPr>
          <p:cNvSpPr/>
          <p:nvPr/>
        </p:nvSpPr>
        <p:spPr>
          <a:xfrm>
            <a:off x="7750968" y="5014164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85.14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9EBFB1-9896-0CA1-5347-CCD778DB01E6}"/>
              </a:ext>
            </a:extLst>
          </p:cNvPr>
          <p:cNvSpPr/>
          <p:nvPr/>
        </p:nvSpPr>
        <p:spPr>
          <a:xfrm>
            <a:off x="9215640" y="5005407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10/01/2023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EA4CBF0-784A-686B-A385-598DECC26C7F}"/>
              </a:ext>
            </a:extLst>
          </p:cNvPr>
          <p:cNvSpPr/>
          <p:nvPr/>
        </p:nvSpPr>
        <p:spPr>
          <a:xfrm>
            <a:off x="1729002" y="2063595"/>
            <a:ext cx="1048723" cy="282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Available: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5ABB415-9682-AED0-983A-B0719D61D540}"/>
              </a:ext>
            </a:extLst>
          </p:cNvPr>
          <p:cNvSpPr/>
          <p:nvPr/>
        </p:nvSpPr>
        <p:spPr>
          <a:xfrm>
            <a:off x="3297841" y="2063595"/>
            <a:ext cx="1305315" cy="394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9A611B0-D6A2-7CC3-9F51-9EFC84E1FC52}"/>
              </a:ext>
            </a:extLst>
          </p:cNvPr>
          <p:cNvSpPr/>
          <p:nvPr/>
        </p:nvSpPr>
        <p:spPr>
          <a:xfrm>
            <a:off x="3297841" y="2519550"/>
            <a:ext cx="1305315" cy="394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5CA8F0D-4C7D-D633-8559-0702DE676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82" y="877623"/>
            <a:ext cx="10230118" cy="574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2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5948</TotalTime>
  <Words>222</Words>
  <Application>Microsoft Office PowerPoint</Application>
  <PresentationFormat>Widescreen</PresentationFormat>
  <Paragraphs>118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Accounting Desktop Application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Gaisey</dc:creator>
  <cp:lastModifiedBy>Robert Gaisey</cp:lastModifiedBy>
  <cp:revision>10</cp:revision>
  <dcterms:created xsi:type="dcterms:W3CDTF">2023-03-09T20:12:12Z</dcterms:created>
  <dcterms:modified xsi:type="dcterms:W3CDTF">2023-10-18T17:24:36Z</dcterms:modified>
</cp:coreProperties>
</file>