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5B2"/>
    <a:srgbClr val="FF99CC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3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7D69C-FBDF-4FDA-8528-4344E77C3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4D0864-69C7-4D41-B60A-994054C96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8D8769-0608-4A03-B03A-0BD20C95B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96E6-0A04-4D32-BCE3-7A64B28A19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8DDFF-7C4F-471F-8F4B-00C49F9F0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EBD18-1175-4150-BACE-0131E601D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6647-A00F-4E62-9D4B-D77CE75F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20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F475-12F0-4210-959A-E9604E05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400B73-DD40-4BC4-B376-4BB9D1394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0B092-DD7E-4FE6-9102-9CEA2F5F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96E6-0A04-4D32-BCE3-7A64B28A19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C869E-FA46-4607-A423-43850815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02492-EF69-4698-BF90-7EA6504F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6647-A00F-4E62-9D4B-D77CE75F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694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35847-86FE-449C-9D4D-AB6F6FE60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D5B88-DA6D-4581-9D4B-ACBDD51F8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0EA0D-8998-4667-A138-7B7672910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96E6-0A04-4D32-BCE3-7A64B28A19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2C694-F14B-41B9-9E25-FCA5A8BC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8658F-8D0C-41BC-90F7-E24E05549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6647-A00F-4E62-9D4B-D77CE75F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13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27812-60AB-4C2D-B774-27BAD426E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B51F5-2DB5-4292-B51F-AE6328B90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5C50F3-90C8-45D9-AD9D-7745671A8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96E6-0A04-4D32-BCE3-7A64B28A19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008269-D6E3-49DD-B198-2BCE19EA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858F4-DD5C-4176-B649-7CD824B4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6647-A00F-4E62-9D4B-D77CE75F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413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AC1A3-8788-4F8D-8BA8-4DF783329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38D3F1-CE21-43DF-9548-B78BABB5A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6CF33-ECA9-43A2-AF6C-12053266A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96E6-0A04-4D32-BCE3-7A64B28A19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B8B0C-CB05-4546-80FC-CF646498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B73934-49DC-4093-B37F-F22365F8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6647-A00F-4E62-9D4B-D77CE75F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8550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FA53B-BD2C-4953-8E4C-278122320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51990-C49C-4CC0-A1D4-158127D830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33E22C-2BA8-4E5F-B11C-B5FADA758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89305A-B0ED-4877-A428-E1A823E95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96E6-0A04-4D32-BCE3-7A64B28A19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602B3F-7F43-4C78-938A-BEE83E6F5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887EB-8D97-4BBB-8BB0-9041E4AEF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6647-A00F-4E62-9D4B-D77CE75F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15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67969-3A21-46AF-807E-C9E199609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C7A685-4D3A-40F9-898F-570613164D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CC8544-2089-4D25-82E8-4CAA2324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B7DA2B-EFC9-413B-8DA7-C22332888B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E73E3-884B-43CB-888F-1560BBC1AF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73CB31-B5B9-465F-B955-42D93957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96E6-0A04-4D32-BCE3-7A64B28A19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422425-FC60-4593-A614-CBC7D7621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C9065B-E8C6-4F77-82F5-466F9CDD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6647-A00F-4E62-9D4B-D77CE75F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8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AAF4-4087-4222-A0E6-A491D77E7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ECA930-05FE-414E-B2AE-57CC3F12A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96E6-0A04-4D32-BCE3-7A64B28A19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3F3F8-8E43-4944-B71B-E2B5A847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77FC6A-FFC6-4B8D-AF41-8FACFDBD9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6647-A00F-4E62-9D4B-D77CE75F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BB97D-6187-494E-B19C-23368225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96E6-0A04-4D32-BCE3-7A64B28A19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211C8-301E-4C31-8686-50DA27A7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4F317D-A135-4EAC-921C-C81CD0FAC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6647-A00F-4E62-9D4B-D77CE75F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308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F7657-67E5-40AF-9CE1-655D83B4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B93B-8EB1-4B50-AE50-D432060A6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663C7C-99AA-4E52-8EFB-B33909C23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B5B0C-C4B4-41AA-B760-2FB01D74B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96E6-0A04-4D32-BCE3-7A64B28A19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8B461-590C-4402-925F-0823FF61C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D463D7-E223-4C14-968E-BCAD477E3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6647-A00F-4E62-9D4B-D77CE75F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1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2F727C-1841-4F67-9E46-48AF35B6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A4C6AA-7223-41F8-81DB-56EF855C2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46CD7-AAEE-4E36-B6FA-3A22C4E3E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5B2A8-9D5B-439F-B9E3-05D464C0C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896E6-0A04-4D32-BCE3-7A64B28A19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7462BB-61A3-4217-ABF6-73A6EBC8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8FD2A1-69FB-442A-9CB3-021A37FCB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806647-A00F-4E62-9D4B-D77CE75F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49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C278DF-EC53-4A92-A506-3360B9756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2E637-9724-4A8E-BB5D-CBFC24430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8E468-4F21-4E6B-B9DD-1F5189C89F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896E6-0A04-4D32-BCE3-7A64B28A19C4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18D39-5251-4704-B8F2-9E7E3A4ED5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4EC7B-DA09-4F4C-80D5-784589DAD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806647-A00F-4E62-9D4B-D77CE75F7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383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3BAF5-C01E-40A7-83B1-DBE74F31367F}"/>
              </a:ext>
            </a:extLst>
          </p:cNvPr>
          <p:cNvSpPr/>
          <p:nvPr/>
        </p:nvSpPr>
        <p:spPr>
          <a:xfrm>
            <a:off x="2450230" y="499393"/>
            <a:ext cx="5101390" cy="6136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96B1C-D320-4097-98D6-FE7F24C7A8D7}"/>
              </a:ext>
            </a:extLst>
          </p:cNvPr>
          <p:cNvSpPr/>
          <p:nvPr/>
        </p:nvSpPr>
        <p:spPr>
          <a:xfrm>
            <a:off x="2874644" y="620483"/>
            <a:ext cx="4105820" cy="535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65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MPG SUMMARY – 2015 ENCORE</a:t>
            </a:r>
            <a:endParaRPr lang="en-US" sz="3200" b="1" dirty="0">
              <a:solidFill>
                <a:srgbClr val="FF65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7BC380-54A7-4EEE-82FA-CF0BE942E628}"/>
              </a:ext>
            </a:extLst>
          </p:cNvPr>
          <p:cNvSpPr/>
          <p:nvPr/>
        </p:nvSpPr>
        <p:spPr>
          <a:xfrm>
            <a:off x="2944554" y="5989681"/>
            <a:ext cx="604314" cy="24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Add Entry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FAE3C-7745-40EC-9195-52508EFAAA80}"/>
              </a:ext>
            </a:extLst>
          </p:cNvPr>
          <p:cNvSpPr/>
          <p:nvPr/>
        </p:nvSpPr>
        <p:spPr>
          <a:xfrm>
            <a:off x="2770559" y="3724333"/>
            <a:ext cx="768087" cy="24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Show History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E62D5-5278-4A70-9B88-125975C08A61}"/>
              </a:ext>
            </a:extLst>
          </p:cNvPr>
          <p:cNvSpPr txBox="1"/>
          <p:nvPr/>
        </p:nvSpPr>
        <p:spPr>
          <a:xfrm flipH="1">
            <a:off x="2618726" y="1441373"/>
            <a:ext cx="267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Gas Mileage: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A2C80-707C-4722-BB5F-ABEE9E9A6656}"/>
              </a:ext>
            </a:extLst>
          </p:cNvPr>
          <p:cNvSpPr txBox="1"/>
          <p:nvPr/>
        </p:nvSpPr>
        <p:spPr>
          <a:xfrm>
            <a:off x="2793467" y="1810704"/>
            <a:ext cx="81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Total Miles: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EC85D-4E91-4AD6-9259-816DFE372051}"/>
              </a:ext>
            </a:extLst>
          </p:cNvPr>
          <p:cNvSpPr txBox="1"/>
          <p:nvPr/>
        </p:nvSpPr>
        <p:spPr>
          <a:xfrm>
            <a:off x="3958118" y="1810703"/>
            <a:ext cx="540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MPG: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EB48A9-7A9B-4D48-A470-B36BC5E6EF0D}"/>
              </a:ext>
            </a:extLst>
          </p:cNvPr>
          <p:cNvSpPr txBox="1"/>
          <p:nvPr/>
        </p:nvSpPr>
        <p:spPr>
          <a:xfrm>
            <a:off x="4777960" y="1810702"/>
            <a:ext cx="105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 Per Mile: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A7720E-C9EE-4E61-9172-50B0DBACD054}"/>
              </a:ext>
            </a:extLst>
          </p:cNvPr>
          <p:cNvSpPr txBox="1"/>
          <p:nvPr/>
        </p:nvSpPr>
        <p:spPr>
          <a:xfrm>
            <a:off x="5824112" y="1810702"/>
            <a:ext cx="105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 Per Gallon: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6B288-9D30-4D04-9A74-88D48E65147D}"/>
              </a:ext>
            </a:extLst>
          </p:cNvPr>
          <p:cNvSpPr txBox="1"/>
          <p:nvPr/>
        </p:nvSpPr>
        <p:spPr>
          <a:xfrm>
            <a:off x="2817292" y="20308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15333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2DA306-8B05-4C56-89F7-1A40C717FCBF}"/>
              </a:ext>
            </a:extLst>
          </p:cNvPr>
          <p:cNvSpPr txBox="1"/>
          <p:nvPr/>
        </p:nvSpPr>
        <p:spPr>
          <a:xfrm>
            <a:off x="3819780" y="20308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33.54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6423E6-DCD9-41C1-87A7-99884878B96F}"/>
              </a:ext>
            </a:extLst>
          </p:cNvPr>
          <p:cNvSpPr txBox="1"/>
          <p:nvPr/>
        </p:nvSpPr>
        <p:spPr>
          <a:xfrm>
            <a:off x="5967365" y="20308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2.79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F6B55-6F95-40D9-AED7-DEFC077BB883}"/>
              </a:ext>
            </a:extLst>
          </p:cNvPr>
          <p:cNvSpPr txBox="1"/>
          <p:nvPr/>
        </p:nvSpPr>
        <p:spPr>
          <a:xfrm>
            <a:off x="4902526" y="20308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48B6B-C648-4D6A-BEB1-E9FAD7EC425B}"/>
              </a:ext>
            </a:extLst>
          </p:cNvPr>
          <p:cNvSpPr txBox="1"/>
          <p:nvPr/>
        </p:nvSpPr>
        <p:spPr>
          <a:xfrm flipH="1">
            <a:off x="2618726" y="2499968"/>
            <a:ext cx="267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Recent Gas Mileage: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D205EF-A539-4582-BAE4-614C59C28E2D}"/>
              </a:ext>
            </a:extLst>
          </p:cNvPr>
          <p:cNvSpPr txBox="1"/>
          <p:nvPr/>
        </p:nvSpPr>
        <p:spPr>
          <a:xfrm>
            <a:off x="2793467" y="2869299"/>
            <a:ext cx="81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Total Miles: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B983B9-88A4-43EC-AEA6-5687D880C677}"/>
              </a:ext>
            </a:extLst>
          </p:cNvPr>
          <p:cNvSpPr txBox="1"/>
          <p:nvPr/>
        </p:nvSpPr>
        <p:spPr>
          <a:xfrm>
            <a:off x="3958118" y="2869298"/>
            <a:ext cx="540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MPG: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025D00-26AD-474E-A125-D1B4A4CBDE4E}"/>
              </a:ext>
            </a:extLst>
          </p:cNvPr>
          <p:cNvSpPr txBox="1"/>
          <p:nvPr/>
        </p:nvSpPr>
        <p:spPr>
          <a:xfrm>
            <a:off x="4777960" y="2869297"/>
            <a:ext cx="105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 Per Mile: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740B76-84C0-4D10-BA21-285D27BC76BF}"/>
              </a:ext>
            </a:extLst>
          </p:cNvPr>
          <p:cNvSpPr txBox="1"/>
          <p:nvPr/>
        </p:nvSpPr>
        <p:spPr>
          <a:xfrm>
            <a:off x="5824112" y="2869297"/>
            <a:ext cx="105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 Per Gallon: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CE77C-4D8A-4D5F-9318-0EB3A3DE50BF}"/>
              </a:ext>
            </a:extLst>
          </p:cNvPr>
          <p:cNvSpPr txBox="1"/>
          <p:nvPr/>
        </p:nvSpPr>
        <p:spPr>
          <a:xfrm>
            <a:off x="2817292" y="30894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15333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A49904-B000-4231-99BC-1011F3CADFA0}"/>
              </a:ext>
            </a:extLst>
          </p:cNvPr>
          <p:cNvSpPr txBox="1"/>
          <p:nvPr/>
        </p:nvSpPr>
        <p:spPr>
          <a:xfrm>
            <a:off x="3819780" y="30894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33.54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717F16-7E8C-435D-90D5-477959AB0751}"/>
              </a:ext>
            </a:extLst>
          </p:cNvPr>
          <p:cNvSpPr txBox="1"/>
          <p:nvPr/>
        </p:nvSpPr>
        <p:spPr>
          <a:xfrm>
            <a:off x="5967365" y="30894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2.79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A5B471-284E-4A51-B8A2-00B48D28C411}"/>
              </a:ext>
            </a:extLst>
          </p:cNvPr>
          <p:cNvSpPr txBox="1"/>
          <p:nvPr/>
        </p:nvSpPr>
        <p:spPr>
          <a:xfrm>
            <a:off x="4902526" y="30894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AA0587-E484-4F1A-A64D-3F6D2DAE83A1}"/>
              </a:ext>
            </a:extLst>
          </p:cNvPr>
          <p:cNvSpPr txBox="1"/>
          <p:nvPr/>
        </p:nvSpPr>
        <p:spPr>
          <a:xfrm>
            <a:off x="2803892" y="5381855"/>
            <a:ext cx="540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Date: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5B6B754-C801-441C-BD64-5BA2565B423D}"/>
              </a:ext>
            </a:extLst>
          </p:cNvPr>
          <p:cNvSpPr txBox="1"/>
          <p:nvPr/>
        </p:nvSpPr>
        <p:spPr>
          <a:xfrm>
            <a:off x="3835201" y="5606090"/>
            <a:ext cx="105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Mileage: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E938529-DEAB-4671-80AF-76F9A91BC40F}"/>
              </a:ext>
            </a:extLst>
          </p:cNvPr>
          <p:cNvSpPr txBox="1"/>
          <p:nvPr/>
        </p:nvSpPr>
        <p:spPr>
          <a:xfrm>
            <a:off x="3835202" y="5388119"/>
            <a:ext cx="105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Gallons: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9C20CA7-E7B9-4BD5-A67C-D31E425902DD}"/>
              </a:ext>
            </a:extLst>
          </p:cNvPr>
          <p:cNvSpPr txBox="1"/>
          <p:nvPr/>
        </p:nvSpPr>
        <p:spPr>
          <a:xfrm>
            <a:off x="2804797" y="5608309"/>
            <a:ext cx="4973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Cost: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76F97B8-FCE0-4094-8D52-CDD7E507FBC5}"/>
              </a:ext>
            </a:extLst>
          </p:cNvPr>
          <p:cNvSpPr txBox="1"/>
          <p:nvPr/>
        </p:nvSpPr>
        <p:spPr>
          <a:xfrm>
            <a:off x="3246711" y="5388491"/>
            <a:ext cx="562267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9169CF2-3888-4B86-A593-9010B9C805C2}"/>
              </a:ext>
            </a:extLst>
          </p:cNvPr>
          <p:cNvSpPr txBox="1"/>
          <p:nvPr/>
        </p:nvSpPr>
        <p:spPr>
          <a:xfrm>
            <a:off x="4442244" y="5407432"/>
            <a:ext cx="562267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8A9D9DF-DBDC-435A-A607-6097B4A2D58C}"/>
              </a:ext>
            </a:extLst>
          </p:cNvPr>
          <p:cNvSpPr txBox="1"/>
          <p:nvPr/>
        </p:nvSpPr>
        <p:spPr>
          <a:xfrm>
            <a:off x="4442244" y="5650722"/>
            <a:ext cx="562267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A57DAE5-1608-4A53-B8F6-4C6F11F0CB8D}"/>
              </a:ext>
            </a:extLst>
          </p:cNvPr>
          <p:cNvSpPr txBox="1"/>
          <p:nvPr/>
        </p:nvSpPr>
        <p:spPr>
          <a:xfrm>
            <a:off x="3249765" y="5622991"/>
            <a:ext cx="562267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FAD7DD-9656-4F3F-831D-EE37693EAD99}"/>
              </a:ext>
            </a:extLst>
          </p:cNvPr>
          <p:cNvSpPr txBox="1"/>
          <p:nvPr/>
        </p:nvSpPr>
        <p:spPr>
          <a:xfrm>
            <a:off x="2930094" y="3955551"/>
            <a:ext cx="540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DECB50-3E9E-4727-B317-44A494446228}"/>
              </a:ext>
            </a:extLst>
          </p:cNvPr>
          <p:cNvSpPr txBox="1"/>
          <p:nvPr/>
        </p:nvSpPr>
        <p:spPr>
          <a:xfrm>
            <a:off x="2955356" y="4181880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2BFD95-38BE-496E-A5AE-F6BF33FD10EF}"/>
              </a:ext>
            </a:extLst>
          </p:cNvPr>
          <p:cNvSpPr txBox="1"/>
          <p:nvPr/>
        </p:nvSpPr>
        <p:spPr>
          <a:xfrm>
            <a:off x="3581864" y="3962760"/>
            <a:ext cx="540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MPG: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7B5773-C284-44EA-8668-1A089F3AF80A}"/>
              </a:ext>
            </a:extLst>
          </p:cNvPr>
          <p:cNvSpPr txBox="1"/>
          <p:nvPr/>
        </p:nvSpPr>
        <p:spPr>
          <a:xfrm>
            <a:off x="3607126" y="4189089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1D4241-D1E3-427A-A7B0-C61E097E2C11}"/>
              </a:ext>
            </a:extLst>
          </p:cNvPr>
          <p:cNvSpPr txBox="1"/>
          <p:nvPr/>
        </p:nvSpPr>
        <p:spPr>
          <a:xfrm>
            <a:off x="4234404" y="3974223"/>
            <a:ext cx="62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Mileage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48869C-2F7D-44BA-90F1-5B95B5CBB81B}"/>
              </a:ext>
            </a:extLst>
          </p:cNvPr>
          <p:cNvSpPr txBox="1"/>
          <p:nvPr/>
        </p:nvSpPr>
        <p:spPr>
          <a:xfrm>
            <a:off x="4284158" y="4200552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E32E77-348F-4CB7-BE59-CBDB429765EE}"/>
              </a:ext>
            </a:extLst>
          </p:cNvPr>
          <p:cNvSpPr txBox="1"/>
          <p:nvPr/>
        </p:nvSpPr>
        <p:spPr>
          <a:xfrm>
            <a:off x="4902502" y="3981432"/>
            <a:ext cx="62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Gallons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9AB34F-2B04-4897-AC2F-987CC17157CB}"/>
              </a:ext>
            </a:extLst>
          </p:cNvPr>
          <p:cNvSpPr txBox="1"/>
          <p:nvPr/>
        </p:nvSpPr>
        <p:spPr>
          <a:xfrm>
            <a:off x="4935928" y="4207761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2504DF-E16F-4EB9-ADEB-C5C86D44E878}"/>
              </a:ext>
            </a:extLst>
          </p:cNvPr>
          <p:cNvSpPr txBox="1"/>
          <p:nvPr/>
        </p:nvSpPr>
        <p:spPr>
          <a:xfrm>
            <a:off x="5611420" y="3970553"/>
            <a:ext cx="62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939A73-20C0-407C-8E45-668B50B5E57E}"/>
              </a:ext>
            </a:extLst>
          </p:cNvPr>
          <p:cNvSpPr txBox="1"/>
          <p:nvPr/>
        </p:nvSpPr>
        <p:spPr>
          <a:xfrm>
            <a:off x="5604026" y="4196882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B543B47-64B4-4587-8D9E-2C9A25D35FE2}"/>
              </a:ext>
            </a:extLst>
          </p:cNvPr>
          <p:cNvSpPr txBox="1"/>
          <p:nvPr/>
        </p:nvSpPr>
        <p:spPr>
          <a:xfrm>
            <a:off x="2955356" y="4472596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99F64D-D835-4B22-A245-BC7903ECE84A}"/>
              </a:ext>
            </a:extLst>
          </p:cNvPr>
          <p:cNvSpPr txBox="1"/>
          <p:nvPr/>
        </p:nvSpPr>
        <p:spPr>
          <a:xfrm>
            <a:off x="3607126" y="4479805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8B7F62F5-FFA0-478F-A29B-CBD3E28CBBBC}"/>
              </a:ext>
            </a:extLst>
          </p:cNvPr>
          <p:cNvSpPr txBox="1"/>
          <p:nvPr/>
        </p:nvSpPr>
        <p:spPr>
          <a:xfrm>
            <a:off x="4284158" y="4491268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A1A62EF-3A0B-42B3-97B4-4A307B53FFBA}"/>
              </a:ext>
            </a:extLst>
          </p:cNvPr>
          <p:cNvSpPr txBox="1"/>
          <p:nvPr/>
        </p:nvSpPr>
        <p:spPr>
          <a:xfrm>
            <a:off x="4935928" y="4498477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4E002C-C4BB-4A3F-A78B-04D15FB5A2AC}"/>
              </a:ext>
            </a:extLst>
          </p:cNvPr>
          <p:cNvSpPr txBox="1"/>
          <p:nvPr/>
        </p:nvSpPr>
        <p:spPr>
          <a:xfrm>
            <a:off x="5604026" y="4487598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00B9EA9-E6E9-43D5-A779-E29AC0899611}"/>
              </a:ext>
            </a:extLst>
          </p:cNvPr>
          <p:cNvSpPr txBox="1"/>
          <p:nvPr/>
        </p:nvSpPr>
        <p:spPr>
          <a:xfrm>
            <a:off x="2955356" y="4747084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E3B8B93-260F-4DB3-8BFE-74070D1C5C10}"/>
              </a:ext>
            </a:extLst>
          </p:cNvPr>
          <p:cNvSpPr txBox="1"/>
          <p:nvPr/>
        </p:nvSpPr>
        <p:spPr>
          <a:xfrm>
            <a:off x="3607126" y="4754293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494738E-5337-4940-8321-C2E025488E54}"/>
              </a:ext>
            </a:extLst>
          </p:cNvPr>
          <p:cNvSpPr txBox="1"/>
          <p:nvPr/>
        </p:nvSpPr>
        <p:spPr>
          <a:xfrm>
            <a:off x="4284158" y="4765756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429F02D-A37E-478B-885C-EEE4F9574950}"/>
              </a:ext>
            </a:extLst>
          </p:cNvPr>
          <p:cNvSpPr txBox="1"/>
          <p:nvPr/>
        </p:nvSpPr>
        <p:spPr>
          <a:xfrm>
            <a:off x="4935928" y="4772965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24BCADE-0AA7-4371-BC50-9F45B114DB94}"/>
              </a:ext>
            </a:extLst>
          </p:cNvPr>
          <p:cNvSpPr txBox="1"/>
          <p:nvPr/>
        </p:nvSpPr>
        <p:spPr>
          <a:xfrm>
            <a:off x="5604026" y="4762086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24650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53BAF5-C01E-40A7-83B1-DBE74F31367F}"/>
              </a:ext>
            </a:extLst>
          </p:cNvPr>
          <p:cNvSpPr/>
          <p:nvPr/>
        </p:nvSpPr>
        <p:spPr>
          <a:xfrm>
            <a:off x="2482704" y="620483"/>
            <a:ext cx="5101390" cy="61361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B96B1C-D320-4097-98D6-FE7F24C7A8D7}"/>
              </a:ext>
            </a:extLst>
          </p:cNvPr>
          <p:cNvSpPr/>
          <p:nvPr/>
        </p:nvSpPr>
        <p:spPr>
          <a:xfrm>
            <a:off x="2874644" y="620483"/>
            <a:ext cx="4105820" cy="5355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FF65B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MPG CUSTOM RANGE – 2015 ENCORE</a:t>
            </a:r>
            <a:endParaRPr lang="en-US" sz="3200" b="1" dirty="0">
              <a:solidFill>
                <a:srgbClr val="FF65B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2FAE3C-7745-40EC-9195-52508EFAAA80}"/>
              </a:ext>
            </a:extLst>
          </p:cNvPr>
          <p:cNvSpPr/>
          <p:nvPr/>
        </p:nvSpPr>
        <p:spPr>
          <a:xfrm>
            <a:off x="4175516" y="4712354"/>
            <a:ext cx="589947" cy="246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Calculate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E6E62D5-5278-4A70-9B88-125975C08A61}"/>
              </a:ext>
            </a:extLst>
          </p:cNvPr>
          <p:cNvSpPr txBox="1"/>
          <p:nvPr/>
        </p:nvSpPr>
        <p:spPr>
          <a:xfrm flipH="1">
            <a:off x="2618726" y="1441373"/>
            <a:ext cx="267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Overall Gas Mileage: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8A2C80-707C-4722-BB5F-ABEE9E9A6656}"/>
              </a:ext>
            </a:extLst>
          </p:cNvPr>
          <p:cNvSpPr txBox="1"/>
          <p:nvPr/>
        </p:nvSpPr>
        <p:spPr>
          <a:xfrm>
            <a:off x="2793467" y="1810704"/>
            <a:ext cx="81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Total Miles: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4EEC85D-4E91-4AD6-9259-816DFE372051}"/>
              </a:ext>
            </a:extLst>
          </p:cNvPr>
          <p:cNvSpPr txBox="1"/>
          <p:nvPr/>
        </p:nvSpPr>
        <p:spPr>
          <a:xfrm>
            <a:off x="3958118" y="1810703"/>
            <a:ext cx="540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MPG: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EB48A9-7A9B-4D48-A470-B36BC5E6EF0D}"/>
              </a:ext>
            </a:extLst>
          </p:cNvPr>
          <p:cNvSpPr txBox="1"/>
          <p:nvPr/>
        </p:nvSpPr>
        <p:spPr>
          <a:xfrm>
            <a:off x="4777960" y="1810702"/>
            <a:ext cx="105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 Per Mile: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A7720E-C9EE-4E61-9172-50B0DBACD054}"/>
              </a:ext>
            </a:extLst>
          </p:cNvPr>
          <p:cNvSpPr txBox="1"/>
          <p:nvPr/>
        </p:nvSpPr>
        <p:spPr>
          <a:xfrm>
            <a:off x="5824112" y="1810702"/>
            <a:ext cx="105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 Per Gallon: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46B288-9D30-4D04-9A74-88D48E65147D}"/>
              </a:ext>
            </a:extLst>
          </p:cNvPr>
          <p:cNvSpPr txBox="1"/>
          <p:nvPr/>
        </p:nvSpPr>
        <p:spPr>
          <a:xfrm>
            <a:off x="2817292" y="20308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15333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2DA306-8B05-4C56-89F7-1A40C717FCBF}"/>
              </a:ext>
            </a:extLst>
          </p:cNvPr>
          <p:cNvSpPr txBox="1"/>
          <p:nvPr/>
        </p:nvSpPr>
        <p:spPr>
          <a:xfrm>
            <a:off x="3819780" y="20308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33.54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C6423E6-DCD9-41C1-87A7-99884878B96F}"/>
              </a:ext>
            </a:extLst>
          </p:cNvPr>
          <p:cNvSpPr txBox="1"/>
          <p:nvPr/>
        </p:nvSpPr>
        <p:spPr>
          <a:xfrm>
            <a:off x="5967365" y="20308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2.79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BF6B55-6F95-40D9-AED7-DEFC077BB883}"/>
              </a:ext>
            </a:extLst>
          </p:cNvPr>
          <p:cNvSpPr txBox="1"/>
          <p:nvPr/>
        </p:nvSpPr>
        <p:spPr>
          <a:xfrm>
            <a:off x="4902526" y="2030892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9C48B6B-C648-4D6A-BEB1-E9FAD7EC425B}"/>
              </a:ext>
            </a:extLst>
          </p:cNvPr>
          <p:cNvSpPr txBox="1"/>
          <p:nvPr/>
        </p:nvSpPr>
        <p:spPr>
          <a:xfrm flipH="1">
            <a:off x="2618726" y="2499968"/>
            <a:ext cx="267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Recent Gas Mileage: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D205EF-A539-4582-BAE4-614C59C28E2D}"/>
              </a:ext>
            </a:extLst>
          </p:cNvPr>
          <p:cNvSpPr txBox="1"/>
          <p:nvPr/>
        </p:nvSpPr>
        <p:spPr>
          <a:xfrm>
            <a:off x="2793467" y="2869299"/>
            <a:ext cx="81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Total Miles: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1B983B9-88A4-43EC-AEA6-5687D880C677}"/>
              </a:ext>
            </a:extLst>
          </p:cNvPr>
          <p:cNvSpPr txBox="1"/>
          <p:nvPr/>
        </p:nvSpPr>
        <p:spPr>
          <a:xfrm>
            <a:off x="3958118" y="2869298"/>
            <a:ext cx="540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MPG: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025D00-26AD-474E-A125-D1B4A4CBDE4E}"/>
              </a:ext>
            </a:extLst>
          </p:cNvPr>
          <p:cNvSpPr txBox="1"/>
          <p:nvPr/>
        </p:nvSpPr>
        <p:spPr>
          <a:xfrm>
            <a:off x="4777960" y="2869297"/>
            <a:ext cx="105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 Per Mile: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8740B76-84C0-4D10-BA21-285D27BC76BF}"/>
              </a:ext>
            </a:extLst>
          </p:cNvPr>
          <p:cNvSpPr txBox="1"/>
          <p:nvPr/>
        </p:nvSpPr>
        <p:spPr>
          <a:xfrm>
            <a:off x="5824112" y="2869297"/>
            <a:ext cx="105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 Per Gallon: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C2CE77C-4D8A-4D5F-9318-0EB3A3DE50BF}"/>
              </a:ext>
            </a:extLst>
          </p:cNvPr>
          <p:cNvSpPr txBox="1"/>
          <p:nvPr/>
        </p:nvSpPr>
        <p:spPr>
          <a:xfrm>
            <a:off x="2817292" y="30894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15333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CA49904-B000-4231-99BC-1011F3CADFA0}"/>
              </a:ext>
            </a:extLst>
          </p:cNvPr>
          <p:cNvSpPr txBox="1"/>
          <p:nvPr/>
        </p:nvSpPr>
        <p:spPr>
          <a:xfrm>
            <a:off x="3819780" y="30894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33.54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4717F16-7E8C-435D-90D5-477959AB0751}"/>
              </a:ext>
            </a:extLst>
          </p:cNvPr>
          <p:cNvSpPr txBox="1"/>
          <p:nvPr/>
        </p:nvSpPr>
        <p:spPr>
          <a:xfrm>
            <a:off x="5967365" y="30894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2.79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A5B471-284E-4A51-B8A2-00B48D28C411}"/>
              </a:ext>
            </a:extLst>
          </p:cNvPr>
          <p:cNvSpPr txBox="1"/>
          <p:nvPr/>
        </p:nvSpPr>
        <p:spPr>
          <a:xfrm>
            <a:off x="4902526" y="3089487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DFAD7DD-9656-4F3F-831D-EE37693EAD99}"/>
              </a:ext>
            </a:extLst>
          </p:cNvPr>
          <p:cNvSpPr txBox="1"/>
          <p:nvPr/>
        </p:nvSpPr>
        <p:spPr>
          <a:xfrm>
            <a:off x="2817757" y="5419943"/>
            <a:ext cx="540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Date: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DDECB50-3E9E-4727-B317-44A494446228}"/>
              </a:ext>
            </a:extLst>
          </p:cNvPr>
          <p:cNvSpPr txBox="1"/>
          <p:nvPr/>
        </p:nvSpPr>
        <p:spPr>
          <a:xfrm>
            <a:off x="2843019" y="5646272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E2BFD95-38BE-496E-A5AE-F6BF33FD10EF}"/>
              </a:ext>
            </a:extLst>
          </p:cNvPr>
          <p:cNvSpPr txBox="1"/>
          <p:nvPr/>
        </p:nvSpPr>
        <p:spPr>
          <a:xfrm>
            <a:off x="3469527" y="5427152"/>
            <a:ext cx="540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MPG: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7B5773-C284-44EA-8668-1A089F3AF80A}"/>
              </a:ext>
            </a:extLst>
          </p:cNvPr>
          <p:cNvSpPr txBox="1"/>
          <p:nvPr/>
        </p:nvSpPr>
        <p:spPr>
          <a:xfrm>
            <a:off x="3494789" y="5653481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71D4241-D1E3-427A-A7B0-C61E097E2C11}"/>
              </a:ext>
            </a:extLst>
          </p:cNvPr>
          <p:cNvSpPr txBox="1"/>
          <p:nvPr/>
        </p:nvSpPr>
        <p:spPr>
          <a:xfrm>
            <a:off x="4122067" y="5438615"/>
            <a:ext cx="62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Mileage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E48869C-2F7D-44BA-90F1-5B95B5CBB81B}"/>
              </a:ext>
            </a:extLst>
          </p:cNvPr>
          <p:cNvSpPr txBox="1"/>
          <p:nvPr/>
        </p:nvSpPr>
        <p:spPr>
          <a:xfrm>
            <a:off x="4171821" y="5664944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6E32E77-348F-4CB7-BE59-CBDB429765EE}"/>
              </a:ext>
            </a:extLst>
          </p:cNvPr>
          <p:cNvSpPr txBox="1"/>
          <p:nvPr/>
        </p:nvSpPr>
        <p:spPr>
          <a:xfrm>
            <a:off x="4790165" y="5445824"/>
            <a:ext cx="62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Gallons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9AB34F-2B04-4897-AC2F-987CC17157CB}"/>
              </a:ext>
            </a:extLst>
          </p:cNvPr>
          <p:cNvSpPr txBox="1"/>
          <p:nvPr/>
        </p:nvSpPr>
        <p:spPr>
          <a:xfrm>
            <a:off x="4823591" y="5672153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82504DF-E16F-4EB9-ADEB-C5C86D44E878}"/>
              </a:ext>
            </a:extLst>
          </p:cNvPr>
          <p:cNvSpPr txBox="1"/>
          <p:nvPr/>
        </p:nvSpPr>
        <p:spPr>
          <a:xfrm>
            <a:off x="5499083" y="5434945"/>
            <a:ext cx="62650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9939A73-20C0-407C-8E45-668B50B5E57E}"/>
              </a:ext>
            </a:extLst>
          </p:cNvPr>
          <p:cNvSpPr txBox="1"/>
          <p:nvPr/>
        </p:nvSpPr>
        <p:spPr>
          <a:xfrm>
            <a:off x="5491689" y="5661274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345C54-3225-4B8A-8B84-FDA02463A5B9}"/>
              </a:ext>
            </a:extLst>
          </p:cNvPr>
          <p:cNvSpPr txBox="1"/>
          <p:nvPr/>
        </p:nvSpPr>
        <p:spPr>
          <a:xfrm flipH="1">
            <a:off x="2618726" y="3453384"/>
            <a:ext cx="26787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Range Mileage: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E729D3D-22E6-4470-9256-63B495006B0C}"/>
              </a:ext>
            </a:extLst>
          </p:cNvPr>
          <p:cNvSpPr txBox="1"/>
          <p:nvPr/>
        </p:nvSpPr>
        <p:spPr>
          <a:xfrm>
            <a:off x="2793467" y="3822715"/>
            <a:ext cx="813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Total Miles: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BF4CE1F-1375-4E4B-8F05-E1CA6A2B2976}"/>
              </a:ext>
            </a:extLst>
          </p:cNvPr>
          <p:cNvSpPr txBox="1"/>
          <p:nvPr/>
        </p:nvSpPr>
        <p:spPr>
          <a:xfrm>
            <a:off x="3958118" y="3822714"/>
            <a:ext cx="5404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MPG: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1186CF0-3C18-4854-9C89-6322BB5F5E89}"/>
              </a:ext>
            </a:extLst>
          </p:cNvPr>
          <p:cNvSpPr txBox="1"/>
          <p:nvPr/>
        </p:nvSpPr>
        <p:spPr>
          <a:xfrm>
            <a:off x="4777960" y="3822713"/>
            <a:ext cx="105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 Per Mile: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52EF4D-DE0A-48B8-9012-5F13D2721AF7}"/>
              </a:ext>
            </a:extLst>
          </p:cNvPr>
          <p:cNvSpPr txBox="1"/>
          <p:nvPr/>
        </p:nvSpPr>
        <p:spPr>
          <a:xfrm>
            <a:off x="5824112" y="3822713"/>
            <a:ext cx="10599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Cost Per Gallon: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EA35C74-9937-46F8-839C-8F1B32CD572B}"/>
              </a:ext>
            </a:extLst>
          </p:cNvPr>
          <p:cNvSpPr txBox="1"/>
          <p:nvPr/>
        </p:nvSpPr>
        <p:spPr>
          <a:xfrm>
            <a:off x="2817292" y="40429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15333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2C2DB9-2A73-469C-A597-4356535E379B}"/>
              </a:ext>
            </a:extLst>
          </p:cNvPr>
          <p:cNvSpPr txBox="1"/>
          <p:nvPr/>
        </p:nvSpPr>
        <p:spPr>
          <a:xfrm>
            <a:off x="3819780" y="40429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33.54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7ABB4BC-6619-4BEC-8B35-D741B0AE82CE}"/>
              </a:ext>
            </a:extLst>
          </p:cNvPr>
          <p:cNvSpPr txBox="1"/>
          <p:nvPr/>
        </p:nvSpPr>
        <p:spPr>
          <a:xfrm>
            <a:off x="5967365" y="40429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2.79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5BFDF3E-54E7-4E0C-A5CE-851E32620741}"/>
              </a:ext>
            </a:extLst>
          </p:cNvPr>
          <p:cNvSpPr txBox="1"/>
          <p:nvPr/>
        </p:nvSpPr>
        <p:spPr>
          <a:xfrm>
            <a:off x="4902526" y="404290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368F0-DE21-4EB0-9173-F3AC57C6C768}"/>
              </a:ext>
            </a:extLst>
          </p:cNvPr>
          <p:cNvSpPr txBox="1"/>
          <p:nvPr/>
        </p:nvSpPr>
        <p:spPr>
          <a:xfrm>
            <a:off x="2793467" y="4686489"/>
            <a:ext cx="75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Start Date: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F64749E-9C35-4358-A66A-D5B526372C4C}"/>
              </a:ext>
            </a:extLst>
          </p:cNvPr>
          <p:cNvSpPr txBox="1"/>
          <p:nvPr/>
        </p:nvSpPr>
        <p:spPr>
          <a:xfrm>
            <a:off x="3461490" y="4708009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DACE00-8890-4DA5-B7E0-1AE61F2C7D63}"/>
              </a:ext>
            </a:extLst>
          </p:cNvPr>
          <p:cNvSpPr txBox="1"/>
          <p:nvPr/>
        </p:nvSpPr>
        <p:spPr>
          <a:xfrm>
            <a:off x="2789283" y="4947128"/>
            <a:ext cx="7547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End Date: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A819BDE-1963-4B68-881E-59A9B19591B3}"/>
              </a:ext>
            </a:extLst>
          </p:cNvPr>
          <p:cNvSpPr txBox="1"/>
          <p:nvPr/>
        </p:nvSpPr>
        <p:spPr>
          <a:xfrm>
            <a:off x="3469527" y="4958574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E8729D20-A8A0-4835-B38D-15307427E960}"/>
              </a:ext>
            </a:extLst>
          </p:cNvPr>
          <p:cNvSpPr txBox="1"/>
          <p:nvPr/>
        </p:nvSpPr>
        <p:spPr>
          <a:xfrm>
            <a:off x="2843019" y="5960621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0DEC37-3440-4649-8D54-5321E2D8911D}"/>
              </a:ext>
            </a:extLst>
          </p:cNvPr>
          <p:cNvSpPr txBox="1"/>
          <p:nvPr/>
        </p:nvSpPr>
        <p:spPr>
          <a:xfrm>
            <a:off x="3494789" y="5967830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C4DE68E-33C2-465D-9553-09A235896A4F}"/>
              </a:ext>
            </a:extLst>
          </p:cNvPr>
          <p:cNvSpPr txBox="1"/>
          <p:nvPr/>
        </p:nvSpPr>
        <p:spPr>
          <a:xfrm>
            <a:off x="4171821" y="5979293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F22422A-C243-4996-8ED2-6408798EF806}"/>
              </a:ext>
            </a:extLst>
          </p:cNvPr>
          <p:cNvSpPr txBox="1"/>
          <p:nvPr/>
        </p:nvSpPr>
        <p:spPr>
          <a:xfrm>
            <a:off x="4823591" y="5986502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EB99FFA-595D-4B3E-9017-D352B603243E}"/>
              </a:ext>
            </a:extLst>
          </p:cNvPr>
          <p:cNvSpPr txBox="1"/>
          <p:nvPr/>
        </p:nvSpPr>
        <p:spPr>
          <a:xfrm>
            <a:off x="5491689" y="5975623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A63FD3F-0784-453F-BDD1-1EA4FE15ED75}"/>
              </a:ext>
            </a:extLst>
          </p:cNvPr>
          <p:cNvSpPr txBox="1"/>
          <p:nvPr/>
        </p:nvSpPr>
        <p:spPr>
          <a:xfrm>
            <a:off x="2843019" y="6279663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97324D2-3AE1-45A5-B0FF-406FB0F82D96}"/>
              </a:ext>
            </a:extLst>
          </p:cNvPr>
          <p:cNvSpPr txBox="1"/>
          <p:nvPr/>
        </p:nvSpPr>
        <p:spPr>
          <a:xfrm>
            <a:off x="3494789" y="6286872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07B6A38-1FE8-49D6-95EF-16012E3BAC7D}"/>
              </a:ext>
            </a:extLst>
          </p:cNvPr>
          <p:cNvSpPr txBox="1"/>
          <p:nvPr/>
        </p:nvSpPr>
        <p:spPr>
          <a:xfrm>
            <a:off x="4171821" y="6298335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2580761-7135-4F23-AAFE-016C51D4F6AC}"/>
              </a:ext>
            </a:extLst>
          </p:cNvPr>
          <p:cNvSpPr txBox="1"/>
          <p:nvPr/>
        </p:nvSpPr>
        <p:spPr>
          <a:xfrm>
            <a:off x="4823591" y="6305544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BB120C4-910B-4C08-A943-13257E15D3BB}"/>
              </a:ext>
            </a:extLst>
          </p:cNvPr>
          <p:cNvSpPr txBox="1"/>
          <p:nvPr/>
        </p:nvSpPr>
        <p:spPr>
          <a:xfrm>
            <a:off x="5491689" y="6294665"/>
            <a:ext cx="540403" cy="2175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7620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149</Words>
  <Application>Microsoft Office PowerPoint</Application>
  <PresentationFormat>Widescreen</PresentationFormat>
  <Paragraphs>66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Robert Gaisey</dc:creator>
  <cp:lastModifiedBy>Robert Gaisey</cp:lastModifiedBy>
  <cp:revision>12</cp:revision>
  <dcterms:created xsi:type="dcterms:W3CDTF">2021-03-07T20:38:19Z</dcterms:created>
  <dcterms:modified xsi:type="dcterms:W3CDTF">2021-04-02T02:01:38Z</dcterms:modified>
</cp:coreProperties>
</file>