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ppt/_rels/presentation.xml.rels" ContentType="application/vnd.openxmlformats-package.relationships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9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media/image2.png" ContentType="image/png"/>
  <Override PartName="/ppt/media/image3.png" ContentType="image/png"/>
  <Override PartName="/ppt/media/image1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_rels/.rels" ContentType="application/vnd.openxmlformats-package.relationship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k to 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edit 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Mas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ter 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title 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styl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A9B2EDE5-F493-4D2B-86C1-0E18B8006CE2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1/5/24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3A275280-71F4-4C93-BDD9-E5B69BFEE075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8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to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edit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Maste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r title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08F47EC3-5561-4455-88DC-5B48905051C4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1/5/24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99CEA64D-F274-4252-8AFE-1DD71E458E66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2EEEA72C-826A-4914-91AE-809DE6EAB280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1/5/24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13454F02-CC27-4F7D-944F-6E6296CCF8D9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edit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the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title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text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format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Q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uo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te 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of 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Th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e 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D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ay</a:t>
            </a:r>
            <a:br/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A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n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dr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oi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d 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A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p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p 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D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es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ig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n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Auth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ored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by 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Robe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rt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Gaise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y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Janu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ary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4</a:t>
            </a:r>
            <a:r>
              <a:rPr b="0" lang="en-US" sz="2400" spc="-1" strike="noStrike" baseline="30000">
                <a:solidFill>
                  <a:srgbClr val="000000"/>
                </a:solidFill>
                <a:latin typeface="Calibri"/>
              </a:rPr>
              <a:t>th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,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2024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2474640" y="361080"/>
            <a:ext cx="5289120" cy="6432480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CustomShape 2"/>
          <p:cNvSpPr/>
          <p:nvPr/>
        </p:nvSpPr>
        <p:spPr>
          <a:xfrm>
            <a:off x="2566080" y="3779280"/>
            <a:ext cx="4875840" cy="262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65b2"/>
                </a:solidFill>
                <a:latin typeface="Calibri"/>
              </a:rPr>
              <a:t>The first 5% and last 10% of the work will take 50% of the effort.  Plan accordingly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65b2"/>
                </a:solidFill>
                <a:latin typeface="Calibri"/>
              </a:rPr>
              <a:t>- Me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7" name="CustomShape 3"/>
          <p:cNvSpPr/>
          <p:nvPr/>
        </p:nvSpPr>
        <p:spPr>
          <a:xfrm>
            <a:off x="2566080" y="1291680"/>
            <a:ext cx="4875840" cy="23842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65b2"/>
                </a:solidFill>
                <a:latin typeface="Calibri"/>
              </a:rPr>
              <a:t>I no longer have a manager. I can’t be managed.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65b2"/>
                </a:solidFill>
                <a:latin typeface="Calibri"/>
              </a:rPr>
              <a:t>- Kanye West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8" name="CustomShape 4"/>
          <p:cNvSpPr/>
          <p:nvPr/>
        </p:nvSpPr>
        <p:spPr>
          <a:xfrm>
            <a:off x="2886840" y="620640"/>
            <a:ext cx="2377080" cy="5353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ff65b2"/>
                </a:solidFill>
                <a:latin typeface="Palace Script MT"/>
              </a:rPr>
              <a:t>Today’s Quote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9" name="CustomShape 5"/>
          <p:cNvSpPr/>
          <p:nvPr/>
        </p:nvSpPr>
        <p:spPr>
          <a:xfrm>
            <a:off x="5676480" y="620640"/>
            <a:ext cx="1794960" cy="5353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r>
              <a:rPr b="1" lang="en-US" sz="2000" spc="-1" strike="noStrike">
                <a:solidFill>
                  <a:srgbClr val="ff65b2"/>
                </a:solidFill>
                <a:latin typeface="Palace Script MT"/>
              </a:rPr>
              <a:t>March 5, 2021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30" name="CustomShape 6"/>
          <p:cNvSpPr/>
          <p:nvPr/>
        </p:nvSpPr>
        <p:spPr>
          <a:xfrm>
            <a:off x="2771640" y="6019560"/>
            <a:ext cx="690120" cy="27648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Calibri"/>
              </a:rPr>
              <a:t>Update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31" name="CustomShape 7"/>
          <p:cNvSpPr/>
          <p:nvPr/>
        </p:nvSpPr>
        <p:spPr>
          <a:xfrm>
            <a:off x="5683680" y="6019560"/>
            <a:ext cx="690120" cy="27648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Calibri"/>
              </a:rPr>
              <a:t>Upload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32" name="CustomShape 8"/>
          <p:cNvSpPr/>
          <p:nvPr/>
        </p:nvSpPr>
        <p:spPr>
          <a:xfrm>
            <a:off x="6574320" y="6025320"/>
            <a:ext cx="690120" cy="27648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Calibri"/>
              </a:rPr>
              <a:t>Edit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Picture 2" descr=""/>
          <p:cNvPicPr/>
          <p:nvPr/>
        </p:nvPicPr>
        <p:blipFill>
          <a:blip r:embed="rId1"/>
          <a:stretch/>
        </p:blipFill>
        <p:spPr>
          <a:xfrm>
            <a:off x="4533840" y="163440"/>
            <a:ext cx="3124080" cy="6530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Picture 2" descr=""/>
          <p:cNvPicPr/>
          <p:nvPr/>
        </p:nvPicPr>
        <p:blipFill>
          <a:blip r:embed="rId1"/>
          <a:stretch/>
        </p:blipFill>
        <p:spPr>
          <a:xfrm>
            <a:off x="4556520" y="174960"/>
            <a:ext cx="3078360" cy="6507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2395080" y="359640"/>
            <a:ext cx="5289120" cy="6432480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CustomShape 2"/>
          <p:cNvSpPr/>
          <p:nvPr/>
        </p:nvSpPr>
        <p:spPr>
          <a:xfrm>
            <a:off x="2598120" y="1645200"/>
            <a:ext cx="2697840" cy="645840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Forget inspiration. Habit is more dependable. Habit will sustain you; whether you are inspired or 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37" name="CustomShape 3"/>
          <p:cNvSpPr/>
          <p:nvPr/>
        </p:nvSpPr>
        <p:spPr>
          <a:xfrm>
            <a:off x="5419440" y="1651320"/>
            <a:ext cx="1602720" cy="681120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Octavia Butler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38" name="CustomShape 4"/>
          <p:cNvSpPr/>
          <p:nvPr/>
        </p:nvSpPr>
        <p:spPr>
          <a:xfrm>
            <a:off x="7265160" y="1919880"/>
            <a:ext cx="177480" cy="16236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CustomShape 5"/>
          <p:cNvSpPr/>
          <p:nvPr/>
        </p:nvSpPr>
        <p:spPr>
          <a:xfrm>
            <a:off x="2566800" y="2614680"/>
            <a:ext cx="2697840" cy="681120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Good, Better, Best.  Never let it rest.  Until your good is better, and your better is best. 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40" name="CustomShape 6"/>
          <p:cNvSpPr/>
          <p:nvPr/>
        </p:nvSpPr>
        <p:spPr>
          <a:xfrm>
            <a:off x="5419440" y="2614680"/>
            <a:ext cx="1602720" cy="681120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Rueben Harris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41" name="CustomShape 7"/>
          <p:cNvSpPr/>
          <p:nvPr/>
        </p:nvSpPr>
        <p:spPr>
          <a:xfrm>
            <a:off x="7265160" y="2883240"/>
            <a:ext cx="177480" cy="16236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" name="CustomShape 8"/>
          <p:cNvSpPr/>
          <p:nvPr/>
        </p:nvSpPr>
        <p:spPr>
          <a:xfrm>
            <a:off x="2566800" y="3575880"/>
            <a:ext cx="2697840" cy="681120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If you stick a knife in my back 9 inches and pull it out 6 inches; there’s no progress. If you pull it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43" name="CustomShape 9"/>
          <p:cNvSpPr/>
          <p:nvPr/>
        </p:nvSpPr>
        <p:spPr>
          <a:xfrm>
            <a:off x="5419440" y="3575880"/>
            <a:ext cx="1602720" cy="681120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Malcolm X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44" name="CustomShape 10"/>
          <p:cNvSpPr/>
          <p:nvPr/>
        </p:nvSpPr>
        <p:spPr>
          <a:xfrm>
            <a:off x="7265160" y="3844440"/>
            <a:ext cx="177480" cy="16236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CustomShape 11"/>
          <p:cNvSpPr/>
          <p:nvPr/>
        </p:nvSpPr>
        <p:spPr>
          <a:xfrm>
            <a:off x="2566800" y="4614120"/>
            <a:ext cx="2697840" cy="681120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Sometimes; not saying anything is the answer.  You see; silence can never be misquoted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46" name="CustomShape 12"/>
          <p:cNvSpPr/>
          <p:nvPr/>
        </p:nvSpPr>
        <p:spPr>
          <a:xfrm>
            <a:off x="5419440" y="4602240"/>
            <a:ext cx="1602720" cy="681120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Kareem Biggs Burke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47" name="CustomShape 13"/>
          <p:cNvSpPr/>
          <p:nvPr/>
        </p:nvSpPr>
        <p:spPr>
          <a:xfrm>
            <a:off x="7265160" y="4882680"/>
            <a:ext cx="177480" cy="16236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CustomShape 14"/>
          <p:cNvSpPr/>
          <p:nvPr/>
        </p:nvSpPr>
        <p:spPr>
          <a:xfrm>
            <a:off x="2742120" y="531360"/>
            <a:ext cx="2377080" cy="394200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404040"/>
                </a:solidFill>
                <a:latin typeface="Calibri"/>
              </a:rPr>
              <a:t>Edit Quotes Below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9" name="Line 15"/>
          <p:cNvSpPr/>
          <p:nvPr/>
        </p:nvSpPr>
        <p:spPr>
          <a:xfrm>
            <a:off x="2729880" y="1052280"/>
            <a:ext cx="44557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" name="CustomShape 16"/>
          <p:cNvSpPr/>
          <p:nvPr/>
        </p:nvSpPr>
        <p:spPr>
          <a:xfrm>
            <a:off x="2742120" y="6283440"/>
            <a:ext cx="980640" cy="41508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Calibri"/>
              </a:rPr>
              <a:t>Save Changes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51" name="CustomShape 17"/>
          <p:cNvSpPr/>
          <p:nvPr/>
        </p:nvSpPr>
        <p:spPr>
          <a:xfrm>
            <a:off x="6991200" y="1061640"/>
            <a:ext cx="725760" cy="63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Check to Edit Labels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52" name="CustomShape 18"/>
          <p:cNvSpPr/>
          <p:nvPr/>
        </p:nvSpPr>
        <p:spPr>
          <a:xfrm>
            <a:off x="2566800" y="5448600"/>
            <a:ext cx="2697840" cy="681120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I no longer have a manager. I can’t be managed.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53" name="CustomShape 19"/>
          <p:cNvSpPr/>
          <p:nvPr/>
        </p:nvSpPr>
        <p:spPr>
          <a:xfrm>
            <a:off x="5419440" y="5448600"/>
            <a:ext cx="1602720" cy="681120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Kanye West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54" name="CustomShape 20"/>
          <p:cNvSpPr/>
          <p:nvPr/>
        </p:nvSpPr>
        <p:spPr>
          <a:xfrm>
            <a:off x="7265160" y="5717160"/>
            <a:ext cx="177480" cy="16236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CustomShape 21"/>
          <p:cNvSpPr/>
          <p:nvPr/>
        </p:nvSpPr>
        <p:spPr>
          <a:xfrm>
            <a:off x="6500880" y="6310080"/>
            <a:ext cx="980640" cy="41508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Calibri"/>
              </a:rPr>
              <a:t>Cancel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56" name="CustomShape 22"/>
          <p:cNvSpPr/>
          <p:nvPr/>
        </p:nvSpPr>
        <p:spPr>
          <a:xfrm>
            <a:off x="5217120" y="1645200"/>
            <a:ext cx="78840" cy="41148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" name="CustomShape 23"/>
          <p:cNvSpPr/>
          <p:nvPr/>
        </p:nvSpPr>
        <p:spPr>
          <a:xfrm>
            <a:off x="5176800" y="3583440"/>
            <a:ext cx="78840" cy="41148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Picture 4" descr=""/>
          <p:cNvPicPr/>
          <p:nvPr/>
        </p:nvPicPr>
        <p:blipFill>
          <a:blip r:embed="rId1"/>
          <a:stretch/>
        </p:blipFill>
        <p:spPr>
          <a:xfrm>
            <a:off x="4548960" y="182520"/>
            <a:ext cx="3093480" cy="6492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Line 1"/>
          <p:cNvSpPr/>
          <p:nvPr/>
        </p:nvSpPr>
        <p:spPr>
          <a:xfrm>
            <a:off x="115920" y="1554840"/>
            <a:ext cx="11973240" cy="0"/>
          </a:xfrm>
          <a:prstGeom prst="line">
            <a:avLst/>
          </a:prstGeom>
          <a:ln w="9360">
            <a:solidFill>
              <a:schemeClr val="dk1"/>
            </a:solidFill>
            <a:prstDash val="lgDashDot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Line 2"/>
          <p:cNvSpPr/>
          <p:nvPr/>
        </p:nvSpPr>
        <p:spPr>
          <a:xfrm>
            <a:off x="56880" y="4758840"/>
            <a:ext cx="12134880" cy="0"/>
          </a:xfrm>
          <a:prstGeom prst="line">
            <a:avLst/>
          </a:prstGeom>
          <a:ln w="9360">
            <a:solidFill>
              <a:schemeClr val="dk1"/>
            </a:solidFill>
            <a:prstDash val="lgDashDot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CustomShape 3"/>
          <p:cNvSpPr/>
          <p:nvPr/>
        </p:nvSpPr>
        <p:spPr>
          <a:xfrm>
            <a:off x="116280" y="170280"/>
            <a:ext cx="8722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Model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2" name="CustomShape 4"/>
          <p:cNvSpPr/>
          <p:nvPr/>
        </p:nvSpPr>
        <p:spPr>
          <a:xfrm flipV="1" rot="10800000">
            <a:off x="116640" y="1644840"/>
            <a:ext cx="11376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Controller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3" name="CustomShape 5"/>
          <p:cNvSpPr/>
          <p:nvPr/>
        </p:nvSpPr>
        <p:spPr>
          <a:xfrm>
            <a:off x="57240" y="4933800"/>
            <a:ext cx="8722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View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4" name="CustomShape 6"/>
          <p:cNvSpPr/>
          <p:nvPr/>
        </p:nvSpPr>
        <p:spPr>
          <a:xfrm>
            <a:off x="9186480" y="61200"/>
            <a:ext cx="2533680" cy="1318680"/>
          </a:xfrm>
          <a:prstGeom prst="flowChartMultidocumen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Quote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Calibri"/>
              </a:rPr>
              <a:t>mTitle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Calibri"/>
              </a:rPr>
              <a:t>mId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Calibri"/>
              </a:rPr>
              <a:t>mDate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Calibri"/>
              </a:rPr>
              <a:t>mSolved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65" name="CustomShape 7"/>
          <p:cNvSpPr/>
          <p:nvPr/>
        </p:nvSpPr>
        <p:spPr>
          <a:xfrm>
            <a:off x="4965480" y="701640"/>
            <a:ext cx="1573200" cy="266400"/>
          </a:xfrm>
          <a:prstGeom prst="rect">
            <a:avLst/>
          </a:prstGeom>
          <a:noFill/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ArrayList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6" name="CustomShape 8"/>
          <p:cNvSpPr/>
          <p:nvPr/>
        </p:nvSpPr>
        <p:spPr>
          <a:xfrm>
            <a:off x="2183040" y="307800"/>
            <a:ext cx="1573200" cy="266400"/>
          </a:xfrm>
          <a:prstGeom prst="rect">
            <a:avLst/>
          </a:prstGeom>
          <a:noFill/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QuoteList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7" name="CustomShape 9"/>
          <p:cNvSpPr/>
          <p:nvPr/>
        </p:nvSpPr>
        <p:spPr>
          <a:xfrm>
            <a:off x="325440" y="2331720"/>
            <a:ext cx="2644200" cy="529920"/>
          </a:xfrm>
          <a:prstGeom prst="rect">
            <a:avLst/>
          </a:prstGeom>
          <a:noFill/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ViewQuoteFragment (Main)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68" name="CustomShape 10"/>
          <p:cNvSpPr/>
          <p:nvPr/>
        </p:nvSpPr>
        <p:spPr>
          <a:xfrm>
            <a:off x="2652840" y="3812760"/>
            <a:ext cx="1895760" cy="529920"/>
          </a:xfrm>
          <a:prstGeom prst="rect">
            <a:avLst/>
          </a:prstGeom>
          <a:noFill/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MainActivity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69" name="CustomShape 11"/>
          <p:cNvSpPr/>
          <p:nvPr/>
        </p:nvSpPr>
        <p:spPr>
          <a:xfrm>
            <a:off x="4451040" y="2332080"/>
            <a:ext cx="1895760" cy="529920"/>
          </a:xfrm>
          <a:prstGeom prst="rect">
            <a:avLst/>
          </a:prstGeom>
          <a:noFill/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AddQuoteFragment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70" name="CustomShape 12"/>
          <p:cNvSpPr/>
          <p:nvPr/>
        </p:nvSpPr>
        <p:spPr>
          <a:xfrm>
            <a:off x="6124680" y="3812760"/>
            <a:ext cx="1895760" cy="529920"/>
          </a:xfrm>
          <a:prstGeom prst="rect">
            <a:avLst/>
          </a:prstGeom>
          <a:noFill/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SingleFragmentActivity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71" name="CustomShape 13"/>
          <p:cNvSpPr/>
          <p:nvPr/>
        </p:nvSpPr>
        <p:spPr>
          <a:xfrm>
            <a:off x="7827840" y="2319480"/>
            <a:ext cx="1895760" cy="529920"/>
          </a:xfrm>
          <a:prstGeom prst="rect">
            <a:avLst/>
          </a:prstGeom>
          <a:noFill/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EditQuoteFragment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72" name="CustomShape 14"/>
          <p:cNvSpPr/>
          <p:nvPr/>
        </p:nvSpPr>
        <p:spPr>
          <a:xfrm>
            <a:off x="7623000" y="5880600"/>
            <a:ext cx="1895760" cy="529920"/>
          </a:xfrm>
          <a:prstGeom prst="rect">
            <a:avLst/>
          </a:prstGeom>
          <a:noFill/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RecyclerView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73" name="CustomShape 15"/>
          <p:cNvSpPr/>
          <p:nvPr/>
        </p:nvSpPr>
        <p:spPr>
          <a:xfrm>
            <a:off x="2808720" y="5605920"/>
            <a:ext cx="1895760" cy="529920"/>
          </a:xfrm>
          <a:prstGeom prst="rect">
            <a:avLst/>
          </a:prstGeom>
          <a:noFill/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FrameLayout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74" name="CustomShape 16"/>
          <p:cNvSpPr/>
          <p:nvPr/>
        </p:nvSpPr>
        <p:spPr>
          <a:xfrm>
            <a:off x="10256760" y="2355840"/>
            <a:ext cx="1895760" cy="529920"/>
          </a:xfrm>
          <a:prstGeom prst="rect">
            <a:avLst/>
          </a:prstGeom>
          <a:noFill/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labelPickerFragment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75" name="CustomShape 17"/>
          <p:cNvSpPr/>
          <p:nvPr/>
        </p:nvSpPr>
        <p:spPr>
          <a:xfrm>
            <a:off x="3756960" y="441000"/>
            <a:ext cx="1208160" cy="393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CustomShape 18"/>
          <p:cNvSpPr/>
          <p:nvPr/>
        </p:nvSpPr>
        <p:spPr>
          <a:xfrm flipV="1">
            <a:off x="6539040" y="240120"/>
            <a:ext cx="2871360" cy="594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" name="CustomShape 19"/>
          <p:cNvSpPr/>
          <p:nvPr/>
        </p:nvSpPr>
        <p:spPr>
          <a:xfrm flipV="1">
            <a:off x="6539040" y="69480"/>
            <a:ext cx="2972880" cy="764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" name="CustomShape 20"/>
          <p:cNvSpPr/>
          <p:nvPr/>
        </p:nvSpPr>
        <p:spPr>
          <a:xfrm>
            <a:off x="6539040" y="835200"/>
            <a:ext cx="2647080" cy="119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9" name="CustomShape 21"/>
          <p:cNvSpPr/>
          <p:nvPr/>
        </p:nvSpPr>
        <p:spPr>
          <a:xfrm flipV="1">
            <a:off x="2970000" y="987120"/>
            <a:ext cx="2147400" cy="1609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" name="CustomShape 22"/>
          <p:cNvSpPr/>
          <p:nvPr/>
        </p:nvSpPr>
        <p:spPr>
          <a:xfrm>
            <a:off x="3600720" y="4343040"/>
            <a:ext cx="155880" cy="1262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1" name="CustomShape 23"/>
          <p:cNvSpPr/>
          <p:nvPr/>
        </p:nvSpPr>
        <p:spPr>
          <a:xfrm flipH="1" flipV="1">
            <a:off x="2181960" y="2914200"/>
            <a:ext cx="843480" cy="894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" name="CustomShape 24"/>
          <p:cNvSpPr/>
          <p:nvPr/>
        </p:nvSpPr>
        <p:spPr>
          <a:xfrm>
            <a:off x="2652840" y="2914200"/>
            <a:ext cx="627480" cy="130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CustomShape 25"/>
          <p:cNvSpPr/>
          <p:nvPr/>
        </p:nvSpPr>
        <p:spPr>
          <a:xfrm flipH="1">
            <a:off x="3214080" y="3225960"/>
            <a:ext cx="65160" cy="551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" name="CustomShape 26"/>
          <p:cNvSpPr/>
          <p:nvPr/>
        </p:nvSpPr>
        <p:spPr>
          <a:xfrm flipH="1" flipV="1">
            <a:off x="9723240" y="2584440"/>
            <a:ext cx="532440" cy="36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CustomShape 27"/>
          <p:cNvSpPr/>
          <p:nvPr/>
        </p:nvSpPr>
        <p:spPr>
          <a:xfrm flipH="1" flipV="1">
            <a:off x="5359680" y="2914200"/>
            <a:ext cx="843480" cy="894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" name="CustomShape 28"/>
          <p:cNvSpPr/>
          <p:nvPr/>
        </p:nvSpPr>
        <p:spPr>
          <a:xfrm>
            <a:off x="5829840" y="2914200"/>
            <a:ext cx="712440" cy="302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CustomShape 29"/>
          <p:cNvSpPr/>
          <p:nvPr/>
        </p:nvSpPr>
        <p:spPr>
          <a:xfrm flipH="1">
            <a:off x="6391800" y="3216600"/>
            <a:ext cx="150480" cy="561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8" name="CustomShape 30"/>
          <p:cNvSpPr/>
          <p:nvPr/>
        </p:nvSpPr>
        <p:spPr>
          <a:xfrm flipV="1">
            <a:off x="7974720" y="2883240"/>
            <a:ext cx="443520" cy="893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" name="CustomShape 31"/>
          <p:cNvSpPr/>
          <p:nvPr/>
        </p:nvSpPr>
        <p:spPr>
          <a:xfrm flipH="1">
            <a:off x="7489800" y="2874240"/>
            <a:ext cx="485640" cy="342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" name="CustomShape 32"/>
          <p:cNvSpPr/>
          <p:nvPr/>
        </p:nvSpPr>
        <p:spPr>
          <a:xfrm>
            <a:off x="7490520" y="3216600"/>
            <a:ext cx="209160" cy="591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1" name="CustomShape 33"/>
          <p:cNvSpPr/>
          <p:nvPr/>
        </p:nvSpPr>
        <p:spPr>
          <a:xfrm>
            <a:off x="5398920" y="5605920"/>
            <a:ext cx="1895760" cy="529920"/>
          </a:xfrm>
          <a:prstGeom prst="rect">
            <a:avLst/>
          </a:prstGeom>
          <a:noFill/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FrameLayout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92" name="CustomShape 34"/>
          <p:cNvSpPr/>
          <p:nvPr/>
        </p:nvSpPr>
        <p:spPr>
          <a:xfrm flipH="1">
            <a:off x="6360120" y="4343040"/>
            <a:ext cx="712080" cy="1262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CustomShape 35"/>
          <p:cNvSpPr/>
          <p:nvPr/>
        </p:nvSpPr>
        <p:spPr>
          <a:xfrm flipH="1">
            <a:off x="8570520" y="2862000"/>
            <a:ext cx="328680" cy="3018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CustomShape 36"/>
          <p:cNvSpPr/>
          <p:nvPr/>
        </p:nvSpPr>
        <p:spPr>
          <a:xfrm>
            <a:off x="3116520" y="3000240"/>
            <a:ext cx="94788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Calibri"/>
              </a:rPr>
              <a:t>getActivity()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95" name="CustomShape 37"/>
          <p:cNvSpPr/>
          <p:nvPr/>
        </p:nvSpPr>
        <p:spPr>
          <a:xfrm>
            <a:off x="6542640" y="3085920"/>
            <a:ext cx="94788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Calibri"/>
              </a:rPr>
              <a:t>getActivity()</a:t>
            </a:r>
            <a:endParaRPr b="0" lang="en-US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Line 1"/>
          <p:cNvSpPr/>
          <p:nvPr/>
        </p:nvSpPr>
        <p:spPr>
          <a:xfrm>
            <a:off x="115920" y="1554840"/>
            <a:ext cx="11973240" cy="0"/>
          </a:xfrm>
          <a:prstGeom prst="line">
            <a:avLst/>
          </a:prstGeom>
          <a:ln w="9360">
            <a:solidFill>
              <a:schemeClr val="dk1"/>
            </a:solidFill>
            <a:prstDash val="lgDashDot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7" name="Line 2"/>
          <p:cNvSpPr/>
          <p:nvPr/>
        </p:nvSpPr>
        <p:spPr>
          <a:xfrm>
            <a:off x="56880" y="4758840"/>
            <a:ext cx="12134880" cy="0"/>
          </a:xfrm>
          <a:prstGeom prst="line">
            <a:avLst/>
          </a:prstGeom>
          <a:ln w="9360">
            <a:solidFill>
              <a:schemeClr val="dk1"/>
            </a:solidFill>
            <a:prstDash val="lgDashDot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8" name="CustomShape 3"/>
          <p:cNvSpPr/>
          <p:nvPr/>
        </p:nvSpPr>
        <p:spPr>
          <a:xfrm>
            <a:off x="116280" y="170280"/>
            <a:ext cx="8722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Model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9" name="CustomShape 4"/>
          <p:cNvSpPr/>
          <p:nvPr/>
        </p:nvSpPr>
        <p:spPr>
          <a:xfrm flipV="1" rot="10800000">
            <a:off x="318960" y="2140920"/>
            <a:ext cx="11376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Controller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0" name="CustomShape 5"/>
          <p:cNvSpPr/>
          <p:nvPr/>
        </p:nvSpPr>
        <p:spPr>
          <a:xfrm>
            <a:off x="57240" y="4933800"/>
            <a:ext cx="8722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View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4560</TotalTime>
  <Application>LibreOffice/6.4.7.2$Linux_X86_64 LibreOffice_project/40$Build-2</Application>
  <Words>486</Words>
  <Paragraphs>164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2023-03-09T20:12:12Z</dcterms:created>
  <dc:creator>Robert Gaisey</dc:creator>
  <dc:description/>
  <dc:language>en-US</dc:language>
  <cp:lastModifiedBy/>
  <dcterms:modified xsi:type="dcterms:W3CDTF">2024-01-05T06:24:30Z</dcterms:modified>
  <cp:revision>6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2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14</vt:i4>
  </property>
</Properties>
</file>