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5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1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2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27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66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41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093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3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4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4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5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84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3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22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DD96-DD91-4DAA-A947-86F8F3C6982C}" type="datetimeFigureOut">
              <a:rPr lang="en-ZA" smtClean="0"/>
              <a:t>2018/07/04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62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8531-DF01-4059-9CAA-3EBA6B817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Time Management Device:</a:t>
            </a:r>
            <a:br>
              <a:rPr lang="en-ZA" dirty="0"/>
            </a:br>
            <a:r>
              <a:rPr lang="en-ZA" dirty="0"/>
              <a:t>Slot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4071-7E73-490C-8BE8-EC3A78BE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Strawberry Shortcake</a:t>
            </a:r>
          </a:p>
        </p:txBody>
      </p:sp>
    </p:spTree>
    <p:extLst>
      <p:ext uri="{BB962C8B-B14F-4D97-AF65-F5344CB8AC3E}">
        <p14:creationId xmlns:p14="http://schemas.microsoft.com/office/powerpoint/2010/main" val="13965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F12-9C62-4718-9C3B-4F020FF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CE9F-EB8A-45DE-9C63-912AD77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BBD has many meeting rooms</a:t>
            </a:r>
          </a:p>
          <a:p>
            <a:r>
              <a:rPr lang="en-ZA" dirty="0"/>
              <a:t>Employees use Microsoft Outlook to book a time to use a specific room</a:t>
            </a:r>
          </a:p>
          <a:p>
            <a:r>
              <a:rPr lang="en-ZA" dirty="0"/>
              <a:t>A printout is then displayed outside the meeting room</a:t>
            </a:r>
          </a:p>
          <a:p>
            <a:r>
              <a:rPr lang="en-ZA" dirty="0"/>
              <a:t>The problem is that printouts posted will not contained updated information</a:t>
            </a:r>
          </a:p>
          <a:p>
            <a:r>
              <a:rPr lang="en-ZA" dirty="0"/>
              <a:t>The task is to create a program that will enable a mounted device to display this information</a:t>
            </a:r>
          </a:p>
          <a:p>
            <a:r>
              <a:rPr lang="en-ZA" dirty="0"/>
              <a:t>Resources given:</a:t>
            </a:r>
          </a:p>
          <a:p>
            <a:pPr lvl="1"/>
            <a:r>
              <a:rPr lang="en-ZA" dirty="0" err="1"/>
              <a:t>Raspberri</a:t>
            </a:r>
            <a:r>
              <a:rPr lang="en-ZA" dirty="0"/>
              <a:t> Pi with touch screen</a:t>
            </a:r>
          </a:p>
          <a:p>
            <a:pPr lvl="1"/>
            <a:r>
              <a:rPr lang="en-ZA" dirty="0"/>
              <a:t>Azure Active Directory credentials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3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AD-7EAC-4B32-8CE0-78A672F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F83A-395E-4228-9689-2C171D8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 based application:</a:t>
            </a:r>
          </a:p>
          <a:p>
            <a:pPr lvl="1"/>
            <a:r>
              <a:rPr lang="en-ZA" dirty="0"/>
              <a:t>JavaScript</a:t>
            </a:r>
          </a:p>
          <a:p>
            <a:pPr lvl="1"/>
            <a:r>
              <a:rPr lang="en-ZA" dirty="0"/>
              <a:t>HTML+CSS</a:t>
            </a:r>
          </a:p>
          <a:p>
            <a:r>
              <a:rPr lang="en-ZA" dirty="0"/>
              <a:t>Host on an external server:</a:t>
            </a:r>
          </a:p>
          <a:p>
            <a:pPr lvl="1"/>
            <a:r>
              <a:rPr lang="en-ZA" dirty="0"/>
              <a:t>XAMPP (apache)</a:t>
            </a:r>
          </a:p>
          <a:p>
            <a:r>
              <a:rPr lang="en-ZA" dirty="0"/>
              <a:t>Web based application will get meeting information from Azure AD:</a:t>
            </a:r>
          </a:p>
          <a:p>
            <a:pPr lvl="1"/>
            <a:r>
              <a:rPr lang="en-ZA" dirty="0"/>
              <a:t>Object (Room) ID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13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B181-0010-439E-B228-3C60B6D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1B4-7A5C-45D3-A8DC-78A8D4BB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066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110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Time Management Device: Slot Machine</vt:lpstr>
      <vt:lpstr>Task</vt:lpstr>
      <vt:lpstr>How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Device: Slot Machine</dc:title>
  <dc:creator>Robert</dc:creator>
  <cp:lastModifiedBy>Robert</cp:lastModifiedBy>
  <cp:revision>3</cp:revision>
  <dcterms:created xsi:type="dcterms:W3CDTF">2018-07-04T10:41:06Z</dcterms:created>
  <dcterms:modified xsi:type="dcterms:W3CDTF">2018-07-04T11:03:14Z</dcterms:modified>
</cp:coreProperties>
</file>