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6" r:id="rId3"/>
    <p:sldId id="257" r:id="rId4"/>
    <p:sldId id="260" r:id="rId5"/>
    <p:sldId id="262" r:id="rId6"/>
    <p:sldId id="263" r:id="rId7"/>
    <p:sldId id="264" r:id="rId8"/>
    <p:sldId id="261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559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018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4137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820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527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5660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4121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0936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539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45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848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56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27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048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847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837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228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9626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8531-DF01-4059-9CAA-3EBA6B817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ZA" dirty="0"/>
              <a:t>Time Management Device:</a:t>
            </a:r>
            <a:br>
              <a:rPr lang="en-ZA" dirty="0"/>
            </a:br>
            <a:r>
              <a:rPr lang="en-ZA" dirty="0"/>
              <a:t>Slot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C4071-7E73-490C-8BE8-EC3A78BEF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ZA" dirty="0"/>
              <a:t>Strawberry Shortcake</a:t>
            </a:r>
          </a:p>
        </p:txBody>
      </p:sp>
    </p:spTree>
    <p:extLst>
      <p:ext uri="{BB962C8B-B14F-4D97-AF65-F5344CB8AC3E}">
        <p14:creationId xmlns:p14="http://schemas.microsoft.com/office/powerpoint/2010/main" val="139659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9DFA-5F0E-477B-81EF-0D259151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DEmo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6E75-B2BF-4A41-8603-C2CE8871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071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D6FE-15C4-43C9-9615-3181E2A2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we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FA0B-4247-472C-8B77-9AD11D4D8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Just because something sounds small doesn’t mean it is</a:t>
            </a:r>
          </a:p>
          <a:p>
            <a:r>
              <a:rPr lang="en-ZA" dirty="0"/>
              <a:t>Occam’s razor-The simplest solution tends to be the right one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7908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081107-3355-4448-B76C-898F4266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10820400" cy="4694685"/>
          </a:xfr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463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2F12-9C62-4718-9C3B-4F020FFA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CE9F-EB8A-45DE-9C63-912AD77D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BBD has many meeting rooms</a:t>
            </a:r>
          </a:p>
          <a:p>
            <a:r>
              <a:rPr lang="en-ZA" dirty="0"/>
              <a:t>Employees use Microsoft Outlook to book a time to use a specific room</a:t>
            </a:r>
          </a:p>
          <a:p>
            <a:r>
              <a:rPr lang="en-ZA" dirty="0"/>
              <a:t>A printout is then displayed outside the meeting room</a:t>
            </a:r>
          </a:p>
          <a:p>
            <a:r>
              <a:rPr lang="en-ZA" dirty="0"/>
              <a:t>The problem is that printouts posted will not contained updated information</a:t>
            </a:r>
          </a:p>
          <a:p>
            <a:r>
              <a:rPr lang="en-ZA" dirty="0"/>
              <a:t>The task is to create a program that will enable a mounted device to display this information</a:t>
            </a:r>
          </a:p>
          <a:p>
            <a:r>
              <a:rPr lang="en-ZA" dirty="0"/>
              <a:t>Resources given:</a:t>
            </a:r>
          </a:p>
          <a:p>
            <a:pPr lvl="1"/>
            <a:r>
              <a:rPr lang="en-ZA" dirty="0" err="1"/>
              <a:t>Raspberri</a:t>
            </a:r>
            <a:r>
              <a:rPr lang="en-ZA" dirty="0"/>
              <a:t> Pi with touch screen</a:t>
            </a:r>
          </a:p>
          <a:p>
            <a:pPr lvl="1"/>
            <a:r>
              <a:rPr lang="en-ZA" dirty="0"/>
              <a:t>Azure Active Directory credentials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331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68AD-7EAC-4B32-8CE0-78A672F0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F83A-395E-4228-9689-2C171D8A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Web based application:</a:t>
            </a:r>
          </a:p>
          <a:p>
            <a:pPr lvl="1"/>
            <a:r>
              <a:rPr lang="en-ZA" dirty="0"/>
              <a:t>JavaScript</a:t>
            </a:r>
          </a:p>
          <a:p>
            <a:pPr lvl="1"/>
            <a:r>
              <a:rPr lang="en-ZA" dirty="0"/>
              <a:t>HTML+CSS</a:t>
            </a:r>
          </a:p>
          <a:p>
            <a:pPr lvl="1"/>
            <a:r>
              <a:rPr lang="en-ZA" dirty="0"/>
              <a:t>Link to Azure Active Directory</a:t>
            </a:r>
          </a:p>
          <a:p>
            <a:r>
              <a:rPr lang="en-ZA" dirty="0"/>
              <a:t>Host on an external server:</a:t>
            </a:r>
          </a:p>
          <a:p>
            <a:pPr lvl="1"/>
            <a:r>
              <a:rPr lang="en-ZA" dirty="0"/>
              <a:t>XAMPP (Apache)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613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0346-E4C2-4960-8FCE-B574D574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D4E4-D378-43E6-8EFE-9FCFF4C1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Tokens</a:t>
            </a:r>
          </a:p>
          <a:p>
            <a:r>
              <a:rPr lang="en-ZA" dirty="0"/>
              <a:t>Authentication</a:t>
            </a:r>
          </a:p>
          <a:p>
            <a:r>
              <a:rPr lang="en-ZA" dirty="0"/>
              <a:t>Pull data</a:t>
            </a:r>
          </a:p>
          <a:p>
            <a:r>
              <a:rPr lang="en-ZA" dirty="0"/>
              <a:t>Populate table</a:t>
            </a:r>
          </a:p>
          <a:p>
            <a:r>
              <a:rPr lang="en-ZA" dirty="0"/>
              <a:t>Refresh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739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8536-B10B-434E-9CC7-A0E0B1A1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61C81-9B33-4FDD-BF8B-576AAB95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599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C65B-6D56-408E-B4F1-DE220309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BE35-8AF8-48BE-AF24-D9E9E844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9432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B181-0010-439E-B228-3C60B6DA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21B4-7A5C-45D3-A8DC-78A8D4BB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Everything</a:t>
            </a:r>
          </a:p>
          <a:p>
            <a:r>
              <a:rPr lang="en-ZA" dirty="0"/>
              <a:t>Token Authorisation</a:t>
            </a:r>
          </a:p>
          <a:p>
            <a:r>
              <a:rPr lang="en-ZA" dirty="0"/>
              <a:t>Using an external server before remembering apache</a:t>
            </a:r>
          </a:p>
          <a:p>
            <a:r>
              <a:rPr lang="en-ZA" dirty="0"/>
              <a:t>Show web browser on boot-up</a:t>
            </a:r>
          </a:p>
          <a:p>
            <a:r>
              <a:rPr lang="en-ZA" dirty="0"/>
              <a:t>Change pi’s orientation, issues with touchscreen</a:t>
            </a:r>
          </a:p>
          <a:p>
            <a:r>
              <a:rPr lang="en-ZA" dirty="0"/>
              <a:t>Case didn’t fit</a:t>
            </a:r>
          </a:p>
        </p:txBody>
      </p:sp>
    </p:spTree>
    <p:extLst>
      <p:ext uri="{BB962C8B-B14F-4D97-AF65-F5344CB8AC3E}">
        <p14:creationId xmlns:p14="http://schemas.microsoft.com/office/powerpoint/2010/main" val="26540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207-C75D-4209-A644-DB7D10D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Future expansions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4942-F56A-497C-BE2D-C4A642BE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View future dates</a:t>
            </a:r>
          </a:p>
          <a:p>
            <a:r>
              <a:rPr lang="en-ZA" dirty="0"/>
              <a:t>View other meeting rooms</a:t>
            </a:r>
          </a:p>
          <a:p>
            <a:r>
              <a:rPr lang="en-ZA" dirty="0"/>
              <a:t>Put it on a proper server</a:t>
            </a:r>
          </a:p>
          <a:p>
            <a:r>
              <a:rPr lang="en-ZA" dirty="0"/>
              <a:t>Making it more dynamic</a:t>
            </a:r>
          </a:p>
        </p:txBody>
      </p:sp>
    </p:spTree>
    <p:extLst>
      <p:ext uri="{BB962C8B-B14F-4D97-AF65-F5344CB8AC3E}">
        <p14:creationId xmlns:p14="http://schemas.microsoft.com/office/powerpoint/2010/main" val="35525846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</TotalTime>
  <Words>179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Time Management Device: Slot Machine</vt:lpstr>
      <vt:lpstr>PowerPoint Presentation</vt:lpstr>
      <vt:lpstr>Task</vt:lpstr>
      <vt:lpstr>How</vt:lpstr>
      <vt:lpstr>JavaScript</vt:lpstr>
      <vt:lpstr>HTML+CSS</vt:lpstr>
      <vt:lpstr>Design Choices</vt:lpstr>
      <vt:lpstr>Challenges</vt:lpstr>
      <vt:lpstr>Future expansions</vt:lpstr>
      <vt:lpstr>DEmo</vt:lpstr>
      <vt:lpstr>What we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 Device: Slot Machine</dc:title>
  <dc:creator>Robert</dc:creator>
  <cp:lastModifiedBy>Robert</cp:lastModifiedBy>
  <cp:revision>7</cp:revision>
  <dcterms:created xsi:type="dcterms:W3CDTF">2018-07-04T10:41:06Z</dcterms:created>
  <dcterms:modified xsi:type="dcterms:W3CDTF">2018-07-05T05:50:19Z</dcterms:modified>
</cp:coreProperties>
</file>