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4"/>
  </p:notesMasterIdLst>
  <p:sldIdLst>
    <p:sldId id="256" r:id="rId2"/>
    <p:sldId id="266" r:id="rId3"/>
    <p:sldId id="257" r:id="rId4"/>
    <p:sldId id="260" r:id="rId5"/>
    <p:sldId id="262" r:id="rId6"/>
    <p:sldId id="264" r:id="rId7"/>
    <p:sldId id="270" r:id="rId8"/>
    <p:sldId id="261" r:id="rId9"/>
    <p:sldId id="265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47E090-A3CA-450A-B92F-FFE8069523B0}" type="datetimeFigureOut">
              <a:rPr lang="en-ZA" smtClean="0"/>
              <a:t>2018/07/06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A0FEBD-8435-42ED-8F53-DE548144E3B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5414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0FEBD-8435-42ED-8F53-DE548144E3BE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32021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Every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0FEBD-8435-42ED-8F53-DE548144E3BE}" type="slidenum">
              <a:rPr lang="en-ZA" smtClean="0"/>
              <a:t>11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92246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Rob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0FEBD-8435-42ED-8F53-DE548144E3BE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65051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Rob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0FEBD-8435-42ED-8F53-DE548144E3BE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72398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Duncan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0FEBD-8435-42ED-8F53-DE548144E3BE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13347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Duncan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0FEBD-8435-42ED-8F53-DE548144E3BE}" type="slidenum">
              <a:rPr lang="en-ZA" smtClean="0"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91888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Xander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0FEBD-8435-42ED-8F53-DE548144E3BE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74109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Xander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0FEBD-8435-42ED-8F53-DE548144E3BE}" type="slidenum">
              <a:rPr lang="en-ZA" smtClean="0"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61746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Emma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0FEBD-8435-42ED-8F53-DE548144E3BE}" type="slidenum">
              <a:rPr lang="en-ZA" smtClean="0"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90096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Emma + Robert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0FEBD-8435-42ED-8F53-DE548144E3BE}" type="slidenum">
              <a:rPr lang="en-ZA" smtClean="0"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06850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F61DD96-DD91-4DAA-A947-86F8F3C6982C}" type="datetimeFigureOut">
              <a:rPr lang="en-ZA" smtClean="0"/>
              <a:t>2018/07/06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85594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DD96-DD91-4DAA-A947-86F8F3C6982C}" type="datetimeFigureOut">
              <a:rPr lang="en-ZA" smtClean="0"/>
              <a:t>2018/07/06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0018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F61DD96-DD91-4DAA-A947-86F8F3C6982C}" type="datetimeFigureOut">
              <a:rPr lang="en-ZA" smtClean="0"/>
              <a:t>2018/07/06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44137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F61DD96-DD91-4DAA-A947-86F8F3C6982C}" type="datetimeFigureOut">
              <a:rPr lang="en-ZA" smtClean="0"/>
              <a:t>2018/07/06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8820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F61DD96-DD91-4DAA-A947-86F8F3C6982C}" type="datetimeFigureOut">
              <a:rPr lang="en-ZA" smtClean="0"/>
              <a:t>2018/07/06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25270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DD96-DD91-4DAA-A947-86F8F3C6982C}" type="datetimeFigureOut">
              <a:rPr lang="en-ZA" smtClean="0"/>
              <a:t>2018/07/06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95660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DD96-DD91-4DAA-A947-86F8F3C6982C}" type="datetimeFigureOut">
              <a:rPr lang="en-ZA" smtClean="0"/>
              <a:t>2018/07/06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74121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DD96-DD91-4DAA-A947-86F8F3C6982C}" type="datetimeFigureOut">
              <a:rPr lang="en-ZA" smtClean="0"/>
              <a:t>2018/07/06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00936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F61DD96-DD91-4DAA-A947-86F8F3C6982C}" type="datetimeFigureOut">
              <a:rPr lang="en-ZA" smtClean="0"/>
              <a:t>2018/07/06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85390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DD96-DD91-4DAA-A947-86F8F3C6982C}" type="datetimeFigureOut">
              <a:rPr lang="en-ZA" smtClean="0"/>
              <a:t>2018/07/06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85454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F61DD96-DD91-4DAA-A947-86F8F3C6982C}" type="datetimeFigureOut">
              <a:rPr lang="en-ZA" smtClean="0"/>
              <a:t>2018/07/06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78481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DD96-DD91-4DAA-A947-86F8F3C6982C}" type="datetimeFigureOut">
              <a:rPr lang="en-ZA" smtClean="0"/>
              <a:t>2018/07/06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2560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DD96-DD91-4DAA-A947-86F8F3C6982C}" type="datetimeFigureOut">
              <a:rPr lang="en-ZA" smtClean="0"/>
              <a:t>2018/07/06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1427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DD96-DD91-4DAA-A947-86F8F3C6982C}" type="datetimeFigureOut">
              <a:rPr lang="en-ZA" smtClean="0"/>
              <a:t>2018/07/06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30486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DD96-DD91-4DAA-A947-86F8F3C6982C}" type="datetimeFigureOut">
              <a:rPr lang="en-ZA" smtClean="0"/>
              <a:t>2018/07/06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6847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DD96-DD91-4DAA-A947-86F8F3C6982C}" type="datetimeFigureOut">
              <a:rPr lang="en-ZA" smtClean="0"/>
              <a:t>2018/07/06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38372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DD96-DD91-4DAA-A947-86F8F3C6982C}" type="datetimeFigureOut">
              <a:rPr lang="en-ZA" smtClean="0"/>
              <a:t>2018/07/06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32286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1DD96-DD91-4DAA-A947-86F8F3C6982C}" type="datetimeFigureOut">
              <a:rPr lang="en-ZA" smtClean="0"/>
              <a:t>2018/07/06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796264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78531-DF01-4059-9CAA-3EBA6B8173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ZA" dirty="0"/>
              <a:t>Room Bookings Display:</a:t>
            </a:r>
            <a:br>
              <a:rPr lang="en-ZA" dirty="0"/>
            </a:br>
            <a:r>
              <a:rPr lang="en-ZA" dirty="0"/>
              <a:t>Slot Machine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1C4071-7E73-490C-8BE8-EC3A78BEFE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ZA" dirty="0"/>
              <a:t>Strawberry Shortcake</a:t>
            </a:r>
          </a:p>
        </p:txBody>
      </p:sp>
    </p:spTree>
    <p:extLst>
      <p:ext uri="{BB962C8B-B14F-4D97-AF65-F5344CB8AC3E}">
        <p14:creationId xmlns:p14="http://schemas.microsoft.com/office/powerpoint/2010/main" val="1396591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99DFA-5F0E-477B-81EF-0D2591513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2782486"/>
            <a:ext cx="8610600" cy="1293028"/>
          </a:xfrm>
        </p:spPr>
        <p:txBody>
          <a:bodyPr/>
          <a:lstStyle/>
          <a:p>
            <a:pPr algn="ctr"/>
            <a:r>
              <a:rPr lang="en-ZA" dirty="0" err="1"/>
              <a:t>DEmo</a:t>
            </a:r>
            <a:endParaRPr lang="en-ZA" dirty="0"/>
          </a:p>
        </p:txBody>
      </p:sp>
      <p:pic>
        <p:nvPicPr>
          <p:cNvPr id="10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66B3361-51A1-479A-AA4E-C0E71A0023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823" y="0"/>
            <a:ext cx="4114800" cy="6858000"/>
          </a:xfrm>
          <a:prstGeom prst="rect">
            <a:avLst/>
          </a:prstGeom>
        </p:spPr>
      </p:pic>
      <p:pic>
        <p:nvPicPr>
          <p:cNvPr id="12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F301CF7-8829-44EC-AD2F-10451A8558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823" y="0"/>
            <a:ext cx="4114800" cy="6858000"/>
          </a:xfrm>
          <a:prstGeom prst="rect">
            <a:avLst/>
          </a:prstGeom>
        </p:spPr>
      </p:pic>
      <p:pic>
        <p:nvPicPr>
          <p:cNvPr id="30" name="Picture 29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61435F0B-5EEE-47E8-945F-328ADA656D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053" y="0"/>
            <a:ext cx="4114800" cy="6858000"/>
          </a:xfrm>
          <a:prstGeom prst="rect">
            <a:avLst/>
          </a:prstGeom>
        </p:spPr>
      </p:pic>
      <p:pic>
        <p:nvPicPr>
          <p:cNvPr id="24" name="Picture 2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B2F6246-B954-4FBE-96E0-F754075EA0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053" y="0"/>
            <a:ext cx="4114800" cy="6858000"/>
          </a:xfrm>
          <a:prstGeom prst="rect">
            <a:avLst/>
          </a:prstGeom>
        </p:spPr>
      </p:pic>
      <p:pic>
        <p:nvPicPr>
          <p:cNvPr id="28" name="Picture 2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7C5DD5E-26D2-4DF3-B50C-F334604F45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053" y="0"/>
            <a:ext cx="4114800" cy="6858000"/>
          </a:xfrm>
          <a:prstGeom prst="rect">
            <a:avLst/>
          </a:prstGeom>
        </p:spPr>
      </p:pic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7B204EB-E27A-4A3D-B404-1736C33E00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053" y="0"/>
            <a:ext cx="4114800" cy="6858000"/>
          </a:xfrm>
          <a:prstGeom prst="rect">
            <a:avLst/>
          </a:prstGeom>
        </p:spPr>
      </p:pic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544B968-EEBC-49E0-AECF-7116BB9C215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938" y="0"/>
            <a:ext cx="4114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71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3D6FE-15C4-43C9-9615-3181E2A27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What we learnt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EFA0B-4247-472C-8B77-9AD11D4D8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Don’t underestimate</a:t>
            </a:r>
          </a:p>
          <a:p>
            <a:r>
              <a:rPr lang="en-ZA" dirty="0"/>
              <a:t>Cross collaboration</a:t>
            </a:r>
          </a:p>
          <a:p>
            <a:r>
              <a:rPr lang="en-ZA" dirty="0"/>
              <a:t>Lots of brain power can fix a problem</a:t>
            </a:r>
          </a:p>
          <a:p>
            <a:r>
              <a:rPr lang="en-ZA" dirty="0"/>
              <a:t>Learn more under pressure</a:t>
            </a:r>
          </a:p>
          <a:p>
            <a:r>
              <a:rPr lang="en-ZA" dirty="0"/>
              <a:t>Focus on what’s important</a:t>
            </a:r>
          </a:p>
          <a:p>
            <a:r>
              <a:rPr lang="en-ZA" dirty="0"/>
              <a:t>Try create an MVP first</a:t>
            </a:r>
          </a:p>
        </p:txBody>
      </p:sp>
    </p:spTree>
    <p:extLst>
      <p:ext uri="{BB962C8B-B14F-4D97-AF65-F5344CB8AC3E}">
        <p14:creationId xmlns:p14="http://schemas.microsoft.com/office/powerpoint/2010/main" val="3679084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06233-962E-449C-A138-7FEB3B0A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191" y="2466560"/>
            <a:ext cx="9097617" cy="1924879"/>
          </a:xfrm>
        </p:spPr>
        <p:txBody>
          <a:bodyPr/>
          <a:lstStyle/>
          <a:p>
            <a:pPr algn="ctr"/>
            <a:r>
              <a:rPr lang="en-ZA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02269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BEED47BD-6D21-49D7-9005-1E455C56B3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529" y="402022"/>
            <a:ext cx="8071941" cy="6053956"/>
          </a:xfrm>
        </p:spPr>
      </p:pic>
    </p:spTree>
    <p:extLst>
      <p:ext uri="{BB962C8B-B14F-4D97-AF65-F5344CB8AC3E}">
        <p14:creationId xmlns:p14="http://schemas.microsoft.com/office/powerpoint/2010/main" val="144634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02F12-9C62-4718-9C3B-4F020FFAC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0CE9F-EB8A-45DE-9C63-912AD77D5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BBD has many meeting rooms</a:t>
            </a:r>
          </a:p>
          <a:p>
            <a:r>
              <a:rPr lang="en-ZA" dirty="0"/>
              <a:t>Employees use Microsoft Outlook to book a time to use a specific room</a:t>
            </a:r>
          </a:p>
          <a:p>
            <a:r>
              <a:rPr lang="en-ZA" dirty="0"/>
              <a:t>A printout is then displayed outside the meeting room</a:t>
            </a:r>
          </a:p>
          <a:p>
            <a:r>
              <a:rPr lang="en-ZA" dirty="0"/>
              <a:t>The problem is that printouts posted will not contain updated information</a:t>
            </a:r>
          </a:p>
          <a:p>
            <a:r>
              <a:rPr lang="en-ZA" dirty="0"/>
              <a:t>Our task is to create a program that will enable a mounted device to display this updated information</a:t>
            </a:r>
          </a:p>
          <a:p>
            <a:r>
              <a:rPr lang="en-ZA" dirty="0"/>
              <a:t>Resources given:</a:t>
            </a:r>
          </a:p>
          <a:p>
            <a:pPr lvl="1"/>
            <a:r>
              <a:rPr lang="en-ZA" dirty="0" err="1"/>
              <a:t>Raspberri</a:t>
            </a:r>
            <a:r>
              <a:rPr lang="en-ZA" dirty="0"/>
              <a:t> Pi with touch screen</a:t>
            </a:r>
          </a:p>
          <a:p>
            <a:pPr lvl="1"/>
            <a:r>
              <a:rPr lang="en-ZA" dirty="0"/>
              <a:t>Azure Active Directory credentials</a:t>
            </a:r>
          </a:p>
          <a:p>
            <a:pPr lvl="1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3314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C68AD-7EAC-4B32-8CE0-78A672F0C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How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9F83A-395E-4228-9689-2C171D8A4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Web based application:</a:t>
            </a:r>
          </a:p>
          <a:p>
            <a:pPr lvl="1"/>
            <a:r>
              <a:rPr lang="en-ZA" dirty="0"/>
              <a:t>JavaScript</a:t>
            </a:r>
          </a:p>
          <a:p>
            <a:pPr lvl="1"/>
            <a:r>
              <a:rPr lang="en-ZA" dirty="0"/>
              <a:t>HTML+CSS</a:t>
            </a:r>
          </a:p>
          <a:p>
            <a:pPr lvl="1"/>
            <a:r>
              <a:rPr lang="en-ZA" dirty="0"/>
              <a:t>Link to Azure Active Directory</a:t>
            </a:r>
          </a:p>
          <a:p>
            <a:r>
              <a:rPr lang="en-ZA" dirty="0"/>
              <a:t>Host on an external server:</a:t>
            </a:r>
          </a:p>
          <a:p>
            <a:pPr lvl="1"/>
            <a:r>
              <a:rPr lang="en-ZA" dirty="0"/>
              <a:t>XAMPP (Apache)</a:t>
            </a:r>
          </a:p>
          <a:p>
            <a:pPr marL="457200" lvl="1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6132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B0346-E4C2-4960-8FCE-B574D574F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BD4E4-D378-43E6-8EFE-9FCFF4C11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Tokens</a:t>
            </a:r>
          </a:p>
          <a:p>
            <a:r>
              <a:rPr lang="en-ZA" dirty="0"/>
              <a:t>Authentication</a:t>
            </a:r>
          </a:p>
          <a:p>
            <a:r>
              <a:rPr lang="en-ZA" dirty="0"/>
              <a:t>Pull data</a:t>
            </a:r>
          </a:p>
          <a:p>
            <a:r>
              <a:rPr lang="en-ZA" dirty="0"/>
              <a:t>Populate table</a:t>
            </a:r>
          </a:p>
          <a:p>
            <a:r>
              <a:rPr lang="en-ZA" dirty="0"/>
              <a:t>Refresh</a:t>
            </a:r>
          </a:p>
          <a:p>
            <a:r>
              <a:rPr lang="en-ZA" dirty="0"/>
              <a:t>First bootup</a:t>
            </a:r>
          </a:p>
        </p:txBody>
      </p:sp>
    </p:spTree>
    <p:extLst>
      <p:ext uri="{BB962C8B-B14F-4D97-AF65-F5344CB8AC3E}">
        <p14:creationId xmlns:p14="http://schemas.microsoft.com/office/powerpoint/2010/main" val="2937392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EC65B-6D56-408E-B4F1-DE2203095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Design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2BE35-8AF8-48BE-AF24-D9E9E844F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Portrait</a:t>
            </a:r>
          </a:p>
          <a:p>
            <a:r>
              <a:rPr lang="en-ZA" dirty="0"/>
              <a:t>Table format</a:t>
            </a:r>
          </a:p>
          <a:p>
            <a:r>
              <a:rPr lang="en-ZA" dirty="0"/>
              <a:t>Red for booked slots</a:t>
            </a:r>
          </a:p>
          <a:p>
            <a:r>
              <a:rPr lang="en-ZA" dirty="0"/>
              <a:t>BBD colours</a:t>
            </a:r>
          </a:p>
          <a:p>
            <a:r>
              <a:rPr lang="en-ZA" dirty="0"/>
              <a:t>Blue header</a:t>
            </a:r>
          </a:p>
          <a:p>
            <a:r>
              <a:rPr lang="en-ZA" dirty="0"/>
              <a:t>Icons for rooms</a:t>
            </a:r>
          </a:p>
        </p:txBody>
      </p:sp>
    </p:spTree>
    <p:extLst>
      <p:ext uri="{BB962C8B-B14F-4D97-AF65-F5344CB8AC3E}">
        <p14:creationId xmlns:p14="http://schemas.microsoft.com/office/powerpoint/2010/main" val="4294328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12601-0F6A-45C4-ADA3-C1D84AD6E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Server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FED958E-7E41-4C1F-9723-2B00B3D802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413" y="1448973"/>
            <a:ext cx="7948350" cy="4476372"/>
          </a:xfrm>
        </p:spPr>
      </p:pic>
    </p:spTree>
    <p:extLst>
      <p:ext uri="{BB962C8B-B14F-4D97-AF65-F5344CB8AC3E}">
        <p14:creationId xmlns:p14="http://schemas.microsoft.com/office/powerpoint/2010/main" val="2340641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DB181-0010-439E-B228-3C60B6DAE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121B4-7A5C-45D3-A8DC-78A8D4BBF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Everything</a:t>
            </a:r>
          </a:p>
          <a:p>
            <a:r>
              <a:rPr lang="en-ZA" dirty="0"/>
              <a:t>Token Authorisation</a:t>
            </a:r>
          </a:p>
          <a:p>
            <a:r>
              <a:rPr lang="en-ZA" dirty="0"/>
              <a:t>Using an external server before remembering apache</a:t>
            </a:r>
          </a:p>
          <a:p>
            <a:r>
              <a:rPr lang="en-ZA" dirty="0"/>
              <a:t>Show web browser on boot-up</a:t>
            </a:r>
          </a:p>
          <a:p>
            <a:r>
              <a:rPr lang="en-ZA" dirty="0"/>
              <a:t>Change pi’s orientation, issues with touchscreen</a:t>
            </a:r>
          </a:p>
          <a:p>
            <a:r>
              <a:rPr lang="en-ZA" dirty="0"/>
              <a:t>Case didn’t fit</a:t>
            </a:r>
          </a:p>
        </p:txBody>
      </p:sp>
    </p:spTree>
    <p:extLst>
      <p:ext uri="{BB962C8B-B14F-4D97-AF65-F5344CB8AC3E}">
        <p14:creationId xmlns:p14="http://schemas.microsoft.com/office/powerpoint/2010/main" val="265406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CB207-C75D-4209-A644-DB7D10DC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Future expansions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C4942-F56A-497C-BE2D-C4A642BED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Add more time slots</a:t>
            </a:r>
          </a:p>
          <a:p>
            <a:r>
              <a:rPr lang="en-ZA" dirty="0"/>
              <a:t>View future dates</a:t>
            </a:r>
          </a:p>
          <a:p>
            <a:r>
              <a:rPr lang="en-ZA"/>
              <a:t>Put </a:t>
            </a:r>
            <a:r>
              <a:rPr lang="en-ZA" dirty="0"/>
              <a:t>it on a proper server</a:t>
            </a:r>
          </a:p>
          <a:p>
            <a:r>
              <a:rPr lang="en-ZA" dirty="0"/>
              <a:t>Making it more dynamic</a:t>
            </a:r>
          </a:p>
          <a:p>
            <a:r>
              <a:rPr lang="en-ZA" dirty="0"/>
              <a:t>Security-MSAL</a:t>
            </a:r>
          </a:p>
          <a:p>
            <a:r>
              <a:rPr lang="en-ZA" dirty="0"/>
              <a:t>Database system for admins</a:t>
            </a:r>
          </a:p>
          <a:p>
            <a:r>
              <a:rPr lang="en-ZA" dirty="0"/>
              <a:t>More visually appealing interface</a:t>
            </a:r>
          </a:p>
          <a:p>
            <a:r>
              <a:rPr lang="en-ZA" dirty="0"/>
              <a:t>Removal of past meetings</a:t>
            </a:r>
          </a:p>
          <a:p>
            <a:r>
              <a:rPr lang="en-ZA" dirty="0"/>
              <a:t>Different colours for adjacent meetings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5258468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607</TotalTime>
  <Words>241</Words>
  <Application>Microsoft Office PowerPoint</Application>
  <PresentationFormat>Widescreen</PresentationFormat>
  <Paragraphs>78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Century Gothic</vt:lpstr>
      <vt:lpstr>Vapor Trail</vt:lpstr>
      <vt:lpstr>Room Bookings Display: Slot Machine</vt:lpstr>
      <vt:lpstr>PowerPoint Presentation</vt:lpstr>
      <vt:lpstr>Task</vt:lpstr>
      <vt:lpstr>How</vt:lpstr>
      <vt:lpstr>JavaScript</vt:lpstr>
      <vt:lpstr>Design Choices</vt:lpstr>
      <vt:lpstr>Server</vt:lpstr>
      <vt:lpstr>Challenges</vt:lpstr>
      <vt:lpstr>Future expansions</vt:lpstr>
      <vt:lpstr>DEmo</vt:lpstr>
      <vt:lpstr>What we learnt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Management Device: Slot Machine</dc:title>
  <dc:creator>Robert</dc:creator>
  <cp:lastModifiedBy>Robert</cp:lastModifiedBy>
  <cp:revision>25</cp:revision>
  <dcterms:created xsi:type="dcterms:W3CDTF">2018-07-04T10:41:06Z</dcterms:created>
  <dcterms:modified xsi:type="dcterms:W3CDTF">2018-07-06T08:44:02Z</dcterms:modified>
</cp:coreProperties>
</file>