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66" r:id="rId3"/>
    <p:sldId id="257" r:id="rId4"/>
    <p:sldId id="260" r:id="rId5"/>
    <p:sldId id="262" r:id="rId6"/>
    <p:sldId id="263" r:id="rId7"/>
    <p:sldId id="264" r:id="rId8"/>
    <p:sldId id="270" r:id="rId9"/>
    <p:sldId id="261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E090-A3CA-450A-B92F-FFE8069523B0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FEBD-8435-42ED-8F53-DE548144E3B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4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20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Emma + Robert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85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Every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4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Rob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505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Rob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39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334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366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188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10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74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009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1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66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1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93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4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4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3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22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62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8531-DF01-4059-9CAA-3EBA6B8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Room Bookings Display:</a:t>
            </a:r>
            <a:br>
              <a:rPr lang="en-ZA" dirty="0"/>
            </a:br>
            <a:r>
              <a:rPr lang="en-ZA" dirty="0"/>
              <a:t>Slot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4071-7E73-490C-8BE8-EC3A78BE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Strawberry Shortcake</a:t>
            </a:r>
          </a:p>
        </p:txBody>
      </p:sp>
    </p:spTree>
    <p:extLst>
      <p:ext uri="{BB962C8B-B14F-4D97-AF65-F5344CB8AC3E}">
        <p14:creationId xmlns:p14="http://schemas.microsoft.com/office/powerpoint/2010/main" val="13965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207-C75D-4209-A644-DB7D10D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942-F56A-497C-BE2D-C4A642BE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Add more time slots</a:t>
            </a:r>
          </a:p>
          <a:p>
            <a:r>
              <a:rPr lang="en-ZA" dirty="0"/>
              <a:t>View future dates</a:t>
            </a:r>
          </a:p>
          <a:p>
            <a:r>
              <a:rPr lang="en-ZA" dirty="0"/>
              <a:t>View other meeting rooms</a:t>
            </a:r>
          </a:p>
          <a:p>
            <a:r>
              <a:rPr lang="en-ZA" dirty="0"/>
              <a:t>Put it on a proper server</a:t>
            </a:r>
          </a:p>
          <a:p>
            <a:r>
              <a:rPr lang="en-ZA" dirty="0"/>
              <a:t>Making it more dynamic</a:t>
            </a:r>
          </a:p>
          <a:p>
            <a:r>
              <a:rPr lang="en-ZA" dirty="0"/>
              <a:t>Security-MSAL</a:t>
            </a:r>
          </a:p>
          <a:p>
            <a:r>
              <a:rPr lang="en-ZA" dirty="0"/>
              <a:t>Database system for admins</a:t>
            </a:r>
          </a:p>
          <a:p>
            <a:r>
              <a:rPr lang="en-ZA" dirty="0"/>
              <a:t>More visually appealing interface</a:t>
            </a:r>
          </a:p>
          <a:p>
            <a:r>
              <a:rPr lang="en-ZA" dirty="0"/>
              <a:t>Removal of past meetings</a:t>
            </a:r>
          </a:p>
          <a:p>
            <a:r>
              <a:rPr lang="en-ZA" dirty="0"/>
              <a:t>Different colours for adjacent meetings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258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9DFA-5F0E-477B-81EF-0D2591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ZA" dirty="0" err="1"/>
              <a:t>DEmo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71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D6FE-15C4-43C9-9615-3181E2A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FA0B-4247-472C-8B77-9AD11D4D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Don’t underestimate</a:t>
            </a:r>
          </a:p>
          <a:p>
            <a:r>
              <a:rPr lang="en-ZA" dirty="0"/>
              <a:t>Cross collaboration</a:t>
            </a:r>
          </a:p>
          <a:p>
            <a:r>
              <a:rPr lang="en-ZA" dirty="0"/>
              <a:t>Lots of brain power can fix a problem</a:t>
            </a:r>
          </a:p>
          <a:p>
            <a:r>
              <a:rPr lang="en-ZA" dirty="0"/>
              <a:t>Learn more under pressure</a:t>
            </a:r>
          </a:p>
          <a:p>
            <a:r>
              <a:rPr lang="en-ZA" dirty="0"/>
              <a:t>Focus on what’s important</a:t>
            </a:r>
          </a:p>
          <a:p>
            <a:r>
              <a:rPr lang="en-ZA" dirty="0"/>
              <a:t>Try create an MVP first</a:t>
            </a:r>
          </a:p>
        </p:txBody>
      </p:sp>
    </p:spTree>
    <p:extLst>
      <p:ext uri="{BB962C8B-B14F-4D97-AF65-F5344CB8AC3E}">
        <p14:creationId xmlns:p14="http://schemas.microsoft.com/office/powerpoint/2010/main" val="367908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6233-962E-449C-A138-7FEB3B0A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91" y="2466560"/>
            <a:ext cx="9097617" cy="1924879"/>
          </a:xfrm>
        </p:spPr>
        <p:txBody>
          <a:bodyPr/>
          <a:lstStyle/>
          <a:p>
            <a:pPr algn="ctr"/>
            <a:r>
              <a:rPr lang="en-Z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0226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81107-3355-4448-B76C-898F4266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69468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6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F12-9C62-4718-9C3B-4F020FF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E9F-EB8A-45DE-9C63-912AD77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BBD has many meeting rooms</a:t>
            </a:r>
          </a:p>
          <a:p>
            <a:r>
              <a:rPr lang="en-ZA" dirty="0"/>
              <a:t>Employees use Microsoft Outlook to book a time to use a specific room</a:t>
            </a:r>
          </a:p>
          <a:p>
            <a:r>
              <a:rPr lang="en-ZA" dirty="0"/>
              <a:t>A printout is then displayed outside the meeting room</a:t>
            </a:r>
          </a:p>
          <a:p>
            <a:r>
              <a:rPr lang="en-ZA" dirty="0"/>
              <a:t>The problem is that printouts posted will not contain updated information</a:t>
            </a:r>
          </a:p>
          <a:p>
            <a:r>
              <a:rPr lang="en-ZA" dirty="0"/>
              <a:t>Our task is to create a program that will enable a mounted device to display this updated information</a:t>
            </a:r>
          </a:p>
          <a:p>
            <a:r>
              <a:rPr lang="en-ZA" dirty="0"/>
              <a:t>Resources given:</a:t>
            </a:r>
          </a:p>
          <a:p>
            <a:pPr lvl="1"/>
            <a:r>
              <a:rPr lang="en-ZA" dirty="0" err="1"/>
              <a:t>Raspberri</a:t>
            </a:r>
            <a:r>
              <a:rPr lang="en-ZA" dirty="0"/>
              <a:t> Pi with touch screen</a:t>
            </a:r>
          </a:p>
          <a:p>
            <a:pPr lvl="1"/>
            <a:r>
              <a:rPr lang="en-ZA" dirty="0"/>
              <a:t>Azure Active Directory credentials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1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AD-7EAC-4B32-8CE0-78A672F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83A-395E-4228-9689-2C171D8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 based application:</a:t>
            </a:r>
          </a:p>
          <a:p>
            <a:pPr lvl="1"/>
            <a:r>
              <a:rPr lang="en-ZA" dirty="0"/>
              <a:t>JavaScript</a:t>
            </a:r>
          </a:p>
          <a:p>
            <a:pPr lvl="1"/>
            <a:r>
              <a:rPr lang="en-ZA" dirty="0"/>
              <a:t>HTML+CSS</a:t>
            </a:r>
          </a:p>
          <a:p>
            <a:pPr lvl="1"/>
            <a:r>
              <a:rPr lang="en-ZA" dirty="0"/>
              <a:t>Link to Azure Active Directory</a:t>
            </a:r>
          </a:p>
          <a:p>
            <a:r>
              <a:rPr lang="en-ZA" dirty="0"/>
              <a:t>Host on an external server:</a:t>
            </a:r>
          </a:p>
          <a:p>
            <a:pPr lvl="1"/>
            <a:r>
              <a:rPr lang="en-ZA" dirty="0"/>
              <a:t>XAMPP (Apache)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1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0346-E4C2-4960-8FCE-B574D57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D4E4-D378-43E6-8EFE-9FCFF4C1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Tokens</a:t>
            </a:r>
          </a:p>
          <a:p>
            <a:r>
              <a:rPr lang="en-ZA" dirty="0"/>
              <a:t>Authentication</a:t>
            </a:r>
          </a:p>
          <a:p>
            <a:r>
              <a:rPr lang="en-ZA" dirty="0"/>
              <a:t>Pull data</a:t>
            </a:r>
          </a:p>
          <a:p>
            <a:r>
              <a:rPr lang="en-ZA" dirty="0"/>
              <a:t>Populate table</a:t>
            </a:r>
          </a:p>
          <a:p>
            <a:r>
              <a:rPr lang="en-ZA" dirty="0"/>
              <a:t>Refresh</a:t>
            </a:r>
          </a:p>
          <a:p>
            <a:r>
              <a:rPr lang="en-ZA" dirty="0"/>
              <a:t>First bootup</a:t>
            </a:r>
          </a:p>
        </p:txBody>
      </p:sp>
    </p:spTree>
    <p:extLst>
      <p:ext uri="{BB962C8B-B14F-4D97-AF65-F5344CB8AC3E}">
        <p14:creationId xmlns:p14="http://schemas.microsoft.com/office/powerpoint/2010/main" val="29373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536-B10B-434E-9CC7-A0E0B1A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1C81-9B33-4FDD-BF8B-576AAB95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5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65B-6D56-408E-B4F1-DE220309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E35-8AF8-48BE-AF24-D9E9E84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Portrait</a:t>
            </a:r>
          </a:p>
          <a:p>
            <a:r>
              <a:rPr lang="en-ZA" dirty="0"/>
              <a:t>Table format</a:t>
            </a:r>
          </a:p>
          <a:p>
            <a:r>
              <a:rPr lang="en-ZA" dirty="0"/>
              <a:t>Red for booked slots</a:t>
            </a:r>
          </a:p>
          <a:p>
            <a:r>
              <a:rPr lang="en-ZA" dirty="0"/>
              <a:t>BBD colours</a:t>
            </a:r>
          </a:p>
          <a:p>
            <a:r>
              <a:rPr lang="en-ZA" dirty="0"/>
              <a:t>Blue header</a:t>
            </a:r>
          </a:p>
          <a:p>
            <a:r>
              <a:rPr lang="en-ZA" dirty="0"/>
              <a:t>Icons for rooms</a:t>
            </a:r>
          </a:p>
        </p:txBody>
      </p:sp>
    </p:spTree>
    <p:extLst>
      <p:ext uri="{BB962C8B-B14F-4D97-AF65-F5344CB8AC3E}">
        <p14:creationId xmlns:p14="http://schemas.microsoft.com/office/powerpoint/2010/main" val="4294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601-0F6A-45C4-ADA3-C1D84AD6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ED958E-7E41-4C1F-9723-2B00B3D8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13" y="1448973"/>
            <a:ext cx="7948350" cy="4476372"/>
          </a:xfrm>
        </p:spPr>
      </p:pic>
    </p:spTree>
    <p:extLst>
      <p:ext uri="{BB962C8B-B14F-4D97-AF65-F5344CB8AC3E}">
        <p14:creationId xmlns:p14="http://schemas.microsoft.com/office/powerpoint/2010/main" val="234064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B181-0010-439E-B228-3C60B6D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1B4-7A5C-45D3-A8DC-78A8D4BB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Everything</a:t>
            </a:r>
          </a:p>
          <a:p>
            <a:r>
              <a:rPr lang="en-ZA" dirty="0"/>
              <a:t>Token Authorisation</a:t>
            </a:r>
          </a:p>
          <a:p>
            <a:r>
              <a:rPr lang="en-ZA" dirty="0"/>
              <a:t>Using an external server before remembering apache</a:t>
            </a:r>
          </a:p>
          <a:p>
            <a:r>
              <a:rPr lang="en-ZA" dirty="0"/>
              <a:t>Show web browser on boot-up</a:t>
            </a:r>
          </a:p>
          <a:p>
            <a:r>
              <a:rPr lang="en-ZA" dirty="0"/>
              <a:t>Change pi’s orientation, issues with touchscreen</a:t>
            </a:r>
          </a:p>
          <a:p>
            <a:r>
              <a:rPr lang="en-ZA" dirty="0"/>
              <a:t>Case didn’t fit</a:t>
            </a:r>
          </a:p>
        </p:txBody>
      </p:sp>
    </p:spTree>
    <p:extLst>
      <p:ext uri="{BB962C8B-B14F-4D97-AF65-F5344CB8AC3E}">
        <p14:creationId xmlns:p14="http://schemas.microsoft.com/office/powerpoint/2010/main" val="2654066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402</TotalTime>
  <Words>250</Words>
  <Application>Microsoft Office PowerPoint</Application>
  <PresentationFormat>Widescreen</PresentationFormat>
  <Paragraphs>82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Room Bookings Display: Slot Machine</vt:lpstr>
      <vt:lpstr>PowerPoint Presentation</vt:lpstr>
      <vt:lpstr>Task</vt:lpstr>
      <vt:lpstr>How</vt:lpstr>
      <vt:lpstr>JavaScript</vt:lpstr>
      <vt:lpstr>HTML+CSS</vt:lpstr>
      <vt:lpstr>Design Choices</vt:lpstr>
      <vt:lpstr>Server</vt:lpstr>
      <vt:lpstr>Challenges</vt:lpstr>
      <vt:lpstr>Future expansions</vt:lpstr>
      <vt:lpstr>DEmo</vt:lpstr>
      <vt:lpstr>What we learnt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Device: Slot Machine</dc:title>
  <dc:creator>Robert</dc:creator>
  <cp:lastModifiedBy>Robert</cp:lastModifiedBy>
  <cp:revision>20</cp:revision>
  <dcterms:created xsi:type="dcterms:W3CDTF">2018-07-04T10:41:06Z</dcterms:created>
  <dcterms:modified xsi:type="dcterms:W3CDTF">2018-07-05T11:46:11Z</dcterms:modified>
</cp:coreProperties>
</file>