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fa5a11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cfa5a11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fa5a11a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fa5a11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fa5a11a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fa5a11a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fa5a11a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fa5a11a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fa5a11a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fa5a11a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fa5a11a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fa5a11a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fa5a11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fa5a11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cfa5a11a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cfa5a11a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fa5a11a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fa5a11a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fa5a11a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fa5a11a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fa5a11a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fa5a11a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fa5a11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fa5a11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fa5a11a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fa5a11a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fa5a11a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fa5a11a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ustin.seger@hotmail.com" TargetMode="External"/><Relationship Id="rId4" Type="http://schemas.openxmlformats.org/officeDocument/2006/relationships/hyperlink" Target="mailto:jakesteuver@gmail.com" TargetMode="External"/><Relationship Id="rId5" Type="http://schemas.openxmlformats.org/officeDocument/2006/relationships/hyperlink" Target="mailto:robboeckermann@gmail.com" TargetMode="External"/><Relationship Id="rId6" Type="http://schemas.openxmlformats.org/officeDocument/2006/relationships/hyperlink" Target="mailto:bret.patton@y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Meetify</a:t>
            </a:r>
            <a:br>
              <a:rPr lang="en"/>
            </a:br>
            <a:r>
              <a:rPr lang="en" sz="2000"/>
              <a:t>Midterm Progress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</a:t>
            </a:r>
            <a:r>
              <a:rPr lang="en"/>
              <a:t>Senior Design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 Constraints (cont.)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Legal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Bound to the </a:t>
            </a:r>
            <a:r>
              <a:rPr b="1" lang="en" sz="1200"/>
              <a:t>Spotify </a:t>
            </a:r>
            <a:r>
              <a:rPr lang="en" sz="1200"/>
              <a:t>API’s Developer </a:t>
            </a:r>
            <a:r>
              <a:rPr b="1" lang="en" sz="1200"/>
              <a:t>Terms of Service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Cannot make money</a:t>
            </a:r>
            <a:r>
              <a:rPr lang="en" sz="1200"/>
              <a:t> off of our service without permission from Spotify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Security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Personal data</a:t>
            </a:r>
            <a:r>
              <a:rPr lang="en" sz="1200"/>
              <a:t> (passwords, names, Spotify data)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to keep our application </a:t>
            </a:r>
            <a:r>
              <a:rPr b="1" lang="en" sz="1200"/>
              <a:t>secure</a:t>
            </a:r>
            <a:r>
              <a:rPr lang="en" sz="1200"/>
              <a:t> since it interacts with the user’s Spotify account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Location services</a:t>
            </a:r>
            <a:r>
              <a:rPr lang="en" sz="1200"/>
              <a:t> need protected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Guided by the goal of </a:t>
            </a:r>
            <a:r>
              <a:rPr b="1" lang="en" sz="1200"/>
              <a:t>bringing people together </a:t>
            </a:r>
            <a:r>
              <a:rPr lang="en" sz="1200"/>
              <a:t>based on </a:t>
            </a:r>
            <a:r>
              <a:rPr b="1" lang="en" sz="1200"/>
              <a:t>music tastes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 Constraints (cont.)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Environmental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Deployment to </a:t>
            </a:r>
            <a:r>
              <a:rPr b="1" lang="en" sz="1200"/>
              <a:t>different platforms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Server located in Rob’s place of residence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Diversity and Cultural Impact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of “</a:t>
            </a:r>
            <a:r>
              <a:rPr b="1" lang="en" sz="1200"/>
              <a:t>expansions</a:t>
            </a:r>
            <a:r>
              <a:rPr lang="en" sz="1200"/>
              <a:t>” rather than “constraints”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Support </a:t>
            </a:r>
            <a:r>
              <a:rPr b="1" lang="en" sz="1200"/>
              <a:t>multiple languages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Support </a:t>
            </a:r>
            <a:r>
              <a:rPr b="1" lang="en" sz="1200"/>
              <a:t>accessibility features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Supporting </a:t>
            </a:r>
            <a:r>
              <a:rPr b="1" lang="en" sz="1200"/>
              <a:t>other countries</a:t>
            </a:r>
            <a:r>
              <a:rPr lang="en" sz="1200"/>
              <a:t> (e.g. certain songs may be unavailable in certain countries)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</a:t>
            </a:r>
            <a:r>
              <a:rPr b="1" lang="en"/>
              <a:t>MySQL database</a:t>
            </a:r>
            <a:r>
              <a:rPr lang="en"/>
              <a:t> with prototype tables and stored procedure for intersecting two users’ liked songs.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</a:t>
            </a:r>
            <a:r>
              <a:rPr b="1" lang="en"/>
              <a:t>Django server </a:t>
            </a:r>
            <a:r>
              <a:rPr lang="en"/>
              <a:t>with python code that authenticates a user’s Spotify account, saves their userID and the songIDs of their liked songs to our database, and receives requests for Liked Song intersections from the front-end.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</a:t>
            </a:r>
            <a:r>
              <a:rPr b="1" lang="en"/>
              <a:t>React front-end </a:t>
            </a:r>
            <a:r>
              <a:rPr lang="en"/>
              <a:t>that requests an intersection of Liked Songs and outputs them to the user.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Goals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Accomplishments for the end of this term: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Migrate our database, Django server, and web-based application to our own server to avoid cloud expenses.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our application to our domain name, “Meetify.tech”.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design and implement the database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support for Meetify logins.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algorithm for comparing Spotify data of users and matching them </a:t>
            </a:r>
            <a:r>
              <a:rPr lang="en"/>
              <a:t>accordingly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076325"/>
            <a:ext cx="74009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42425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about the idea for Meetify and how it 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our original goals for the project and whether we met all of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design of our database and what kind of information we keep.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 demo on the front end where we: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new user account.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Grant permission for Meetify to access the user’s spotify account.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Search for matches with existing users.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Display the matches, the profile information of the matches (including location), what made the users match, and the “Playlist Intersection” of their Liked Songs.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Start a text conversation with one of the matches.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Playlist Intersection with someone I didn’t match with, but whos Spotify username of userID I know.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Dustin Seger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dustin.seger@hotmail.com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Jake Steuver - </a:t>
            </a:r>
            <a:r>
              <a:rPr lang="en" u="sng">
                <a:solidFill>
                  <a:schemeClr val="hlink"/>
                </a:solidFill>
                <a:hlinkClick r:id="rId4"/>
              </a:rPr>
              <a:t>jakesteuver@gmail.com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Rob Boeckermann - </a:t>
            </a:r>
            <a:r>
              <a:rPr lang="en" u="sng">
                <a:solidFill>
                  <a:schemeClr val="hlink"/>
                </a:solidFill>
                <a:hlinkClick r:id="rId5"/>
              </a:rPr>
              <a:t>robboeckermann@gmail.com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Bret Patton (advisor) - </a:t>
            </a:r>
            <a:r>
              <a:rPr lang="en" u="sng">
                <a:solidFill>
                  <a:schemeClr val="hlink"/>
                </a:solidFill>
                <a:hlinkClick r:id="rId6"/>
              </a:rPr>
              <a:t>bret.patton@ymail.com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Purposes &amp; Goals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day and age, there are countless ways to </a:t>
            </a:r>
            <a:r>
              <a:rPr b="1" lang="en"/>
              <a:t>meet people</a:t>
            </a:r>
            <a:r>
              <a:rPr lang="en"/>
              <a:t> and </a:t>
            </a:r>
            <a:r>
              <a:rPr b="1" lang="en"/>
              <a:t>listen to </a:t>
            </a:r>
            <a:r>
              <a:rPr b="1" lang="en"/>
              <a:t>music </a:t>
            </a:r>
            <a:r>
              <a:rPr lang="en"/>
              <a:t>online</a:t>
            </a:r>
            <a:r>
              <a:rPr lang="en"/>
              <a:t>, but </a:t>
            </a:r>
            <a:r>
              <a:rPr b="1" lang="en"/>
              <a:t>very few places to do both!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our team wanted to create an app to combine these concepts, allowing users with </a:t>
            </a:r>
            <a:r>
              <a:rPr b="1" lang="en"/>
              <a:t>like music interests</a:t>
            </a:r>
            <a:r>
              <a:rPr lang="en"/>
              <a:t> to meet.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some vaguely similar apps are out there, we have found them to be </a:t>
            </a:r>
            <a:r>
              <a:rPr b="1" lang="en"/>
              <a:t>unpopular </a:t>
            </a:r>
            <a:r>
              <a:rPr lang="en"/>
              <a:t>and/or </a:t>
            </a:r>
            <a:r>
              <a:rPr b="1" lang="en"/>
              <a:t>no longer supported</a:t>
            </a:r>
            <a:r>
              <a:rPr lang="en"/>
              <a:t>. We think that, by tying it to the </a:t>
            </a:r>
            <a:r>
              <a:rPr b="1" lang="en"/>
              <a:t>Spotify</a:t>
            </a:r>
            <a:r>
              <a:rPr lang="en"/>
              <a:t> music library, we will be able to reach more people and create a vast network for people to meet!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450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Meetify?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cross-platform </a:t>
            </a:r>
            <a:r>
              <a:rPr b="1" lang="en"/>
              <a:t>application</a:t>
            </a:r>
            <a:r>
              <a:rPr lang="en"/>
              <a:t> and </a:t>
            </a:r>
            <a:r>
              <a:rPr b="1" lang="en"/>
              <a:t>website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Matches users</a:t>
            </a:r>
            <a:r>
              <a:rPr lang="en"/>
              <a:t> based on their </a:t>
            </a:r>
            <a:r>
              <a:rPr b="1" lang="en"/>
              <a:t>musical tastes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allow users to then </a:t>
            </a:r>
            <a:r>
              <a:rPr b="1" lang="en"/>
              <a:t>message</a:t>
            </a:r>
            <a:r>
              <a:rPr lang="en"/>
              <a:t> each other in-house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Users’ m</a:t>
            </a:r>
            <a:r>
              <a:rPr lang="en"/>
              <a:t>usical tastes are pulled from their </a:t>
            </a:r>
            <a:r>
              <a:rPr b="1" lang="en"/>
              <a:t>Spotify </a:t>
            </a:r>
            <a:r>
              <a:rPr lang="en"/>
              <a:t>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Thus the name “Meetify”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will it work?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MySQL</a:t>
            </a:r>
            <a:r>
              <a:rPr lang="en"/>
              <a:t>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Python</a:t>
            </a:r>
            <a:r>
              <a:rPr lang="en"/>
              <a:t>-based server (via </a:t>
            </a:r>
            <a:r>
              <a:rPr b="1" lang="en"/>
              <a:t>Django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HTML/JS </a:t>
            </a:r>
            <a:r>
              <a:rPr lang="en"/>
              <a:t>web-based application (via </a:t>
            </a:r>
            <a:r>
              <a:rPr b="1" lang="en"/>
              <a:t>React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Written as website; distributed to all major platforms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Meetify user, …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</a:t>
            </a:r>
            <a:r>
              <a:rPr lang="en"/>
              <a:t>I want to </a:t>
            </a:r>
            <a:r>
              <a:rPr b="1" lang="en"/>
              <a:t>match with other users</a:t>
            </a:r>
            <a:r>
              <a:rPr lang="en"/>
              <a:t> based on our musical tastes, so that I can meet people that have similar music tastes to my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 want to be able to </a:t>
            </a:r>
            <a:r>
              <a:rPr b="1" lang="en"/>
              <a:t>see what musical similarities caused me to match with another user</a:t>
            </a:r>
            <a:r>
              <a:rPr lang="en"/>
              <a:t> and a “</a:t>
            </a:r>
            <a:r>
              <a:rPr b="1" lang="en"/>
              <a:t>playlist intersection</a:t>
            </a:r>
            <a:r>
              <a:rPr lang="en"/>
              <a:t>” of our Liked Songs, so that me and my match have concrete similarities we can discuss.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“playlist intersection” is a playlist containing only songs found on both input playlists.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 want to be able to use the service to </a:t>
            </a:r>
            <a:r>
              <a:rPr b="1" lang="en"/>
              <a:t>communicate with users I match with</a:t>
            </a:r>
            <a:r>
              <a:rPr lang="en"/>
              <a:t>, so that I do not need to give out my personal contact info.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(cont.)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Meetify </a:t>
            </a:r>
            <a:r>
              <a:rPr b="1" lang="en"/>
              <a:t>user</a:t>
            </a:r>
            <a:r>
              <a:rPr lang="en"/>
              <a:t>, …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 want </a:t>
            </a:r>
            <a:r>
              <a:rPr b="1" lang="en"/>
              <a:t>other users’ profiles</a:t>
            </a:r>
            <a:r>
              <a:rPr lang="en"/>
              <a:t> to show some </a:t>
            </a:r>
            <a:r>
              <a:rPr b="1" lang="en"/>
              <a:t>public information</a:t>
            </a:r>
            <a:r>
              <a:rPr lang="en"/>
              <a:t> (unrelated to music), so that I have some general information about my matches.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 (optionally) want to be able to </a:t>
            </a:r>
            <a:r>
              <a:rPr b="1" lang="en"/>
              <a:t>filter matches based on proximity</a:t>
            </a:r>
            <a:r>
              <a:rPr lang="en"/>
              <a:t>, so that I can match with people close to me if I am looking to meet people in person.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Meetify </a:t>
            </a:r>
            <a:r>
              <a:rPr b="1" lang="en"/>
              <a:t>developer</a:t>
            </a:r>
            <a:r>
              <a:rPr lang="en"/>
              <a:t>, …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 want to be able to </a:t>
            </a:r>
            <a:r>
              <a:rPr b="1" lang="en"/>
              <a:t>see what musical similarities</a:t>
            </a:r>
            <a:r>
              <a:rPr lang="en"/>
              <a:t> caused any two anonymous users to match, so that I can know that the algorithm is </a:t>
            </a:r>
            <a:r>
              <a:rPr b="1" lang="en"/>
              <a:t>accurate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75" y="1152475"/>
            <a:ext cx="6447657" cy="36157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6066125" y="3496225"/>
            <a:ext cx="1748100" cy="12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2818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Diagrams (cont.)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2928475" y="211900"/>
            <a:ext cx="3158800" cy="47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775" y="1362625"/>
            <a:ext cx="1920175" cy="1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625" y="572200"/>
            <a:ext cx="1839625" cy="7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Project Constraints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Need to find time</a:t>
            </a:r>
            <a:r>
              <a:rPr lang="en" sz="1200"/>
              <a:t> between classes and looking for full-time jobs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Limit</a:t>
            </a:r>
            <a:r>
              <a:rPr lang="en" sz="1200"/>
              <a:t> and/or </a:t>
            </a:r>
            <a:r>
              <a:rPr b="1" lang="en" sz="1200"/>
              <a:t>prioritize</a:t>
            </a:r>
            <a:r>
              <a:rPr lang="en" sz="1200"/>
              <a:t> features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Scope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Everyone understands their </a:t>
            </a:r>
            <a:r>
              <a:rPr b="1" lang="en" sz="1200"/>
              <a:t>role </a:t>
            </a:r>
            <a:r>
              <a:rPr lang="en" sz="1200"/>
              <a:t>in the project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Those roles may change based</a:t>
            </a:r>
            <a:r>
              <a:rPr lang="en" sz="1200"/>
              <a:t> on changes to the</a:t>
            </a:r>
            <a:r>
              <a:rPr b="1" lang="en" sz="1200"/>
              <a:t> scope</a:t>
            </a:r>
            <a:r>
              <a:rPr lang="en" sz="1200"/>
              <a:t> of the project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Technical Experience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Will be using several </a:t>
            </a:r>
            <a:r>
              <a:rPr b="1" lang="en" sz="1200"/>
              <a:t>unfamiliar technologies/skills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Django, React Native, JavaScript, Spotipy, Encryption, Database management, and server deployment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to spend time learning these, which affects how long the overall project takes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