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4" r:id="rId4"/>
    <p:sldId id="262" r:id="rId5"/>
    <p:sldId id="260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CC"/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8C78-9DC8-DA43-8A5E-8BBD1F0E657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18964-18F2-4048-88B0-6537C966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8964-18F2-4048-88B0-6537C966E3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2A94-A4BE-BC4F-AE28-6C1D6B0E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3EFB-E490-764E-849C-D76FDDAB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CC20-21C0-7C4F-A89F-DB997BA6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A31F-6B3F-A142-9271-C054C36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0F9D-0013-7045-A1C1-D52360D7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E040-E05F-2949-89F4-0338AF1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0C560-69DD-2C44-86D8-79C6D87F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5F0C-6F72-0F42-8766-47EB784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6E99-14EF-5B4F-8D62-185009F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5C0A-B86E-024F-AFA3-B51B6831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7E7B0-598B-EC41-BA87-4FC7EBF9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6B51-6D51-5E42-A993-AE2EDF45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6539-31F0-C147-82F5-62EDF6B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C4FA-3B27-EB4F-AA6A-32A9F6DE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A2CA-74F4-4F4C-B521-CBA55E3F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D9A4-752F-9F4B-93AD-5A478203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91E6-A32E-834D-AC59-E82C2FB7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2D7F-7CB5-9C46-91D0-29C43F8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A8BD-094C-344C-A3C8-B0AAB60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452-E049-F84F-82F0-6B6BD2E5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6D12-3F89-1240-9EBE-FDFE022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0462-019C-AE47-AAAA-F5BA2131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3276-9542-1742-90C8-6570EBC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5F71-EBE7-B344-9276-2B658B96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E7E0-F9D5-AA41-AFE7-51D0A1FF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DD03-C87F-CF4F-A481-5C10AB2D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40C-288E-DA49-B1E7-B088F7979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49C1-1D51-E841-ACBA-4A8B8F32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1E9F-82D8-1544-B8CE-F5D0C83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409E0-C652-6542-B78E-63FB3A61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8D6B-2066-7E4C-92F7-B7A8C6EF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ED7-0216-BB46-9FAD-65A6398D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B56-DA47-DF43-8EC5-4E1398AB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FCDC-6C90-5440-9109-F77D64A9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819AA-7E6D-7643-BC0F-4B7F7E7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10A01-9B57-EF4C-AC25-F9B8A02D3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C8C07-1E53-BD4E-B7F7-4344755A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10A3-CF05-CD45-B372-B9C5118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BDBAC-CCBD-5649-9EB8-616D67B4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F4D2-5578-5E4A-9783-43404148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748AE-0664-5944-B6E4-A477556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99EBC-ABCA-5F4E-92A7-3D1859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63558-7F34-1F43-B59C-7AA3057E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2A5AE-9C83-8D4F-873C-B0BD141C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338C6-8B7A-A14D-A9E9-491834A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2979-F109-B54F-BAE6-1C343B1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05C5-AB37-6044-939B-AA176DBB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2590-2E30-684F-99E1-00376C71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4373-6A02-CD4F-A101-4A970DF2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DDAF-D595-DD44-8A7E-E50C1834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B4F8-EA09-C442-996D-AAD73ED9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E3AB-5572-DE44-8955-A4FF1BE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415D-90C3-2444-835F-126A912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C2BAC-76FB-304E-B278-01C823B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D430E-0FB8-6147-B25E-850FABA1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31A-449A-8B44-A491-2E71E8B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22C3-C111-9C4C-A7D7-DBD08C2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10E2-AE05-034B-AD71-F8DEF627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6FE21-1474-1F4B-BEE1-7FD79EA8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0F76-C003-F142-A899-C7902007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E624-5201-D74F-94A3-3CE1A9005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5038-2F7D-7645-8672-625D9763B6A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3818-E04C-2442-B040-EB552980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9C64-EA11-A340-8783-FDB674AA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61CE-6009-3D49-9BE6-9E1C793C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separated course and section approach</a:t>
            </a:r>
          </a:p>
          <a:p>
            <a:pPr lvl="1"/>
            <a:r>
              <a:rPr lang="en-US" sz="1800" dirty="0"/>
              <a:t>Index is a view of all courses</a:t>
            </a:r>
          </a:p>
          <a:p>
            <a:pPr lvl="2"/>
            <a:r>
              <a:rPr lang="en-US" sz="1600" dirty="0"/>
              <a:t>Default is all courses for the academic year</a:t>
            </a:r>
          </a:p>
          <a:p>
            <a:pPr lvl="2"/>
            <a:r>
              <a:rPr lang="en-US" sz="1600" dirty="0"/>
              <a:t>Ability to filter based on</a:t>
            </a:r>
          </a:p>
          <a:p>
            <a:pPr lvl="3"/>
            <a:r>
              <a:rPr lang="en-US" sz="1400" dirty="0"/>
              <a:t>Quarter (Autumn, Winter, Spring, Summer)</a:t>
            </a:r>
          </a:p>
          <a:p>
            <a:pPr lvl="3"/>
            <a:r>
              <a:rPr lang="en-US" sz="1400" dirty="0"/>
              <a:t>Credits (100, 50)</a:t>
            </a:r>
          </a:p>
          <a:p>
            <a:pPr lvl="3"/>
            <a:r>
              <a:rPr lang="en-US" sz="1400" dirty="0"/>
              <a:t>Program (Full-time, Evening, Weekend, PhD)</a:t>
            </a:r>
          </a:p>
          <a:p>
            <a:pPr lvl="3"/>
            <a:r>
              <a:rPr lang="en-US" sz="1400" dirty="0"/>
              <a:t>Meeting Day (Mon, Tues, Wed, Thurs, Fri, Sat, Sun + any combo of days)</a:t>
            </a:r>
          </a:p>
          <a:p>
            <a:pPr lvl="3"/>
            <a:r>
              <a:rPr lang="en-US" sz="1400" dirty="0"/>
              <a:t>Workload</a:t>
            </a:r>
          </a:p>
          <a:p>
            <a:pPr lvl="3"/>
            <a:r>
              <a:rPr lang="en-US" sz="1400" dirty="0"/>
              <a:t>Rating</a:t>
            </a:r>
          </a:p>
          <a:p>
            <a:pPr lvl="3"/>
            <a:r>
              <a:rPr lang="en-US" sz="1400" dirty="0"/>
              <a:t>Concentration (Entrepreneurship, Accounting, Finance, Analytic Finance, etc.)</a:t>
            </a:r>
          </a:p>
          <a:p>
            <a:pPr lvl="3"/>
            <a:r>
              <a:rPr lang="en-US" sz="1400" dirty="0"/>
              <a:t>Field of Study</a:t>
            </a:r>
          </a:p>
          <a:p>
            <a:pPr lvl="1"/>
            <a:r>
              <a:rPr lang="en-US" sz="2000" dirty="0"/>
              <a:t>Sections related to the previous course are their own page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115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B7883C7-4FD7-3CA2-EA41-4CF4390154C6}"/>
              </a:ext>
            </a:extLst>
          </p:cNvPr>
          <p:cNvSpPr/>
          <p:nvPr/>
        </p:nvSpPr>
        <p:spPr>
          <a:xfrm>
            <a:off x="622791" y="1611679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820DC2C-D8F0-F0E9-3E99-0F1E6E2A9DCC}"/>
              </a:ext>
            </a:extLst>
          </p:cNvPr>
          <p:cNvSpPr txBox="1"/>
          <p:nvPr/>
        </p:nvSpPr>
        <p:spPr>
          <a:xfrm>
            <a:off x="622791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27" name="Heart 126">
            <a:extLst>
              <a:ext uri="{FF2B5EF4-FFF2-40B4-BE49-F238E27FC236}">
                <a16:creationId xmlns:a16="http://schemas.microsoft.com/office/drawing/2014/main" id="{8860BB69-AA90-BB28-54A0-7E32C4E61B89}"/>
              </a:ext>
            </a:extLst>
          </p:cNvPr>
          <p:cNvSpPr/>
          <p:nvPr/>
        </p:nvSpPr>
        <p:spPr>
          <a:xfrm>
            <a:off x="3177700" y="1708703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06378A-D21E-59EB-2824-DA3D21BF4DEE}"/>
              </a:ext>
            </a:extLst>
          </p:cNvPr>
          <p:cNvSpPr txBox="1"/>
          <p:nvPr/>
        </p:nvSpPr>
        <p:spPr>
          <a:xfrm>
            <a:off x="622791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3B7178-7DA1-670A-C494-D91E8A429DF3}"/>
              </a:ext>
            </a:extLst>
          </p:cNvPr>
          <p:cNvCxnSpPr>
            <a:cxnSpLocks/>
          </p:cNvCxnSpPr>
          <p:nvPr/>
        </p:nvCxnSpPr>
        <p:spPr>
          <a:xfrm>
            <a:off x="622790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C94E0A-57A3-03A0-0BE0-16845ED75E9B}"/>
              </a:ext>
            </a:extLst>
          </p:cNvPr>
          <p:cNvSpPr txBox="1"/>
          <p:nvPr/>
        </p:nvSpPr>
        <p:spPr>
          <a:xfrm>
            <a:off x="2799088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345B43-61E2-F1F8-54C8-2306338DB214}"/>
              </a:ext>
            </a:extLst>
          </p:cNvPr>
          <p:cNvSpPr txBox="1"/>
          <p:nvPr/>
        </p:nvSpPr>
        <p:spPr>
          <a:xfrm>
            <a:off x="1795282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42C103-9A84-D390-9F24-DE99692A059C}"/>
              </a:ext>
            </a:extLst>
          </p:cNvPr>
          <p:cNvSpPr txBox="1"/>
          <p:nvPr/>
        </p:nvSpPr>
        <p:spPr>
          <a:xfrm>
            <a:off x="1802968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600F0A-B6A9-E1AB-5D57-DF0C53A30B66}"/>
              </a:ext>
            </a:extLst>
          </p:cNvPr>
          <p:cNvSpPr txBox="1"/>
          <p:nvPr/>
        </p:nvSpPr>
        <p:spPr>
          <a:xfrm>
            <a:off x="2759215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0D77424-11A5-B87C-B920-69D172EE86FF}"/>
              </a:ext>
            </a:extLst>
          </p:cNvPr>
          <p:cNvSpPr txBox="1"/>
          <p:nvPr/>
        </p:nvSpPr>
        <p:spPr>
          <a:xfrm>
            <a:off x="630078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FC8574-34D7-96A1-D2D9-1290C0F863CB}"/>
              </a:ext>
            </a:extLst>
          </p:cNvPr>
          <p:cNvSpPr txBox="1"/>
          <p:nvPr/>
        </p:nvSpPr>
        <p:spPr>
          <a:xfrm>
            <a:off x="710992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5F9C76-5C01-2B27-EDE6-4240B3A9221F}"/>
              </a:ext>
            </a:extLst>
          </p:cNvPr>
          <p:cNvSpPr txBox="1"/>
          <p:nvPr/>
        </p:nvSpPr>
        <p:spPr>
          <a:xfrm>
            <a:off x="637365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7 Sections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8936ABAF-57CA-8A4C-7710-6490DF264E15}"/>
              </a:ext>
            </a:extLst>
          </p:cNvPr>
          <p:cNvSpPr/>
          <p:nvPr/>
        </p:nvSpPr>
        <p:spPr>
          <a:xfrm>
            <a:off x="4182704" y="1611679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83471-2B98-B230-6885-850BF453701D}"/>
              </a:ext>
            </a:extLst>
          </p:cNvPr>
          <p:cNvSpPr txBox="1"/>
          <p:nvPr/>
        </p:nvSpPr>
        <p:spPr>
          <a:xfrm>
            <a:off x="4182704" y="1683030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E8EFFA9-9E57-C9DC-41A1-233F2AFDC87C}"/>
              </a:ext>
            </a:extLst>
          </p:cNvPr>
          <p:cNvSpPr txBox="1"/>
          <p:nvPr/>
        </p:nvSpPr>
        <p:spPr>
          <a:xfrm>
            <a:off x="4182704" y="1997763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B4796E-F3C9-0735-7761-4013B118702A}"/>
              </a:ext>
            </a:extLst>
          </p:cNvPr>
          <p:cNvCxnSpPr>
            <a:cxnSpLocks/>
          </p:cNvCxnSpPr>
          <p:nvPr/>
        </p:nvCxnSpPr>
        <p:spPr>
          <a:xfrm>
            <a:off x="4182703" y="2741400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6388A-66FE-642E-DF96-E03549CAD8D9}"/>
              </a:ext>
            </a:extLst>
          </p:cNvPr>
          <p:cNvSpPr txBox="1"/>
          <p:nvPr/>
        </p:nvSpPr>
        <p:spPr>
          <a:xfrm>
            <a:off x="6359001" y="2972431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520867-CB2B-AC5E-BCBC-654F619146F2}"/>
              </a:ext>
            </a:extLst>
          </p:cNvPr>
          <p:cNvSpPr txBox="1"/>
          <p:nvPr/>
        </p:nvSpPr>
        <p:spPr>
          <a:xfrm>
            <a:off x="5355195" y="2982154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94CC95-0C37-EB66-1A6B-B3974EA8B1E4}"/>
              </a:ext>
            </a:extLst>
          </p:cNvPr>
          <p:cNvSpPr txBox="1"/>
          <p:nvPr/>
        </p:nvSpPr>
        <p:spPr>
          <a:xfrm>
            <a:off x="5362881" y="3286777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87CA28-6C94-7085-F673-19F50B4A1250}"/>
              </a:ext>
            </a:extLst>
          </p:cNvPr>
          <p:cNvSpPr txBox="1"/>
          <p:nvPr/>
        </p:nvSpPr>
        <p:spPr>
          <a:xfrm>
            <a:off x="6319128" y="3299046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190151-5DA6-3B80-D161-ECB04CF7493A}"/>
              </a:ext>
            </a:extLst>
          </p:cNvPr>
          <p:cNvSpPr txBox="1"/>
          <p:nvPr/>
        </p:nvSpPr>
        <p:spPr>
          <a:xfrm>
            <a:off x="4189991" y="2409238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5DC908-AB5F-1A59-ADF4-0B9E36784D7E}"/>
              </a:ext>
            </a:extLst>
          </p:cNvPr>
          <p:cNvSpPr txBox="1"/>
          <p:nvPr/>
        </p:nvSpPr>
        <p:spPr>
          <a:xfrm>
            <a:off x="4270905" y="2979511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1B93C5-330B-370C-CF13-BE52CE73C691}"/>
              </a:ext>
            </a:extLst>
          </p:cNvPr>
          <p:cNvSpPr txBox="1"/>
          <p:nvPr/>
        </p:nvSpPr>
        <p:spPr>
          <a:xfrm>
            <a:off x="4197278" y="2203297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1 Section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17466AE-5A9B-83DE-63E7-577DC497A303}"/>
              </a:ext>
            </a:extLst>
          </p:cNvPr>
          <p:cNvSpPr/>
          <p:nvPr/>
        </p:nvSpPr>
        <p:spPr>
          <a:xfrm>
            <a:off x="7749796" y="1611686"/>
            <a:ext cx="2984938" cy="211032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4EA16A-9B05-9D68-0DB5-506DB28DE77B}"/>
              </a:ext>
            </a:extLst>
          </p:cNvPr>
          <p:cNvSpPr txBox="1"/>
          <p:nvPr/>
        </p:nvSpPr>
        <p:spPr>
          <a:xfrm>
            <a:off x="7749796" y="1683037"/>
            <a:ext cx="299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ndale Mono" panose="020B0509000000000004" pitchFamily="49" charset="0"/>
              </a:rPr>
              <a:t>Investments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B72B24-45CF-068C-96CE-9CD565C7C267}"/>
              </a:ext>
            </a:extLst>
          </p:cNvPr>
          <p:cNvSpPr txBox="1"/>
          <p:nvPr/>
        </p:nvSpPr>
        <p:spPr>
          <a:xfrm>
            <a:off x="7749796" y="1997770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3500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840B06A-CEF1-80DD-BF50-5F644ACAEE47}"/>
              </a:ext>
            </a:extLst>
          </p:cNvPr>
          <p:cNvCxnSpPr>
            <a:cxnSpLocks/>
          </p:cNvCxnSpPr>
          <p:nvPr/>
        </p:nvCxnSpPr>
        <p:spPr>
          <a:xfrm>
            <a:off x="7749795" y="2741407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0A9171F-8E70-A137-21DB-15D01EA93D58}"/>
              </a:ext>
            </a:extLst>
          </p:cNvPr>
          <p:cNvSpPr txBox="1"/>
          <p:nvPr/>
        </p:nvSpPr>
        <p:spPr>
          <a:xfrm>
            <a:off x="9926093" y="2972438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B4B39-BA21-B04E-555D-5833516761F5}"/>
              </a:ext>
            </a:extLst>
          </p:cNvPr>
          <p:cNvSpPr txBox="1"/>
          <p:nvPr/>
        </p:nvSpPr>
        <p:spPr>
          <a:xfrm>
            <a:off x="8922287" y="2982161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2A599A-EF80-3B73-0B78-1A3E7FA70F02}"/>
              </a:ext>
            </a:extLst>
          </p:cNvPr>
          <p:cNvSpPr txBox="1"/>
          <p:nvPr/>
        </p:nvSpPr>
        <p:spPr>
          <a:xfrm>
            <a:off x="8929973" y="3286784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3.79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58DBD3-83D2-CA5A-E952-FB8A05EF3B94}"/>
              </a:ext>
            </a:extLst>
          </p:cNvPr>
          <p:cNvSpPr txBox="1"/>
          <p:nvPr/>
        </p:nvSpPr>
        <p:spPr>
          <a:xfrm>
            <a:off x="9886220" y="3299053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4.79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051202-73DF-994F-69AD-996E304237A7}"/>
              </a:ext>
            </a:extLst>
          </p:cNvPr>
          <p:cNvSpPr txBox="1"/>
          <p:nvPr/>
        </p:nvSpPr>
        <p:spPr>
          <a:xfrm>
            <a:off x="7757083" y="240924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D9377AB-280F-53A2-201B-24374129059D}"/>
              </a:ext>
            </a:extLst>
          </p:cNvPr>
          <p:cNvSpPr txBox="1"/>
          <p:nvPr/>
        </p:nvSpPr>
        <p:spPr>
          <a:xfrm>
            <a:off x="7837997" y="2979518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265529-2AF1-C8DD-328C-AAC8AFBCBF10}"/>
              </a:ext>
            </a:extLst>
          </p:cNvPr>
          <p:cNvSpPr txBox="1"/>
          <p:nvPr/>
        </p:nvSpPr>
        <p:spPr>
          <a:xfrm>
            <a:off x="7764370" y="2203304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 Sections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24199290-C215-697B-7BCF-92835C1B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185478"/>
            <a:ext cx="11163419" cy="597330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view of all courses for full academic year</a:t>
            </a:r>
          </a:p>
        </p:txBody>
      </p:sp>
      <p:sp>
        <p:nvSpPr>
          <p:cNvPr id="175" name="Heart 174">
            <a:extLst>
              <a:ext uri="{FF2B5EF4-FFF2-40B4-BE49-F238E27FC236}">
                <a16:creationId xmlns:a16="http://schemas.microsoft.com/office/drawing/2014/main" id="{FCE454A0-A4AD-FB16-8F96-9E941429CF40}"/>
              </a:ext>
            </a:extLst>
          </p:cNvPr>
          <p:cNvSpPr/>
          <p:nvPr/>
        </p:nvSpPr>
        <p:spPr>
          <a:xfrm>
            <a:off x="10364666" y="1708710"/>
            <a:ext cx="270164" cy="270164"/>
          </a:xfrm>
          <a:prstGeom prst="heart">
            <a:avLst/>
          </a:prstGeom>
          <a:solidFill>
            <a:srgbClr val="99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53D3A4A1-B29D-16EF-5C76-9A9605D8D185}"/>
              </a:ext>
            </a:extLst>
          </p:cNvPr>
          <p:cNvSpPr/>
          <p:nvPr/>
        </p:nvSpPr>
        <p:spPr>
          <a:xfrm>
            <a:off x="6824039" y="1708703"/>
            <a:ext cx="270164" cy="270164"/>
          </a:xfrm>
          <a:prstGeom prst="hear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A8655B-0A11-330C-6E90-D0DCFD35A50A}"/>
              </a:ext>
            </a:extLst>
          </p:cNvPr>
          <p:cNvSpPr txBox="1"/>
          <p:nvPr/>
        </p:nvSpPr>
        <p:spPr>
          <a:xfrm>
            <a:off x="202470" y="1315431"/>
            <a:ext cx="23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4823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475465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(AUT21)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Thurs.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456366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486573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456366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486573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710764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3"/>
            <a:ext cx="10515600" cy="532296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academic year)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6BABFE-A2D2-BB80-D6A1-383D76B80991}"/>
              </a:ext>
            </a:extLst>
          </p:cNvPr>
          <p:cNvSpPr/>
          <p:nvPr/>
        </p:nvSpPr>
        <p:spPr>
          <a:xfrm>
            <a:off x="4015483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22DBF0-5572-4672-05B0-86FA61769082}"/>
              </a:ext>
            </a:extLst>
          </p:cNvPr>
          <p:cNvCxnSpPr/>
          <p:nvPr/>
        </p:nvCxnSpPr>
        <p:spPr>
          <a:xfrm>
            <a:off x="4015483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22C7253-35E9-9460-A906-85BE3790C3E9}"/>
              </a:ext>
            </a:extLst>
          </p:cNvPr>
          <p:cNvSpPr txBox="1"/>
          <p:nvPr/>
        </p:nvSpPr>
        <p:spPr>
          <a:xfrm>
            <a:off x="4015483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703C7B-D819-2B6C-A0A1-6B329851076C}"/>
              </a:ext>
            </a:extLst>
          </p:cNvPr>
          <p:cNvSpPr txBox="1"/>
          <p:nvPr/>
        </p:nvSpPr>
        <p:spPr>
          <a:xfrm>
            <a:off x="4015483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CA1C2-70BF-2745-B793-9524D9CD5025}"/>
              </a:ext>
            </a:extLst>
          </p:cNvPr>
          <p:cNvCxnSpPr/>
          <p:nvPr/>
        </p:nvCxnSpPr>
        <p:spPr>
          <a:xfrm>
            <a:off x="4015483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-Point Star 68">
            <a:extLst>
              <a:ext uri="{FF2B5EF4-FFF2-40B4-BE49-F238E27FC236}">
                <a16:creationId xmlns:a16="http://schemas.microsoft.com/office/drawing/2014/main" id="{A4AB7F05-5194-FC2D-13C3-6008C3DCBFE8}"/>
              </a:ext>
            </a:extLst>
          </p:cNvPr>
          <p:cNvSpPr/>
          <p:nvPr/>
        </p:nvSpPr>
        <p:spPr>
          <a:xfrm>
            <a:off x="6566511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877D6600-F924-1704-8FE0-007797D03AA9}"/>
              </a:ext>
            </a:extLst>
          </p:cNvPr>
          <p:cNvSpPr/>
          <p:nvPr/>
        </p:nvSpPr>
        <p:spPr>
          <a:xfrm>
            <a:off x="6631844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A39E6-E2B0-AC9E-F0E0-24B9347FDB0C}"/>
              </a:ext>
            </a:extLst>
          </p:cNvPr>
          <p:cNvSpPr txBox="1"/>
          <p:nvPr/>
        </p:nvSpPr>
        <p:spPr>
          <a:xfrm>
            <a:off x="4015483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36110-05 (AUT21)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2BE01A-4B50-16CA-CFF1-5F58BE414B8A}"/>
              </a:ext>
            </a:extLst>
          </p:cNvPr>
          <p:cNvSpPr txBox="1"/>
          <p:nvPr/>
        </p:nvSpPr>
        <p:spPr>
          <a:xfrm>
            <a:off x="4015482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1A2CD-E270-6B3D-CE1A-2C0CCFE3B867}"/>
              </a:ext>
            </a:extLst>
          </p:cNvPr>
          <p:cNvSpPr txBox="1"/>
          <p:nvPr/>
        </p:nvSpPr>
        <p:spPr>
          <a:xfrm>
            <a:off x="4086828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Sun.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B0953B-DDF0-0A4C-A0BD-D99977B7E238}"/>
              </a:ext>
            </a:extLst>
          </p:cNvPr>
          <p:cNvSpPr txBox="1"/>
          <p:nvPr/>
        </p:nvSpPr>
        <p:spPr>
          <a:xfrm>
            <a:off x="5019904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3C4BD-B52F-A77C-A3D7-C30EB01D92B5}"/>
              </a:ext>
            </a:extLst>
          </p:cNvPr>
          <p:cNvSpPr txBox="1"/>
          <p:nvPr/>
        </p:nvSpPr>
        <p:spPr>
          <a:xfrm>
            <a:off x="6050111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070ACD-A262-CC4E-8E23-59AC1D63F88B}"/>
              </a:ext>
            </a:extLst>
          </p:cNvPr>
          <p:cNvSpPr txBox="1"/>
          <p:nvPr/>
        </p:nvSpPr>
        <p:spPr>
          <a:xfrm>
            <a:off x="5019904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F50426-F93D-D17D-4B65-B0AA8C29FB29}"/>
              </a:ext>
            </a:extLst>
          </p:cNvPr>
          <p:cNvSpPr txBox="1"/>
          <p:nvPr/>
        </p:nvSpPr>
        <p:spPr>
          <a:xfrm>
            <a:off x="6050111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A0968A-C7A0-5C9D-0A90-19567C0932A5}"/>
              </a:ext>
            </a:extLst>
          </p:cNvPr>
          <p:cNvSpPr txBox="1"/>
          <p:nvPr/>
        </p:nvSpPr>
        <p:spPr>
          <a:xfrm>
            <a:off x="4086828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C191A1-5BDB-9ADF-4BEE-4A4ABB65F9C7}"/>
              </a:ext>
            </a:extLst>
          </p:cNvPr>
          <p:cNvSpPr txBox="1"/>
          <p:nvPr/>
        </p:nvSpPr>
        <p:spPr>
          <a:xfrm>
            <a:off x="4086828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Gleacher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308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6578A5-3DB4-6AD1-50B5-FAFF72D0DD36}"/>
              </a:ext>
            </a:extLst>
          </p:cNvPr>
          <p:cNvSpPr txBox="1"/>
          <p:nvPr/>
        </p:nvSpPr>
        <p:spPr>
          <a:xfrm>
            <a:off x="5890206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199D923-F231-5552-45CE-BC99B6C10135}"/>
              </a:ext>
            </a:extLst>
          </p:cNvPr>
          <p:cNvSpPr/>
          <p:nvPr/>
        </p:nvSpPr>
        <p:spPr>
          <a:xfrm>
            <a:off x="7576234" y="1341220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F52B47-1A50-D1EF-0D60-0617A3869676}"/>
              </a:ext>
            </a:extLst>
          </p:cNvPr>
          <p:cNvCxnSpPr/>
          <p:nvPr/>
        </p:nvCxnSpPr>
        <p:spPr>
          <a:xfrm>
            <a:off x="7576234" y="24098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E9722D-638D-0FAA-80B0-20560B34EF7D}"/>
              </a:ext>
            </a:extLst>
          </p:cNvPr>
          <p:cNvSpPr txBox="1"/>
          <p:nvPr/>
        </p:nvSpPr>
        <p:spPr>
          <a:xfrm>
            <a:off x="7576234" y="1412571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5DB888-0B7C-FF17-2C4B-B67261188241}"/>
              </a:ext>
            </a:extLst>
          </p:cNvPr>
          <p:cNvSpPr txBox="1"/>
          <p:nvPr/>
        </p:nvSpPr>
        <p:spPr>
          <a:xfrm>
            <a:off x="7576234" y="2538582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09A38D8-E6DF-D014-3A6F-7912294C6540}"/>
              </a:ext>
            </a:extLst>
          </p:cNvPr>
          <p:cNvCxnSpPr/>
          <p:nvPr/>
        </p:nvCxnSpPr>
        <p:spPr>
          <a:xfrm>
            <a:off x="7576234" y="2905116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6E95DDFB-274D-95E3-545B-23951484AF5B}"/>
              </a:ext>
            </a:extLst>
          </p:cNvPr>
          <p:cNvSpPr/>
          <p:nvPr/>
        </p:nvSpPr>
        <p:spPr>
          <a:xfrm>
            <a:off x="10127262" y="1475465"/>
            <a:ext cx="270164" cy="270164"/>
          </a:xfrm>
          <a:prstGeom prst="star5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54B8FD5E-848D-35DD-861D-6C96F2DB4404}"/>
              </a:ext>
            </a:extLst>
          </p:cNvPr>
          <p:cNvSpPr/>
          <p:nvPr/>
        </p:nvSpPr>
        <p:spPr>
          <a:xfrm>
            <a:off x="10192595" y="2577349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1A440-4734-FA9B-55B8-DAF0854D1B54}"/>
              </a:ext>
            </a:extLst>
          </p:cNvPr>
          <p:cNvSpPr txBox="1"/>
          <p:nvPr/>
        </p:nvSpPr>
        <p:spPr>
          <a:xfrm>
            <a:off x="7576234" y="1843215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36110-01 (WIN22)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56CE60-C7AF-2621-3ACD-3D842E690307}"/>
              </a:ext>
            </a:extLst>
          </p:cNvPr>
          <p:cNvSpPr txBox="1"/>
          <p:nvPr/>
        </p:nvSpPr>
        <p:spPr>
          <a:xfrm>
            <a:off x="7576233" y="214132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C2CE55-3201-3AEB-1CFA-CF68BC1047D4}"/>
              </a:ext>
            </a:extLst>
          </p:cNvPr>
          <p:cNvSpPr txBox="1"/>
          <p:nvPr/>
        </p:nvSpPr>
        <p:spPr>
          <a:xfrm>
            <a:off x="7647579" y="3312034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988DC9-7E3A-2912-016D-8B5E7EAFB89F}"/>
              </a:ext>
            </a:extLst>
          </p:cNvPr>
          <p:cNvSpPr txBox="1"/>
          <p:nvPr/>
        </p:nvSpPr>
        <p:spPr>
          <a:xfrm>
            <a:off x="8580655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8:30AM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2D13EC-9A50-272A-E479-D838E469B096}"/>
              </a:ext>
            </a:extLst>
          </p:cNvPr>
          <p:cNvSpPr txBox="1"/>
          <p:nvPr/>
        </p:nvSpPr>
        <p:spPr>
          <a:xfrm>
            <a:off x="9610862" y="3358201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11:30AM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4BE26C-8644-ADF9-9C9B-21EB4B7B0C0B}"/>
              </a:ext>
            </a:extLst>
          </p:cNvPr>
          <p:cNvSpPr txBox="1"/>
          <p:nvPr/>
        </p:nvSpPr>
        <p:spPr>
          <a:xfrm>
            <a:off x="8580655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509800-30D8-6741-AD04-9B99A768CD86}"/>
              </a:ext>
            </a:extLst>
          </p:cNvPr>
          <p:cNvSpPr txBox="1"/>
          <p:nvPr/>
        </p:nvSpPr>
        <p:spPr>
          <a:xfrm>
            <a:off x="9610862" y="3091420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638E3E-6893-40B0-636E-C1D3F54FB571}"/>
              </a:ext>
            </a:extLst>
          </p:cNvPr>
          <p:cNvSpPr txBox="1"/>
          <p:nvPr/>
        </p:nvSpPr>
        <p:spPr>
          <a:xfrm>
            <a:off x="7647579" y="3091420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668831-DE37-4002-7A16-1309F48551D8}"/>
              </a:ext>
            </a:extLst>
          </p:cNvPr>
          <p:cNvSpPr txBox="1"/>
          <p:nvPr/>
        </p:nvSpPr>
        <p:spPr>
          <a:xfrm>
            <a:off x="7647579" y="3710764"/>
            <a:ext cx="1581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B10B5E-B37A-00A7-4E0D-A73E1892F476}"/>
              </a:ext>
            </a:extLst>
          </p:cNvPr>
          <p:cNvSpPr txBox="1"/>
          <p:nvPr/>
        </p:nvSpPr>
        <p:spPr>
          <a:xfrm>
            <a:off x="9450957" y="2138779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7" name="Chevron 116">
            <a:extLst>
              <a:ext uri="{FF2B5EF4-FFF2-40B4-BE49-F238E27FC236}">
                <a16:creationId xmlns:a16="http://schemas.microsoft.com/office/drawing/2014/main" id="{5CBDAD86-D38D-A9D8-C3C8-8465DD33E685}"/>
              </a:ext>
            </a:extLst>
          </p:cNvPr>
          <p:cNvSpPr/>
          <p:nvPr/>
        </p:nvSpPr>
        <p:spPr>
          <a:xfrm>
            <a:off x="11795082" y="2538582"/>
            <a:ext cx="213802" cy="258537"/>
          </a:xfrm>
          <a:prstGeom prst="chevron">
            <a:avLst>
              <a:gd name="adj" fmla="val 761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CDF70-C9B7-A952-2976-0A12704176B2}"/>
              </a:ext>
            </a:extLst>
          </p:cNvPr>
          <p:cNvSpPr txBox="1"/>
          <p:nvPr/>
        </p:nvSpPr>
        <p:spPr>
          <a:xfrm>
            <a:off x="10884940" y="2505006"/>
            <a:ext cx="101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Additional Sections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00436E-9CAD-324B-0A4B-7AAAFC234958}"/>
              </a:ext>
            </a:extLst>
          </p:cNvPr>
          <p:cNvSpPr txBox="1"/>
          <p:nvPr/>
        </p:nvSpPr>
        <p:spPr>
          <a:xfrm>
            <a:off x="94689" y="4381920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EVALUATION AND BIDDING HISTORY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F6BE04-E26C-5029-008C-A9575CDE9BB9}"/>
              </a:ext>
            </a:extLst>
          </p:cNvPr>
          <p:cNvSpPr txBox="1"/>
          <p:nvPr/>
        </p:nvSpPr>
        <p:spPr>
          <a:xfrm>
            <a:off x="194622" y="4728549"/>
            <a:ext cx="256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2021-2022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AF31E1-7769-B615-300F-4882230B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65280"/>
              </p:ext>
            </p:extLst>
          </p:nvPr>
        </p:nvGraphicFramePr>
        <p:xfrm>
          <a:off x="270456" y="5072867"/>
          <a:ext cx="116564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95849867"/>
                    </a:ext>
                  </a:extLst>
                </a:gridCol>
                <a:gridCol w="399138">
                  <a:extLst>
                    <a:ext uri="{9D8B030D-6E8A-4147-A177-3AD203B41FA5}">
                      <a16:colId xmlns:a16="http://schemas.microsoft.com/office/drawing/2014/main" val="2449290925"/>
                    </a:ext>
                  </a:extLst>
                </a:gridCol>
                <a:gridCol w="433930">
                  <a:extLst>
                    <a:ext uri="{9D8B030D-6E8A-4147-A177-3AD203B41FA5}">
                      <a16:colId xmlns:a16="http://schemas.microsoft.com/office/drawing/2014/main" val="1801512382"/>
                    </a:ext>
                  </a:extLst>
                </a:gridCol>
                <a:gridCol w="694288">
                  <a:extLst>
                    <a:ext uri="{9D8B030D-6E8A-4147-A177-3AD203B41FA5}">
                      <a16:colId xmlns:a16="http://schemas.microsoft.com/office/drawing/2014/main" val="34335620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8247399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264609781"/>
                    </a:ext>
                  </a:extLst>
                </a:gridCol>
                <a:gridCol w="898846">
                  <a:extLst>
                    <a:ext uri="{9D8B030D-6E8A-4147-A177-3AD203B41FA5}">
                      <a16:colId xmlns:a16="http://schemas.microsoft.com/office/drawing/2014/main" val="233740261"/>
                    </a:ext>
                  </a:extLst>
                </a:gridCol>
                <a:gridCol w="1041432">
                  <a:extLst>
                    <a:ext uri="{9D8B030D-6E8A-4147-A177-3AD203B41FA5}">
                      <a16:colId xmlns:a16="http://schemas.microsoft.com/office/drawing/2014/main" val="4890170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054162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596108316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730220404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968637132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153978572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4147033916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236226335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110107930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605089717"/>
                    </a:ext>
                  </a:extLst>
                </a:gridCol>
                <a:gridCol w="571992">
                  <a:extLst>
                    <a:ext uri="{9D8B030D-6E8A-4147-A177-3AD203B41FA5}">
                      <a16:colId xmlns:a16="http://schemas.microsoft.com/office/drawing/2014/main" val="302064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Term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Day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Hours Committed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Overall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Recommend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Interesting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Material Conveyed Clear Score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Round 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36110-01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WIN22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Tues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8:30AM – 11:30AM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6.79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4.74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4.68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4.89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16996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C76C5FB3-B485-8249-B246-8F47C55EBFF0}"/>
              </a:ext>
            </a:extLst>
          </p:cNvPr>
          <p:cNvSpPr txBox="1"/>
          <p:nvPr/>
        </p:nvSpPr>
        <p:spPr>
          <a:xfrm>
            <a:off x="143641" y="1005635"/>
            <a:ext cx="360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307854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6"/>
            <a:ext cx="2984938" cy="2780024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Application Development I (all sections for </a:t>
            </a:r>
            <a:r>
              <a:rPr lang="en-US" sz="3200" dirty="0" err="1"/>
              <a:t>academic_year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41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E4C720-48D3-1D4B-A0E0-7BC3DB1D9556}"/>
              </a:ext>
            </a:extLst>
          </p:cNvPr>
          <p:cNvCxnSpPr>
            <a:cxnSpLocks/>
          </p:cNvCxnSpPr>
          <p:nvPr/>
        </p:nvCxnSpPr>
        <p:spPr>
          <a:xfrm>
            <a:off x="451944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31890-8CDF-FC4A-8857-EDBD261FF58C}"/>
              </a:ext>
            </a:extLst>
          </p:cNvPr>
          <p:cNvSpPr txBox="1"/>
          <p:nvPr/>
        </p:nvSpPr>
        <p:spPr>
          <a:xfrm>
            <a:off x="2628242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5767E5-3144-3C46-8296-493D1596436A}"/>
              </a:ext>
            </a:extLst>
          </p:cNvPr>
          <p:cNvSpPr txBox="1"/>
          <p:nvPr/>
        </p:nvSpPr>
        <p:spPr>
          <a:xfrm>
            <a:off x="1624436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0FBB3-8702-6443-9C12-2E21F4C8661B}"/>
              </a:ext>
            </a:extLst>
          </p:cNvPr>
          <p:cNvSpPr txBox="1"/>
          <p:nvPr/>
        </p:nvSpPr>
        <p:spPr>
          <a:xfrm>
            <a:off x="1632122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E2B73-3E04-6842-9AA0-65877C969730}"/>
              </a:ext>
            </a:extLst>
          </p:cNvPr>
          <p:cNvSpPr txBox="1"/>
          <p:nvPr/>
        </p:nvSpPr>
        <p:spPr>
          <a:xfrm>
            <a:off x="2588369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93656-5FA5-2846-BECD-302FA32BEDED}"/>
              </a:ext>
            </a:extLst>
          </p:cNvPr>
          <p:cNvCxnSpPr>
            <a:cxnSpLocks/>
          </p:cNvCxnSpPr>
          <p:nvPr/>
        </p:nvCxnSpPr>
        <p:spPr>
          <a:xfrm>
            <a:off x="448479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D4433-DB45-B746-B664-E54A53E31A9C}"/>
              </a:ext>
            </a:extLst>
          </p:cNvPr>
          <p:cNvSpPr txBox="1"/>
          <p:nvPr/>
        </p:nvSpPr>
        <p:spPr>
          <a:xfrm>
            <a:off x="2594878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7823-531F-964F-B2F3-E915C1DD99AC}"/>
              </a:ext>
            </a:extLst>
          </p:cNvPr>
          <p:cNvSpPr txBox="1"/>
          <p:nvPr/>
        </p:nvSpPr>
        <p:spPr>
          <a:xfrm>
            <a:off x="1598035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E9F3D-1868-4442-A816-5CF4823DEF26}"/>
              </a:ext>
            </a:extLst>
          </p:cNvPr>
          <p:cNvSpPr txBox="1"/>
          <p:nvPr/>
        </p:nvSpPr>
        <p:spPr>
          <a:xfrm>
            <a:off x="560913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58759-939F-4249-BEF9-D1810D82FF7F}"/>
              </a:ext>
            </a:extLst>
          </p:cNvPr>
          <p:cNvSpPr txBox="1"/>
          <p:nvPr/>
        </p:nvSpPr>
        <p:spPr>
          <a:xfrm>
            <a:off x="561927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94A6-9273-F148-B0F9-8CABE2DCFE44}"/>
              </a:ext>
            </a:extLst>
          </p:cNvPr>
          <p:cNvSpPr txBox="1"/>
          <p:nvPr/>
        </p:nvSpPr>
        <p:spPr>
          <a:xfrm>
            <a:off x="1597785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E232-8D68-AD4C-BFDF-F76742CD5792}"/>
              </a:ext>
            </a:extLst>
          </p:cNvPr>
          <p:cNvSpPr txBox="1"/>
          <p:nvPr/>
        </p:nvSpPr>
        <p:spPr>
          <a:xfrm>
            <a:off x="2584908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C547D-2FAA-F94A-8ACA-2C1E9EEC9681}"/>
              </a:ext>
            </a:extLst>
          </p:cNvPr>
          <p:cNvSpPr txBox="1"/>
          <p:nvPr/>
        </p:nvSpPr>
        <p:spPr>
          <a:xfrm>
            <a:off x="500850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7C764-02DF-1E4B-AFF5-C6E287C716D5}"/>
              </a:ext>
            </a:extLst>
          </p:cNvPr>
          <p:cNvSpPr txBox="1"/>
          <p:nvPr/>
        </p:nvSpPr>
        <p:spPr>
          <a:xfrm>
            <a:off x="540146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37E7F-B12D-A062-3F55-A9E36A892891}"/>
              </a:ext>
            </a:extLst>
          </p:cNvPr>
          <p:cNvCxnSpPr>
            <a:cxnSpLocks/>
          </p:cNvCxnSpPr>
          <p:nvPr/>
        </p:nvCxnSpPr>
        <p:spPr>
          <a:xfrm>
            <a:off x="4194387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AA8AB-DE26-F4E7-0DBB-171FE55DDF04}"/>
              </a:ext>
            </a:extLst>
          </p:cNvPr>
          <p:cNvSpPr txBox="1"/>
          <p:nvPr/>
        </p:nvSpPr>
        <p:spPr>
          <a:xfrm>
            <a:off x="6370685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A1822-C3B2-61EC-A54F-7B1CD188C3CD}"/>
              </a:ext>
            </a:extLst>
          </p:cNvPr>
          <p:cNvSpPr txBox="1"/>
          <p:nvPr/>
        </p:nvSpPr>
        <p:spPr>
          <a:xfrm>
            <a:off x="5392637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EA368-985D-AC98-5788-DD4915E02C66}"/>
              </a:ext>
            </a:extLst>
          </p:cNvPr>
          <p:cNvSpPr txBox="1"/>
          <p:nvPr/>
        </p:nvSpPr>
        <p:spPr>
          <a:xfrm>
            <a:off x="5400323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4.52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8B3A6-16D9-89D1-EBA4-1CF8FC1D4C35}"/>
              </a:ext>
            </a:extLst>
          </p:cNvPr>
          <p:cNvSpPr txBox="1"/>
          <p:nvPr/>
        </p:nvSpPr>
        <p:spPr>
          <a:xfrm>
            <a:off x="6330812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3.81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E6F1E1-B855-210A-377B-36794B5FACC6}"/>
              </a:ext>
            </a:extLst>
          </p:cNvPr>
          <p:cNvCxnSpPr>
            <a:cxnSpLocks/>
          </p:cNvCxnSpPr>
          <p:nvPr/>
        </p:nvCxnSpPr>
        <p:spPr>
          <a:xfrm>
            <a:off x="4190922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3A90F-CC41-6598-5BF0-92D6D52A172B}"/>
              </a:ext>
            </a:extLst>
          </p:cNvPr>
          <p:cNvSpPr txBox="1"/>
          <p:nvPr/>
        </p:nvSpPr>
        <p:spPr>
          <a:xfrm>
            <a:off x="6337321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5A8D1-15B3-9CEC-5F0D-B1EC19082F01}"/>
              </a:ext>
            </a:extLst>
          </p:cNvPr>
          <p:cNvSpPr txBox="1"/>
          <p:nvPr/>
        </p:nvSpPr>
        <p:spPr>
          <a:xfrm>
            <a:off x="5366236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1C87E6-7B2E-6A10-ED7C-9189246D5D2F}"/>
              </a:ext>
            </a:extLst>
          </p:cNvPr>
          <p:cNvSpPr txBox="1"/>
          <p:nvPr/>
        </p:nvSpPr>
        <p:spPr>
          <a:xfrm>
            <a:off x="4303356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5850B-35F4-F2D1-D4C3-92D3AB73D4EF}"/>
              </a:ext>
            </a:extLst>
          </p:cNvPr>
          <p:cNvSpPr txBox="1"/>
          <p:nvPr/>
        </p:nvSpPr>
        <p:spPr>
          <a:xfrm>
            <a:off x="430437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C73F31-8DA5-3228-DFDB-024C03B70063}"/>
              </a:ext>
            </a:extLst>
          </p:cNvPr>
          <p:cNvSpPr txBox="1"/>
          <p:nvPr/>
        </p:nvSpPr>
        <p:spPr>
          <a:xfrm>
            <a:off x="5365986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C4272D-EF44-8B11-D530-5ACF4AEDFB38}"/>
              </a:ext>
            </a:extLst>
          </p:cNvPr>
          <p:cNvSpPr txBox="1"/>
          <p:nvPr/>
        </p:nvSpPr>
        <p:spPr>
          <a:xfrm>
            <a:off x="6327351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7DDBD-3FB1-3391-F69F-9C0E6093AD73}"/>
              </a:ext>
            </a:extLst>
          </p:cNvPr>
          <p:cNvSpPr txBox="1"/>
          <p:nvPr/>
        </p:nvSpPr>
        <p:spPr>
          <a:xfrm>
            <a:off x="4243293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BFFBA-C491-89AD-426E-1BBC9599A52B}"/>
              </a:ext>
            </a:extLst>
          </p:cNvPr>
          <p:cNvSpPr txBox="1"/>
          <p:nvPr/>
        </p:nvSpPr>
        <p:spPr>
          <a:xfrm>
            <a:off x="4282589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3C4FB-8497-D726-60BD-F0528CC85133}"/>
              </a:ext>
            </a:extLst>
          </p:cNvPr>
          <p:cNvCxnSpPr>
            <a:cxnSpLocks/>
          </p:cNvCxnSpPr>
          <p:nvPr/>
        </p:nvCxnSpPr>
        <p:spPr>
          <a:xfrm>
            <a:off x="7876080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78452-808D-ACE7-0EF4-8BB5D923535C}"/>
              </a:ext>
            </a:extLst>
          </p:cNvPr>
          <p:cNvSpPr txBox="1"/>
          <p:nvPr/>
        </p:nvSpPr>
        <p:spPr>
          <a:xfrm>
            <a:off x="9987983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C3224-B893-4967-B73D-8A268B56B96B}"/>
              </a:ext>
            </a:extLst>
          </p:cNvPr>
          <p:cNvSpPr txBox="1"/>
          <p:nvPr/>
        </p:nvSpPr>
        <p:spPr>
          <a:xfrm>
            <a:off x="9061451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C5EBF4-25BF-B427-A784-37345A35B62F}"/>
              </a:ext>
            </a:extLst>
          </p:cNvPr>
          <p:cNvSpPr txBox="1"/>
          <p:nvPr/>
        </p:nvSpPr>
        <p:spPr>
          <a:xfrm>
            <a:off x="9069137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3.2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097AD-CA98-6186-08D3-105B0659ADD4}"/>
              </a:ext>
            </a:extLst>
          </p:cNvPr>
          <p:cNvSpPr txBox="1"/>
          <p:nvPr/>
        </p:nvSpPr>
        <p:spPr>
          <a:xfrm>
            <a:off x="9948110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5.81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DABD0C-8C5C-65A7-02EF-8F4BE3621753}"/>
              </a:ext>
            </a:extLst>
          </p:cNvPr>
          <p:cNvCxnSpPr>
            <a:cxnSpLocks/>
          </p:cNvCxnSpPr>
          <p:nvPr/>
        </p:nvCxnSpPr>
        <p:spPr>
          <a:xfrm>
            <a:off x="7872615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CBBEB4-6405-E1CD-4411-DADB9DE9BCCC}"/>
              </a:ext>
            </a:extLst>
          </p:cNvPr>
          <p:cNvSpPr txBox="1"/>
          <p:nvPr/>
        </p:nvSpPr>
        <p:spPr>
          <a:xfrm>
            <a:off x="9954619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787C10-B906-3A5B-9579-07D6311817E5}"/>
              </a:ext>
            </a:extLst>
          </p:cNvPr>
          <p:cNvSpPr txBox="1"/>
          <p:nvPr/>
        </p:nvSpPr>
        <p:spPr>
          <a:xfrm>
            <a:off x="9035050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3D21-4C07-FF36-CADE-6EB25AE688D0}"/>
              </a:ext>
            </a:extLst>
          </p:cNvPr>
          <p:cNvSpPr txBox="1"/>
          <p:nvPr/>
        </p:nvSpPr>
        <p:spPr>
          <a:xfrm>
            <a:off x="7985049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D55FB7-3179-7120-A42A-8B11CF7E22CF}"/>
              </a:ext>
            </a:extLst>
          </p:cNvPr>
          <p:cNvSpPr txBox="1"/>
          <p:nvPr/>
        </p:nvSpPr>
        <p:spPr>
          <a:xfrm>
            <a:off x="7986063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5,785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FD425-32B2-F644-BC5C-9C3454C4D4D8}"/>
              </a:ext>
            </a:extLst>
          </p:cNvPr>
          <p:cNvSpPr txBox="1"/>
          <p:nvPr/>
        </p:nvSpPr>
        <p:spPr>
          <a:xfrm>
            <a:off x="903480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734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B7B417-12A0-A32B-A000-D7021E466BCC}"/>
              </a:ext>
            </a:extLst>
          </p:cNvPr>
          <p:cNvSpPr txBox="1"/>
          <p:nvPr/>
        </p:nvSpPr>
        <p:spPr>
          <a:xfrm>
            <a:off x="9944649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654C2B-E666-6F85-7D4A-57B77B10860F}"/>
              </a:ext>
            </a:extLst>
          </p:cNvPr>
          <p:cNvSpPr txBox="1"/>
          <p:nvPr/>
        </p:nvSpPr>
        <p:spPr>
          <a:xfrm>
            <a:off x="7924986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8D2369-7E62-494C-3CC1-49555889909F}"/>
              </a:ext>
            </a:extLst>
          </p:cNvPr>
          <p:cNvSpPr txBox="1"/>
          <p:nvPr/>
        </p:nvSpPr>
        <p:spPr>
          <a:xfrm>
            <a:off x="7964282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1D9F9C0A-95CB-1785-C177-5A95036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4" y="2682"/>
            <a:ext cx="10515600" cy="1325563"/>
          </a:xfrm>
        </p:spPr>
        <p:txBody>
          <a:bodyPr/>
          <a:lstStyle/>
          <a:p>
            <a:r>
              <a:rPr lang="en-US" dirty="0"/>
              <a:t>Layout v1</a:t>
            </a:r>
          </a:p>
        </p:txBody>
      </p:sp>
    </p:spTree>
    <p:extLst>
      <p:ext uri="{BB962C8B-B14F-4D97-AF65-F5344CB8AC3E}">
        <p14:creationId xmlns:p14="http://schemas.microsoft.com/office/powerpoint/2010/main" val="32915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C0D-C745-0E8F-96CF-8CCDA2D3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CEF2-A35D-2CEB-940B-F0ADC527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consolidated course and section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918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E4C720-48D3-1D4B-A0E0-7BC3DB1D9556}"/>
              </a:ext>
            </a:extLst>
          </p:cNvPr>
          <p:cNvCxnSpPr>
            <a:cxnSpLocks/>
          </p:cNvCxnSpPr>
          <p:nvPr/>
        </p:nvCxnSpPr>
        <p:spPr>
          <a:xfrm>
            <a:off x="451944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31890-8CDF-FC4A-8857-EDBD261FF58C}"/>
              </a:ext>
            </a:extLst>
          </p:cNvPr>
          <p:cNvSpPr txBox="1"/>
          <p:nvPr/>
        </p:nvSpPr>
        <p:spPr>
          <a:xfrm>
            <a:off x="2628242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5767E5-3144-3C46-8296-493D1596436A}"/>
              </a:ext>
            </a:extLst>
          </p:cNvPr>
          <p:cNvSpPr txBox="1"/>
          <p:nvPr/>
        </p:nvSpPr>
        <p:spPr>
          <a:xfrm>
            <a:off x="1624436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0FBB3-8702-6443-9C12-2E21F4C8661B}"/>
              </a:ext>
            </a:extLst>
          </p:cNvPr>
          <p:cNvSpPr txBox="1"/>
          <p:nvPr/>
        </p:nvSpPr>
        <p:spPr>
          <a:xfrm>
            <a:off x="1632122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E2B73-3E04-6842-9AA0-65877C969730}"/>
              </a:ext>
            </a:extLst>
          </p:cNvPr>
          <p:cNvSpPr txBox="1"/>
          <p:nvPr/>
        </p:nvSpPr>
        <p:spPr>
          <a:xfrm>
            <a:off x="2588369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12.31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293656-5FA5-2846-BECD-302FA32BEDED}"/>
              </a:ext>
            </a:extLst>
          </p:cNvPr>
          <p:cNvCxnSpPr>
            <a:cxnSpLocks/>
          </p:cNvCxnSpPr>
          <p:nvPr/>
        </p:nvCxnSpPr>
        <p:spPr>
          <a:xfrm>
            <a:off x="448479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6AA165DE-89BA-DF4C-9CF5-97884367DFD3}"/>
              </a:ext>
            </a:extLst>
          </p:cNvPr>
          <p:cNvSpPr/>
          <p:nvPr/>
        </p:nvSpPr>
        <p:spPr>
          <a:xfrm>
            <a:off x="2250260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D4433-DB45-B746-B664-E54A53E31A9C}"/>
              </a:ext>
            </a:extLst>
          </p:cNvPr>
          <p:cNvSpPr txBox="1"/>
          <p:nvPr/>
        </p:nvSpPr>
        <p:spPr>
          <a:xfrm>
            <a:off x="2594878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7823-531F-964F-B2F3-E915C1DD99AC}"/>
              </a:ext>
            </a:extLst>
          </p:cNvPr>
          <p:cNvSpPr txBox="1"/>
          <p:nvPr/>
        </p:nvSpPr>
        <p:spPr>
          <a:xfrm>
            <a:off x="1598035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E9F3D-1868-4442-A816-5CF4823DEF26}"/>
              </a:ext>
            </a:extLst>
          </p:cNvPr>
          <p:cNvSpPr txBox="1"/>
          <p:nvPr/>
        </p:nvSpPr>
        <p:spPr>
          <a:xfrm>
            <a:off x="560913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58759-939F-4249-BEF9-D1810D82FF7F}"/>
              </a:ext>
            </a:extLst>
          </p:cNvPr>
          <p:cNvSpPr txBox="1"/>
          <p:nvPr/>
        </p:nvSpPr>
        <p:spPr>
          <a:xfrm>
            <a:off x="561927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94A6-9273-F148-B0F9-8CABE2DCFE44}"/>
              </a:ext>
            </a:extLst>
          </p:cNvPr>
          <p:cNvSpPr txBox="1"/>
          <p:nvPr/>
        </p:nvSpPr>
        <p:spPr>
          <a:xfrm>
            <a:off x="1597785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E232-8D68-AD4C-BFDF-F76742CD5792}"/>
              </a:ext>
            </a:extLst>
          </p:cNvPr>
          <p:cNvSpPr txBox="1"/>
          <p:nvPr/>
        </p:nvSpPr>
        <p:spPr>
          <a:xfrm>
            <a:off x="2584908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C547D-2FAA-F94A-8ACA-2C1E9EEC9681}"/>
              </a:ext>
            </a:extLst>
          </p:cNvPr>
          <p:cNvSpPr txBox="1"/>
          <p:nvPr/>
        </p:nvSpPr>
        <p:spPr>
          <a:xfrm>
            <a:off x="500850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7C764-02DF-1E4B-AFF5-C6E287C716D5}"/>
              </a:ext>
            </a:extLst>
          </p:cNvPr>
          <p:cNvSpPr txBox="1"/>
          <p:nvPr/>
        </p:nvSpPr>
        <p:spPr>
          <a:xfrm>
            <a:off x="540146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C8D0A6-C377-C3E8-F0A3-AD59295E4669}"/>
              </a:ext>
            </a:extLst>
          </p:cNvPr>
          <p:cNvSpPr/>
          <p:nvPr/>
        </p:nvSpPr>
        <p:spPr>
          <a:xfrm>
            <a:off x="4194388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68BA1B-F7AF-4C2E-05F4-9C7246996325}"/>
              </a:ext>
            </a:extLst>
          </p:cNvPr>
          <p:cNvCxnSpPr/>
          <p:nvPr/>
        </p:nvCxnSpPr>
        <p:spPr>
          <a:xfrm>
            <a:off x="4194388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FE66A-5F00-02C5-6CEE-CC60F9E729DE}"/>
              </a:ext>
            </a:extLst>
          </p:cNvPr>
          <p:cNvSpPr txBox="1"/>
          <p:nvPr/>
        </p:nvSpPr>
        <p:spPr>
          <a:xfrm>
            <a:off x="4194388" y="1077717"/>
            <a:ext cx="2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Accounting for Entrepreneurship: From Start-Up through IPO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70EAD-438F-CA8A-3571-36774EC53AB9}"/>
              </a:ext>
            </a:extLst>
          </p:cNvPr>
          <p:cNvSpPr txBox="1"/>
          <p:nvPr/>
        </p:nvSpPr>
        <p:spPr>
          <a:xfrm>
            <a:off x="4194388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EE8C51-9443-2EAE-683D-5C297865FD66}"/>
              </a:ext>
            </a:extLst>
          </p:cNvPr>
          <p:cNvCxnSpPr/>
          <p:nvPr/>
        </p:nvCxnSpPr>
        <p:spPr>
          <a:xfrm>
            <a:off x="4194388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A0AC26E7-7CC0-05F7-8C53-DE7E31867337}"/>
              </a:ext>
            </a:extLst>
          </p:cNvPr>
          <p:cNvSpPr/>
          <p:nvPr/>
        </p:nvSpPr>
        <p:spPr>
          <a:xfrm>
            <a:off x="6745416" y="1140611"/>
            <a:ext cx="270164" cy="270164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74394E0F-3578-1F1A-0685-324BA484F14F}"/>
              </a:ext>
            </a:extLst>
          </p:cNvPr>
          <p:cNvSpPr/>
          <p:nvPr/>
        </p:nvSpPr>
        <p:spPr>
          <a:xfrm>
            <a:off x="6810749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55E4C6-49E3-2FDE-1DE9-40232689AC08}"/>
              </a:ext>
            </a:extLst>
          </p:cNvPr>
          <p:cNvSpPr txBox="1"/>
          <p:nvPr/>
        </p:nvSpPr>
        <p:spPr>
          <a:xfrm>
            <a:off x="4194388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30121-02 (SPR22)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3E842-F3A7-628F-F199-3C04370B2349}"/>
              </a:ext>
            </a:extLst>
          </p:cNvPr>
          <p:cNvSpPr txBox="1"/>
          <p:nvPr/>
        </p:nvSpPr>
        <p:spPr>
          <a:xfrm>
            <a:off x="4194387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Philip Berger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2B9D95-EA60-9EEA-1AFB-17880D5D5FB4}"/>
              </a:ext>
            </a:extLst>
          </p:cNvPr>
          <p:cNvSpPr txBox="1"/>
          <p:nvPr/>
        </p:nvSpPr>
        <p:spPr>
          <a:xfrm>
            <a:off x="4265733" y="2977180"/>
            <a:ext cx="113978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Wed.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6EF025-8D1E-B8BE-B6AA-671FDF3AE688}"/>
              </a:ext>
            </a:extLst>
          </p:cNvPr>
          <p:cNvSpPr txBox="1"/>
          <p:nvPr/>
        </p:nvSpPr>
        <p:spPr>
          <a:xfrm>
            <a:off x="5366236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4B85D2-4ECF-7684-C708-61DBEBA3AF2F}"/>
              </a:ext>
            </a:extLst>
          </p:cNvPr>
          <p:cNvSpPr txBox="1"/>
          <p:nvPr/>
        </p:nvSpPr>
        <p:spPr>
          <a:xfrm>
            <a:off x="637068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4F2CE-318C-3FE6-8514-A0E34A2FA7AE}"/>
              </a:ext>
            </a:extLst>
          </p:cNvPr>
          <p:cNvSpPr txBox="1"/>
          <p:nvPr/>
        </p:nvSpPr>
        <p:spPr>
          <a:xfrm>
            <a:off x="5366236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18F5F-615D-2BF2-36FE-57F13D20CD2F}"/>
              </a:ext>
            </a:extLst>
          </p:cNvPr>
          <p:cNvSpPr txBox="1"/>
          <p:nvPr/>
        </p:nvSpPr>
        <p:spPr>
          <a:xfrm>
            <a:off x="637068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342E9-DFE2-56A0-825A-B4A183ED8781}"/>
              </a:ext>
            </a:extLst>
          </p:cNvPr>
          <p:cNvSpPr txBox="1"/>
          <p:nvPr/>
        </p:nvSpPr>
        <p:spPr>
          <a:xfrm>
            <a:off x="4265733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E1A91-B254-DA7C-75E8-4DFE471AAE19}"/>
              </a:ext>
            </a:extLst>
          </p:cNvPr>
          <p:cNvSpPr txBox="1"/>
          <p:nvPr/>
        </p:nvSpPr>
        <p:spPr>
          <a:xfrm>
            <a:off x="4265733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37E7F-B12D-A062-3F55-A9E36A892891}"/>
              </a:ext>
            </a:extLst>
          </p:cNvPr>
          <p:cNvCxnSpPr>
            <a:cxnSpLocks/>
          </p:cNvCxnSpPr>
          <p:nvPr/>
        </p:nvCxnSpPr>
        <p:spPr>
          <a:xfrm>
            <a:off x="4194387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AA8AB-DE26-F4E7-0DBB-171FE55DDF04}"/>
              </a:ext>
            </a:extLst>
          </p:cNvPr>
          <p:cNvSpPr txBox="1"/>
          <p:nvPr/>
        </p:nvSpPr>
        <p:spPr>
          <a:xfrm>
            <a:off x="6370685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A1822-C3B2-61EC-A54F-7B1CD188C3CD}"/>
              </a:ext>
            </a:extLst>
          </p:cNvPr>
          <p:cNvSpPr txBox="1"/>
          <p:nvPr/>
        </p:nvSpPr>
        <p:spPr>
          <a:xfrm>
            <a:off x="5392637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EA368-985D-AC98-5788-DD4915E02C66}"/>
              </a:ext>
            </a:extLst>
          </p:cNvPr>
          <p:cNvSpPr txBox="1"/>
          <p:nvPr/>
        </p:nvSpPr>
        <p:spPr>
          <a:xfrm>
            <a:off x="5400323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4.52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8B3A6-16D9-89D1-EBA4-1CF8FC1D4C35}"/>
              </a:ext>
            </a:extLst>
          </p:cNvPr>
          <p:cNvSpPr txBox="1"/>
          <p:nvPr/>
        </p:nvSpPr>
        <p:spPr>
          <a:xfrm>
            <a:off x="6330812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3.81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E6F1E1-B855-210A-377B-36794B5FACC6}"/>
              </a:ext>
            </a:extLst>
          </p:cNvPr>
          <p:cNvCxnSpPr>
            <a:cxnSpLocks/>
          </p:cNvCxnSpPr>
          <p:nvPr/>
        </p:nvCxnSpPr>
        <p:spPr>
          <a:xfrm>
            <a:off x="4190922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F28A700F-5CE8-8987-BD18-0FD1FE889C4F}"/>
              </a:ext>
            </a:extLst>
          </p:cNvPr>
          <p:cNvSpPr/>
          <p:nvPr/>
        </p:nvSpPr>
        <p:spPr>
          <a:xfrm>
            <a:off x="5992703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212AF9-1BAB-569F-D112-C89EF5AB09FB}"/>
              </a:ext>
            </a:extLst>
          </p:cNvPr>
          <p:cNvSpPr txBox="1"/>
          <p:nvPr/>
        </p:nvSpPr>
        <p:spPr>
          <a:xfrm>
            <a:off x="6069111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3A90F-CC41-6598-5BF0-92D6D52A172B}"/>
              </a:ext>
            </a:extLst>
          </p:cNvPr>
          <p:cNvSpPr txBox="1"/>
          <p:nvPr/>
        </p:nvSpPr>
        <p:spPr>
          <a:xfrm>
            <a:off x="6337321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5A8D1-15B3-9CEC-5F0D-B1EC19082F01}"/>
              </a:ext>
            </a:extLst>
          </p:cNvPr>
          <p:cNvSpPr txBox="1"/>
          <p:nvPr/>
        </p:nvSpPr>
        <p:spPr>
          <a:xfrm>
            <a:off x="5366236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1C87E6-7B2E-6A10-ED7C-9189246D5D2F}"/>
              </a:ext>
            </a:extLst>
          </p:cNvPr>
          <p:cNvSpPr txBox="1"/>
          <p:nvPr/>
        </p:nvSpPr>
        <p:spPr>
          <a:xfrm>
            <a:off x="4303356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5850B-35F4-F2D1-D4C3-92D3AB73D4EF}"/>
              </a:ext>
            </a:extLst>
          </p:cNvPr>
          <p:cNvSpPr txBox="1"/>
          <p:nvPr/>
        </p:nvSpPr>
        <p:spPr>
          <a:xfrm>
            <a:off x="430437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14K+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C73F31-8DA5-3228-DFDB-024C03B70063}"/>
              </a:ext>
            </a:extLst>
          </p:cNvPr>
          <p:cNvSpPr txBox="1"/>
          <p:nvPr/>
        </p:nvSpPr>
        <p:spPr>
          <a:xfrm>
            <a:off x="5365986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23K+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C4272D-EF44-8B11-D530-5ACF4AEDFB38}"/>
              </a:ext>
            </a:extLst>
          </p:cNvPr>
          <p:cNvSpPr txBox="1"/>
          <p:nvPr/>
        </p:nvSpPr>
        <p:spPr>
          <a:xfrm>
            <a:off x="6327351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2K+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7DDBD-3FB1-3391-F69F-9C0E6093AD73}"/>
              </a:ext>
            </a:extLst>
          </p:cNvPr>
          <p:cNvSpPr txBox="1"/>
          <p:nvPr/>
        </p:nvSpPr>
        <p:spPr>
          <a:xfrm>
            <a:off x="4243293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ABFFBA-C491-89AD-426E-1BBC9599A52B}"/>
              </a:ext>
            </a:extLst>
          </p:cNvPr>
          <p:cNvSpPr txBox="1"/>
          <p:nvPr/>
        </p:nvSpPr>
        <p:spPr>
          <a:xfrm>
            <a:off x="4282589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DDE90EC-2756-D908-5FDB-52341291D590}"/>
              </a:ext>
            </a:extLst>
          </p:cNvPr>
          <p:cNvSpPr/>
          <p:nvPr/>
        </p:nvSpPr>
        <p:spPr>
          <a:xfrm>
            <a:off x="7876081" y="1006365"/>
            <a:ext cx="2984938" cy="4845269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7C52EA-F5C7-D258-D351-B7F210BBA86E}"/>
              </a:ext>
            </a:extLst>
          </p:cNvPr>
          <p:cNvCxnSpPr/>
          <p:nvPr/>
        </p:nvCxnSpPr>
        <p:spPr>
          <a:xfrm>
            <a:off x="7876081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9B5B3B1-8981-0594-ADF9-46C79A222DD1}"/>
              </a:ext>
            </a:extLst>
          </p:cNvPr>
          <p:cNvSpPr txBox="1"/>
          <p:nvPr/>
        </p:nvSpPr>
        <p:spPr>
          <a:xfrm>
            <a:off x="7876081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Storytelling and Narratives in Business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7B4D51-1B2F-A55C-C2C8-55DFB6AE27C9}"/>
              </a:ext>
            </a:extLst>
          </p:cNvPr>
          <p:cNvSpPr txBox="1"/>
          <p:nvPr/>
        </p:nvSpPr>
        <p:spPr>
          <a:xfrm>
            <a:off x="7876081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316CF2-F0C8-12B5-91F9-021377019040}"/>
              </a:ext>
            </a:extLst>
          </p:cNvPr>
          <p:cNvCxnSpPr/>
          <p:nvPr/>
        </p:nvCxnSpPr>
        <p:spPr>
          <a:xfrm>
            <a:off x="7876081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-Point Star 85">
            <a:extLst>
              <a:ext uri="{FF2B5EF4-FFF2-40B4-BE49-F238E27FC236}">
                <a16:creationId xmlns:a16="http://schemas.microsoft.com/office/drawing/2014/main" id="{6B3752B5-0CED-7352-2872-6350BE0074C1}"/>
              </a:ext>
            </a:extLst>
          </p:cNvPr>
          <p:cNvSpPr/>
          <p:nvPr/>
        </p:nvSpPr>
        <p:spPr>
          <a:xfrm>
            <a:off x="10427109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D76CA99E-6B31-F10F-3FCF-DA4BAFFC8398}"/>
              </a:ext>
            </a:extLst>
          </p:cNvPr>
          <p:cNvSpPr/>
          <p:nvPr/>
        </p:nvSpPr>
        <p:spPr>
          <a:xfrm>
            <a:off x="10492442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3663AE-1C81-6B69-ADAA-34907AA28A23}"/>
              </a:ext>
            </a:extLst>
          </p:cNvPr>
          <p:cNvSpPr txBox="1"/>
          <p:nvPr/>
        </p:nvSpPr>
        <p:spPr>
          <a:xfrm>
            <a:off x="7876081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42124-85 (SUM22)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D911E5-DF99-984E-6302-D31A6DB5412A}"/>
              </a:ext>
            </a:extLst>
          </p:cNvPr>
          <p:cNvSpPr txBox="1"/>
          <p:nvPr/>
        </p:nvSpPr>
        <p:spPr>
          <a:xfrm>
            <a:off x="7876080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Guy Rolnik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092CE6-0BB2-F83B-7FBA-F6ADB62B7AB5}"/>
              </a:ext>
            </a:extLst>
          </p:cNvPr>
          <p:cNvSpPr txBox="1"/>
          <p:nvPr/>
        </p:nvSpPr>
        <p:spPr>
          <a:xfrm>
            <a:off x="7947426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Sat.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9FA64-2EE3-820B-91BE-9D516988CB8D}"/>
              </a:ext>
            </a:extLst>
          </p:cNvPr>
          <p:cNvSpPr txBox="1"/>
          <p:nvPr/>
        </p:nvSpPr>
        <p:spPr>
          <a:xfrm>
            <a:off x="9035050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9:00AM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EA356F-BDBC-3A28-8D68-ECBAE03FEF61}"/>
              </a:ext>
            </a:extLst>
          </p:cNvPr>
          <p:cNvSpPr txBox="1"/>
          <p:nvPr/>
        </p:nvSpPr>
        <p:spPr>
          <a:xfrm>
            <a:off x="9987983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12:00PM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BC224-A20D-1C39-064A-D8E002FE6EDF}"/>
              </a:ext>
            </a:extLst>
          </p:cNvPr>
          <p:cNvSpPr txBox="1"/>
          <p:nvPr/>
        </p:nvSpPr>
        <p:spPr>
          <a:xfrm>
            <a:off x="9035050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09424B-1C2F-EA11-66B0-265BF97F773C}"/>
              </a:ext>
            </a:extLst>
          </p:cNvPr>
          <p:cNvSpPr txBox="1"/>
          <p:nvPr/>
        </p:nvSpPr>
        <p:spPr>
          <a:xfrm>
            <a:off x="9987983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5F4E15-7CC4-22E7-8E85-B5F15EDF2D9B}"/>
              </a:ext>
            </a:extLst>
          </p:cNvPr>
          <p:cNvSpPr txBox="1"/>
          <p:nvPr/>
        </p:nvSpPr>
        <p:spPr>
          <a:xfrm>
            <a:off x="7947426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30075-9839-E0B1-E8B0-92D3605D8573}"/>
              </a:ext>
            </a:extLst>
          </p:cNvPr>
          <p:cNvSpPr txBox="1"/>
          <p:nvPr/>
        </p:nvSpPr>
        <p:spPr>
          <a:xfrm>
            <a:off x="7947426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E3C4FB-8497-D726-60BD-F0528CC85133}"/>
              </a:ext>
            </a:extLst>
          </p:cNvPr>
          <p:cNvCxnSpPr>
            <a:cxnSpLocks/>
          </p:cNvCxnSpPr>
          <p:nvPr/>
        </p:nvCxnSpPr>
        <p:spPr>
          <a:xfrm>
            <a:off x="7876080" y="3720189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78452-808D-ACE7-0EF4-8BB5D923535C}"/>
              </a:ext>
            </a:extLst>
          </p:cNvPr>
          <p:cNvSpPr txBox="1"/>
          <p:nvPr/>
        </p:nvSpPr>
        <p:spPr>
          <a:xfrm>
            <a:off x="9987983" y="3951220"/>
            <a:ext cx="648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Hours Required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C3224-B893-4967-B73D-8A268B56B96B}"/>
              </a:ext>
            </a:extLst>
          </p:cNvPr>
          <p:cNvSpPr txBox="1"/>
          <p:nvPr/>
        </p:nvSpPr>
        <p:spPr>
          <a:xfrm>
            <a:off x="9061451" y="3960943"/>
            <a:ext cx="7136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Overall Score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C5EBF4-25BF-B427-A784-37345A35B62F}"/>
              </a:ext>
            </a:extLst>
          </p:cNvPr>
          <p:cNvSpPr txBox="1"/>
          <p:nvPr/>
        </p:nvSpPr>
        <p:spPr>
          <a:xfrm>
            <a:off x="9069137" y="4265566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ndale Mono" panose="020B0509000000000004" pitchFamily="49" charset="0"/>
              </a:rPr>
              <a:t>3.2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1097AD-CA98-6186-08D3-105B0659ADD4}"/>
              </a:ext>
            </a:extLst>
          </p:cNvPr>
          <p:cNvSpPr txBox="1"/>
          <p:nvPr/>
        </p:nvSpPr>
        <p:spPr>
          <a:xfrm>
            <a:off x="9948110" y="4277835"/>
            <a:ext cx="7589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5.81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DABD0C-8C5C-65A7-02EF-8F4BE3621753}"/>
              </a:ext>
            </a:extLst>
          </p:cNvPr>
          <p:cNvCxnSpPr>
            <a:cxnSpLocks/>
          </p:cNvCxnSpPr>
          <p:nvPr/>
        </p:nvCxnSpPr>
        <p:spPr>
          <a:xfrm>
            <a:off x="7872615" y="4776598"/>
            <a:ext cx="298493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>
            <a:extLst>
              <a:ext uri="{FF2B5EF4-FFF2-40B4-BE49-F238E27FC236}">
                <a16:creationId xmlns:a16="http://schemas.microsoft.com/office/drawing/2014/main" id="{AB5A0F8A-F241-F105-1EDF-B53198C18526}"/>
              </a:ext>
            </a:extLst>
          </p:cNvPr>
          <p:cNvSpPr/>
          <p:nvPr/>
        </p:nvSpPr>
        <p:spPr>
          <a:xfrm>
            <a:off x="9674396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A62FA9-17C5-16CE-6064-C45F98C34560}"/>
              </a:ext>
            </a:extLst>
          </p:cNvPr>
          <p:cNvSpPr txBox="1"/>
          <p:nvPr/>
        </p:nvSpPr>
        <p:spPr>
          <a:xfrm>
            <a:off x="9750804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CBBEB4-6405-E1CD-4411-DADB9DE9BCCC}"/>
              </a:ext>
            </a:extLst>
          </p:cNvPr>
          <p:cNvSpPr txBox="1"/>
          <p:nvPr/>
        </p:nvSpPr>
        <p:spPr>
          <a:xfrm>
            <a:off x="9954619" y="5055029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787C10-B906-3A5B-9579-07D6311817E5}"/>
              </a:ext>
            </a:extLst>
          </p:cNvPr>
          <p:cNvSpPr txBox="1"/>
          <p:nvPr/>
        </p:nvSpPr>
        <p:spPr>
          <a:xfrm>
            <a:off x="9035050" y="5069334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3D21-4C07-FF36-CADE-6EB25AE688D0}"/>
              </a:ext>
            </a:extLst>
          </p:cNvPr>
          <p:cNvSpPr txBox="1"/>
          <p:nvPr/>
        </p:nvSpPr>
        <p:spPr>
          <a:xfrm>
            <a:off x="7985049" y="5081200"/>
            <a:ext cx="71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Round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D55FB7-3179-7120-A42A-8B11CF7E22CF}"/>
              </a:ext>
            </a:extLst>
          </p:cNvPr>
          <p:cNvSpPr txBox="1"/>
          <p:nvPr/>
        </p:nvSpPr>
        <p:spPr>
          <a:xfrm>
            <a:off x="7986063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5,785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6FD425-32B2-F644-BC5C-9C3454C4D4D8}"/>
              </a:ext>
            </a:extLst>
          </p:cNvPr>
          <p:cNvSpPr txBox="1"/>
          <p:nvPr/>
        </p:nvSpPr>
        <p:spPr>
          <a:xfrm>
            <a:off x="9034800" y="5291412"/>
            <a:ext cx="7160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734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B7B417-12A0-A32B-A000-D7021E466BCC}"/>
              </a:ext>
            </a:extLst>
          </p:cNvPr>
          <p:cNvSpPr txBox="1"/>
          <p:nvPr/>
        </p:nvSpPr>
        <p:spPr>
          <a:xfrm>
            <a:off x="9944649" y="5291412"/>
            <a:ext cx="8361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654C2B-E666-6F85-7D4A-57B77B10860F}"/>
              </a:ext>
            </a:extLst>
          </p:cNvPr>
          <p:cNvSpPr txBox="1"/>
          <p:nvPr/>
        </p:nvSpPr>
        <p:spPr>
          <a:xfrm>
            <a:off x="7924986" y="4878033"/>
            <a:ext cx="18038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Recent bid history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8D2369-7E62-494C-3CC1-49555889909F}"/>
              </a:ext>
            </a:extLst>
          </p:cNvPr>
          <p:cNvSpPr txBox="1"/>
          <p:nvPr/>
        </p:nvSpPr>
        <p:spPr>
          <a:xfrm>
            <a:off x="7964282" y="3958300"/>
            <a:ext cx="9528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Prior 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41949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84AA5F-C3A6-4547-8F4E-8CD068C67072}"/>
              </a:ext>
            </a:extLst>
          </p:cNvPr>
          <p:cNvSpPr/>
          <p:nvPr/>
        </p:nvSpPr>
        <p:spPr>
          <a:xfrm>
            <a:off x="451945" y="1006366"/>
            <a:ext cx="2984938" cy="2689872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68A49-FFF5-AD46-B044-C4C2F2AD1258}"/>
              </a:ext>
            </a:extLst>
          </p:cNvPr>
          <p:cNvCxnSpPr/>
          <p:nvPr/>
        </p:nvCxnSpPr>
        <p:spPr>
          <a:xfrm>
            <a:off x="451945" y="20749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34B54F-B9F2-6642-88C6-214A28B906EF}"/>
              </a:ext>
            </a:extLst>
          </p:cNvPr>
          <p:cNvSpPr txBox="1"/>
          <p:nvPr/>
        </p:nvSpPr>
        <p:spPr>
          <a:xfrm>
            <a:off x="451945" y="1077717"/>
            <a:ext cx="193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Application Development 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A2194-8D05-304E-9BC1-A6A848F03CBC}"/>
              </a:ext>
            </a:extLst>
          </p:cNvPr>
          <p:cNvSpPr txBox="1"/>
          <p:nvPr/>
        </p:nvSpPr>
        <p:spPr>
          <a:xfrm>
            <a:off x="451945" y="2203728"/>
            <a:ext cx="298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Andale Mono" panose="020B0509000000000004" pitchFamily="49" charset="0"/>
              </a:rPr>
              <a:t>Course Syllabus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BE6F5-36E1-FE47-ADDD-129BEE274419}"/>
              </a:ext>
            </a:extLst>
          </p:cNvPr>
          <p:cNvCxnSpPr/>
          <p:nvPr/>
        </p:nvCxnSpPr>
        <p:spPr>
          <a:xfrm>
            <a:off x="451945" y="2570262"/>
            <a:ext cx="29849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1160BFE1-5C3D-6143-A13E-2A28246E8C1B}"/>
              </a:ext>
            </a:extLst>
          </p:cNvPr>
          <p:cNvSpPr/>
          <p:nvPr/>
        </p:nvSpPr>
        <p:spPr>
          <a:xfrm>
            <a:off x="3002973" y="1140611"/>
            <a:ext cx="270164" cy="27016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53D15DC-ACB9-0347-8786-C598A3E73550}"/>
              </a:ext>
            </a:extLst>
          </p:cNvPr>
          <p:cNvSpPr/>
          <p:nvPr/>
        </p:nvSpPr>
        <p:spPr>
          <a:xfrm>
            <a:off x="3068306" y="2242495"/>
            <a:ext cx="139498" cy="168686"/>
          </a:xfrm>
          <a:prstGeom prst="chevron">
            <a:avLst>
              <a:gd name="adj" fmla="val 761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591C5-F846-8249-A2F2-F56D72A7BD66}"/>
              </a:ext>
            </a:extLst>
          </p:cNvPr>
          <p:cNvSpPr txBox="1"/>
          <p:nvPr/>
        </p:nvSpPr>
        <p:spPr>
          <a:xfrm>
            <a:off x="451945" y="1508361"/>
            <a:ext cx="19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36111-01 (SPR22)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2432B-2580-224F-B4B6-4D9B4CCB5221}"/>
              </a:ext>
            </a:extLst>
          </p:cNvPr>
          <p:cNvSpPr txBox="1"/>
          <p:nvPr/>
        </p:nvSpPr>
        <p:spPr>
          <a:xfrm>
            <a:off x="451944" y="1806469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Raghu </a:t>
            </a:r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Betina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0F39B-730E-BE45-A905-046325C9B26B}"/>
              </a:ext>
            </a:extLst>
          </p:cNvPr>
          <p:cNvSpPr txBox="1"/>
          <p:nvPr/>
        </p:nvSpPr>
        <p:spPr>
          <a:xfrm>
            <a:off x="523290" y="2977180"/>
            <a:ext cx="105473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Tues.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07E57-D76B-574F-B4E7-E35B359C613E}"/>
              </a:ext>
            </a:extLst>
          </p:cNvPr>
          <p:cNvSpPr txBox="1"/>
          <p:nvPr/>
        </p:nvSpPr>
        <p:spPr>
          <a:xfrm>
            <a:off x="1598035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1:30PM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7190-8CE8-6B46-8F4F-ED108FC654BD}"/>
              </a:ext>
            </a:extLst>
          </p:cNvPr>
          <p:cNvSpPr txBox="1"/>
          <p:nvPr/>
        </p:nvSpPr>
        <p:spPr>
          <a:xfrm>
            <a:off x="2628242" y="3023347"/>
            <a:ext cx="9530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ndale Mono" panose="020B0509000000000004" pitchFamily="49" charset="0"/>
              </a:rPr>
              <a:t>4:30PM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777D0-31C3-E748-8697-963C8E79DFC3}"/>
              </a:ext>
            </a:extLst>
          </p:cNvPr>
          <p:cNvSpPr txBox="1"/>
          <p:nvPr/>
        </p:nvSpPr>
        <p:spPr>
          <a:xfrm>
            <a:off x="1598035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A7552-AB29-2041-B2D8-8E7DB1A70457}"/>
              </a:ext>
            </a:extLst>
          </p:cNvPr>
          <p:cNvSpPr txBox="1"/>
          <p:nvPr/>
        </p:nvSpPr>
        <p:spPr>
          <a:xfrm>
            <a:off x="2628242" y="2756566"/>
            <a:ext cx="648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FC5C2-9EB9-ED42-A404-B0F960033183}"/>
              </a:ext>
            </a:extLst>
          </p:cNvPr>
          <p:cNvSpPr txBox="1"/>
          <p:nvPr/>
        </p:nvSpPr>
        <p:spPr>
          <a:xfrm>
            <a:off x="523290" y="2756566"/>
            <a:ext cx="7687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Day(s)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6B40D-38DB-8642-A322-8309A488A570}"/>
              </a:ext>
            </a:extLst>
          </p:cNvPr>
          <p:cNvSpPr txBox="1"/>
          <p:nvPr/>
        </p:nvSpPr>
        <p:spPr>
          <a:xfrm>
            <a:off x="523290" y="3375910"/>
            <a:ext cx="852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Harper C07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AA165DE-89BA-DF4C-9CF5-97884367DFD3}"/>
              </a:ext>
            </a:extLst>
          </p:cNvPr>
          <p:cNvSpPr/>
          <p:nvPr/>
        </p:nvSpPr>
        <p:spPr>
          <a:xfrm>
            <a:off x="2250260" y="1502123"/>
            <a:ext cx="1212273" cy="232474"/>
          </a:xfrm>
          <a:custGeom>
            <a:avLst/>
            <a:gdLst>
              <a:gd name="connsiteX0" fmla="*/ 52483 w 1212273"/>
              <a:gd name="connsiteY0" fmla="*/ 0 h 209932"/>
              <a:gd name="connsiteX1" fmla="*/ 1212273 w 1212273"/>
              <a:gd name="connsiteY1" fmla="*/ 0 h 209932"/>
              <a:gd name="connsiteX2" fmla="*/ 1212273 w 1212273"/>
              <a:gd name="connsiteY2" fmla="*/ 209932 h 209932"/>
              <a:gd name="connsiteX3" fmla="*/ 0 w 1212273"/>
              <a:gd name="connsiteY3" fmla="*/ 209932 h 2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273" h="209932">
                <a:moveTo>
                  <a:pt x="52483" y="0"/>
                </a:moveTo>
                <a:lnTo>
                  <a:pt x="1212273" y="0"/>
                </a:lnTo>
                <a:lnTo>
                  <a:pt x="1212273" y="209932"/>
                </a:lnTo>
                <a:lnTo>
                  <a:pt x="0" y="20993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noAutofit/>
          </a:bodyPr>
          <a:lstStyle/>
          <a:p>
            <a:r>
              <a:rPr lang="en-US" sz="1000" dirty="0">
                <a:latin typeface="Andale Mono" panose="020B0509000000000004" pitchFamily="49" charset="0"/>
              </a:rPr>
              <a:t>other sections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EDE25-6217-5E48-A064-7AEDF33CB648}"/>
              </a:ext>
            </a:extLst>
          </p:cNvPr>
          <p:cNvSpPr txBox="1"/>
          <p:nvPr/>
        </p:nvSpPr>
        <p:spPr>
          <a:xfrm>
            <a:off x="2326668" y="1803925"/>
            <a:ext cx="1106750" cy="24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Credits: 100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219ED41-A8A7-5745-6C0B-B9024DDFDCC6}"/>
              </a:ext>
            </a:extLst>
          </p:cNvPr>
          <p:cNvSpPr/>
          <p:nvPr/>
        </p:nvSpPr>
        <p:spPr>
          <a:xfrm>
            <a:off x="451944" y="4214420"/>
            <a:ext cx="11620075" cy="694158"/>
          </a:xfrm>
          <a:prstGeom prst="roundRect">
            <a:avLst>
              <a:gd name="adj" fmla="val 469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1B4CE2-50F9-6851-7D29-EB98DBEC2BF7}"/>
              </a:ext>
            </a:extLst>
          </p:cNvPr>
          <p:cNvSpPr txBox="1"/>
          <p:nvPr/>
        </p:nvSpPr>
        <p:spPr>
          <a:xfrm>
            <a:off x="388207" y="3913493"/>
            <a:ext cx="132490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Winter 2022</a:t>
            </a:r>
          </a:p>
        </p:txBody>
      </p:sp>
    </p:spTree>
    <p:extLst>
      <p:ext uri="{BB962C8B-B14F-4D97-AF65-F5344CB8AC3E}">
        <p14:creationId xmlns:p14="http://schemas.microsoft.com/office/powerpoint/2010/main" val="33673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24185</TotalTime>
  <Words>757</Words>
  <Application>Microsoft Macintosh PowerPoint</Application>
  <PresentationFormat>Widescreen</PresentationFormat>
  <Paragraphs>315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Andale Mono</vt:lpstr>
      <vt:lpstr>Arial</vt:lpstr>
      <vt:lpstr>Calibri</vt:lpstr>
      <vt:lpstr>Calibri Light</vt:lpstr>
      <vt:lpstr>Office Theme</vt:lpstr>
      <vt:lpstr>Layout v2</vt:lpstr>
      <vt:lpstr>Default view of all courses for full academic year</vt:lpstr>
      <vt:lpstr>Application Development I (all sections for academic year)</vt:lpstr>
      <vt:lpstr>Application Development I (all sections for academic_year)</vt:lpstr>
      <vt:lpstr>Layout v1</vt:lpstr>
      <vt:lpstr>Layout v1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Young</dc:creator>
  <cp:lastModifiedBy>Rob Young</cp:lastModifiedBy>
  <cp:revision>2</cp:revision>
  <dcterms:created xsi:type="dcterms:W3CDTF">2022-04-11T18:30:28Z</dcterms:created>
  <dcterms:modified xsi:type="dcterms:W3CDTF">2022-05-29T22:08:48Z</dcterms:modified>
</cp:coreProperties>
</file>