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1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6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9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4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82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2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4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4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1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D2306AB6-9D65-4F8E-9FD7-C3F3A3DE3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8238BF88-D363-4EA0-860B-B783BD438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4C940E-7A1D-418E-A9E8-C9852CA8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1255" y="2996261"/>
            <a:ext cx="6310745" cy="3861739"/>
          </a:xfrm>
          <a:custGeom>
            <a:avLst/>
            <a:gdLst>
              <a:gd name="connsiteX0" fmla="*/ 5172027 w 6310745"/>
              <a:gd name="connsiteY0" fmla="*/ 351902 h 3861739"/>
              <a:gd name="connsiteX1" fmla="*/ 5173047 w 6310745"/>
              <a:gd name="connsiteY1" fmla="*/ 352987 h 3861739"/>
              <a:gd name="connsiteX2" fmla="*/ 5177471 w 6310745"/>
              <a:gd name="connsiteY2" fmla="*/ 352581 h 3861739"/>
              <a:gd name="connsiteX3" fmla="*/ 2969865 w 6310745"/>
              <a:gd name="connsiteY3" fmla="*/ 91462 h 3861739"/>
              <a:gd name="connsiteX4" fmla="*/ 2918830 w 6310745"/>
              <a:gd name="connsiteY4" fmla="*/ 95401 h 3861739"/>
              <a:gd name="connsiteX5" fmla="*/ 1957331 w 6310745"/>
              <a:gd name="connsiteY5" fmla="*/ 323658 h 3861739"/>
              <a:gd name="connsiteX6" fmla="*/ 413011 w 6310745"/>
              <a:gd name="connsiteY6" fmla="*/ 1429370 h 3861739"/>
              <a:gd name="connsiteX7" fmla="*/ 88087 w 6310745"/>
              <a:gd name="connsiteY7" fmla="*/ 2204577 h 3861739"/>
              <a:gd name="connsiteX8" fmla="*/ 109862 w 6310745"/>
              <a:gd name="connsiteY8" fmla="*/ 2159496 h 3861739"/>
              <a:gd name="connsiteX9" fmla="*/ 566286 w 6310745"/>
              <a:gd name="connsiteY9" fmla="*/ 1369352 h 3861739"/>
              <a:gd name="connsiteX10" fmla="*/ 1648059 w 6310745"/>
              <a:gd name="connsiteY10" fmla="*/ 484837 h 3861739"/>
              <a:gd name="connsiteX11" fmla="*/ 2969865 w 6310745"/>
              <a:gd name="connsiteY11" fmla="*/ 91462 h 3861739"/>
              <a:gd name="connsiteX12" fmla="*/ 3495357 w 6310745"/>
              <a:gd name="connsiteY12" fmla="*/ 893 h 3861739"/>
              <a:gd name="connsiteX13" fmla="*/ 3941913 w 6310745"/>
              <a:gd name="connsiteY13" fmla="*/ 37963 h 3861739"/>
              <a:gd name="connsiteX14" fmla="*/ 5299614 w 6310745"/>
              <a:gd name="connsiteY14" fmla="*/ 324201 h 3861739"/>
              <a:gd name="connsiteX15" fmla="*/ 6213700 w 6310745"/>
              <a:gd name="connsiteY15" fmla="*/ 666307 h 3861739"/>
              <a:gd name="connsiteX16" fmla="*/ 6310745 w 6310745"/>
              <a:gd name="connsiteY16" fmla="*/ 718092 h 3861739"/>
              <a:gd name="connsiteX17" fmla="*/ 6310745 w 6310745"/>
              <a:gd name="connsiteY17" fmla="*/ 786964 h 3861739"/>
              <a:gd name="connsiteX18" fmla="*/ 6223734 w 6310745"/>
              <a:gd name="connsiteY18" fmla="*/ 739515 h 3861739"/>
              <a:gd name="connsiteX19" fmla="*/ 5436559 w 6310745"/>
              <a:gd name="connsiteY19" fmla="*/ 427942 h 3861739"/>
              <a:gd name="connsiteX20" fmla="*/ 5314925 w 6310745"/>
              <a:gd name="connsiteY20" fmla="*/ 390465 h 3861739"/>
              <a:gd name="connsiteX21" fmla="*/ 5198564 w 6310745"/>
              <a:gd name="connsiteY21" fmla="*/ 357468 h 3861739"/>
              <a:gd name="connsiteX22" fmla="*/ 5826636 w 6310745"/>
              <a:gd name="connsiteY22" fmla="*/ 619266 h 3861739"/>
              <a:gd name="connsiteX23" fmla="*/ 6125359 w 6310745"/>
              <a:gd name="connsiteY23" fmla="*/ 778370 h 3861739"/>
              <a:gd name="connsiteX24" fmla="*/ 6310745 w 6310745"/>
              <a:gd name="connsiteY24" fmla="*/ 896973 h 3861739"/>
              <a:gd name="connsiteX25" fmla="*/ 6310745 w 6310745"/>
              <a:gd name="connsiteY25" fmla="*/ 3861739 h 3861739"/>
              <a:gd name="connsiteX26" fmla="*/ 974639 w 6310745"/>
              <a:gd name="connsiteY26" fmla="*/ 3861739 h 3861739"/>
              <a:gd name="connsiteX27" fmla="*/ 719986 w 6310745"/>
              <a:gd name="connsiteY27" fmla="*/ 3659957 h 3861739"/>
              <a:gd name="connsiteX28" fmla="*/ 299202 w 6310745"/>
              <a:gd name="connsiteY28" fmla="*/ 3177626 h 3861739"/>
              <a:gd name="connsiteX29" fmla="*/ 52873 w 6310745"/>
              <a:gd name="connsiteY29" fmla="*/ 2564820 h 3861739"/>
              <a:gd name="connsiteX30" fmla="*/ 21743 w 6310745"/>
              <a:gd name="connsiteY30" fmla="*/ 2457276 h 3861739"/>
              <a:gd name="connsiteX31" fmla="*/ 15788 w 6310745"/>
              <a:gd name="connsiteY31" fmla="*/ 2193035 h 3861739"/>
              <a:gd name="connsiteX32" fmla="*/ 1087523 w 6310745"/>
              <a:gd name="connsiteY32" fmla="*/ 695306 h 3861739"/>
              <a:gd name="connsiteX33" fmla="*/ 2765215 w 6310745"/>
              <a:gd name="connsiteY33" fmla="*/ 56158 h 3861739"/>
              <a:gd name="connsiteX34" fmla="*/ 3120078 w 6310745"/>
              <a:gd name="connsiteY34" fmla="*/ 15422 h 3861739"/>
              <a:gd name="connsiteX35" fmla="*/ 3495357 w 6310745"/>
              <a:gd name="connsiteY35" fmla="*/ 893 h 386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310745" h="3861739">
                <a:moveTo>
                  <a:pt x="5172027" y="351902"/>
                </a:moveTo>
                <a:cubicBezTo>
                  <a:pt x="5172027" y="351902"/>
                  <a:pt x="5172027" y="352852"/>
                  <a:pt x="5173047" y="352987"/>
                </a:cubicBezTo>
                <a:lnTo>
                  <a:pt x="5177471" y="352581"/>
                </a:lnTo>
                <a:close/>
                <a:moveTo>
                  <a:pt x="2969865" y="91462"/>
                </a:moveTo>
                <a:cubicBezTo>
                  <a:pt x="2952701" y="89711"/>
                  <a:pt x="2935264" y="91055"/>
                  <a:pt x="2918830" y="95401"/>
                </a:cubicBezTo>
                <a:cubicBezTo>
                  <a:pt x="2586081" y="133611"/>
                  <a:pt x="2262146" y="210506"/>
                  <a:pt x="1957331" y="323658"/>
                </a:cubicBezTo>
                <a:cubicBezTo>
                  <a:pt x="1300170" y="565494"/>
                  <a:pt x="773488" y="924243"/>
                  <a:pt x="413011" y="1429370"/>
                </a:cubicBezTo>
                <a:cubicBezTo>
                  <a:pt x="241125" y="1667934"/>
                  <a:pt x="130650" y="1931482"/>
                  <a:pt x="88087" y="2204577"/>
                </a:cubicBezTo>
                <a:cubicBezTo>
                  <a:pt x="96253" y="2189777"/>
                  <a:pt x="103398" y="2174704"/>
                  <a:pt x="109862" y="2159496"/>
                </a:cubicBezTo>
                <a:cubicBezTo>
                  <a:pt x="227584" y="1883441"/>
                  <a:pt x="374053" y="1617978"/>
                  <a:pt x="566286" y="1369352"/>
                </a:cubicBezTo>
                <a:cubicBezTo>
                  <a:pt x="843916" y="1009789"/>
                  <a:pt x="1197929" y="710108"/>
                  <a:pt x="1648059" y="484837"/>
                </a:cubicBezTo>
                <a:cubicBezTo>
                  <a:pt x="2053957" y="281700"/>
                  <a:pt x="2497621" y="159899"/>
                  <a:pt x="2969865" y="91462"/>
                </a:cubicBezTo>
                <a:close/>
                <a:moveTo>
                  <a:pt x="3495357" y="893"/>
                </a:moveTo>
                <a:cubicBezTo>
                  <a:pt x="3633661" y="-4539"/>
                  <a:pt x="3787957" y="15693"/>
                  <a:pt x="3941913" y="37963"/>
                </a:cubicBezTo>
                <a:cubicBezTo>
                  <a:pt x="4403949" y="104770"/>
                  <a:pt x="4858161" y="195339"/>
                  <a:pt x="5299614" y="324201"/>
                </a:cubicBezTo>
                <a:cubicBezTo>
                  <a:pt x="5617945" y="417079"/>
                  <a:pt x="5925559" y="526685"/>
                  <a:pt x="6213700" y="666307"/>
                </a:cubicBezTo>
                <a:lnTo>
                  <a:pt x="6310745" y="718092"/>
                </a:lnTo>
                <a:lnTo>
                  <a:pt x="6310745" y="786964"/>
                </a:lnTo>
                <a:lnTo>
                  <a:pt x="6223734" y="739515"/>
                </a:lnTo>
                <a:cubicBezTo>
                  <a:pt x="5975170" y="615379"/>
                  <a:pt x="5710361" y="515015"/>
                  <a:pt x="5436559" y="427942"/>
                </a:cubicBezTo>
                <a:cubicBezTo>
                  <a:pt x="5396292" y="415002"/>
                  <a:pt x="5355753" y="402509"/>
                  <a:pt x="5314925" y="390465"/>
                </a:cubicBezTo>
                <a:cubicBezTo>
                  <a:pt x="5276307" y="379059"/>
                  <a:pt x="5237351" y="368468"/>
                  <a:pt x="5198564" y="357468"/>
                </a:cubicBezTo>
                <a:cubicBezTo>
                  <a:pt x="5414393" y="434473"/>
                  <a:pt x="5624129" y="521907"/>
                  <a:pt x="5826636" y="619266"/>
                </a:cubicBezTo>
                <a:cubicBezTo>
                  <a:pt x="5929344" y="669507"/>
                  <a:pt x="6029097" y="722388"/>
                  <a:pt x="6125359" y="778370"/>
                </a:cubicBezTo>
                <a:lnTo>
                  <a:pt x="6310745" y="896973"/>
                </a:lnTo>
                <a:lnTo>
                  <a:pt x="6310745" y="3861739"/>
                </a:lnTo>
                <a:lnTo>
                  <a:pt x="974639" y="3861739"/>
                </a:lnTo>
                <a:lnTo>
                  <a:pt x="719986" y="3659957"/>
                </a:lnTo>
                <a:cubicBezTo>
                  <a:pt x="556844" y="3515259"/>
                  <a:pt x="415052" y="3355506"/>
                  <a:pt x="299202" y="3177626"/>
                </a:cubicBezTo>
                <a:cubicBezTo>
                  <a:pt x="173197" y="2986301"/>
                  <a:pt x="89840" y="2778941"/>
                  <a:pt x="52873" y="2564820"/>
                </a:cubicBezTo>
                <a:cubicBezTo>
                  <a:pt x="46170" y="2528361"/>
                  <a:pt x="35760" y="2492390"/>
                  <a:pt x="21743" y="2457276"/>
                </a:cubicBezTo>
                <a:cubicBezTo>
                  <a:pt x="-12282" y="2369287"/>
                  <a:pt x="-34" y="2280753"/>
                  <a:pt x="15788" y="2193035"/>
                </a:cubicBezTo>
                <a:cubicBezTo>
                  <a:pt x="125343" y="1581179"/>
                  <a:pt x="505554" y="1091397"/>
                  <a:pt x="1087523" y="695306"/>
                </a:cubicBezTo>
                <a:cubicBezTo>
                  <a:pt x="1574397" y="363308"/>
                  <a:pt x="2138335" y="155961"/>
                  <a:pt x="2765215" y="56158"/>
                </a:cubicBezTo>
                <a:cubicBezTo>
                  <a:pt x="2882595" y="37419"/>
                  <a:pt x="3000997" y="24655"/>
                  <a:pt x="3120078" y="15422"/>
                </a:cubicBezTo>
                <a:cubicBezTo>
                  <a:pt x="3239161" y="6188"/>
                  <a:pt x="3356711" y="2250"/>
                  <a:pt x="3495357" y="893"/>
                </a:cubicBezTo>
                <a:close/>
              </a:path>
            </a:pathLst>
          </a:custGeom>
          <a:solidFill>
            <a:srgbClr val="04CBFF">
              <a:alpha val="91000"/>
            </a:srgbClr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F07D2F-0771-4896-9F4D-303A97AAD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9149" y="811203"/>
            <a:ext cx="4574851" cy="4223888"/>
          </a:xfrm>
        </p:spPr>
        <p:txBody>
          <a:bodyPr anchor="b">
            <a:normAutofit/>
          </a:bodyPr>
          <a:lstStyle/>
          <a:p>
            <a:pPr algn="ctr"/>
            <a:r>
              <a:rPr lang="es-PE" sz="5200" dirty="0">
                <a:solidFill>
                  <a:schemeClr val="bg1"/>
                </a:solidFill>
              </a:rPr>
              <a:t>Propuesta de Proyecto</a:t>
            </a:r>
            <a:br>
              <a:rPr lang="es-PE" sz="5200" dirty="0">
                <a:solidFill>
                  <a:schemeClr val="bg1"/>
                </a:solidFill>
              </a:rPr>
            </a:br>
            <a:r>
              <a:rPr lang="es-PE" sz="5200" dirty="0">
                <a:solidFill>
                  <a:schemeClr val="bg1"/>
                </a:solidFill>
              </a:rPr>
              <a:t>Construcción de </a:t>
            </a:r>
            <a:r>
              <a:rPr lang="es-PE" sz="5200" dirty="0" err="1">
                <a:solidFill>
                  <a:schemeClr val="bg1"/>
                </a:solidFill>
              </a:rPr>
              <a:t>Sftw</a:t>
            </a:r>
            <a:r>
              <a:rPr lang="es-PE" sz="5200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05A599-1332-49FF-99B4-CF3DE8C42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481" y="5586496"/>
            <a:ext cx="4708768" cy="1271503"/>
          </a:xfrm>
        </p:spPr>
        <p:txBody>
          <a:bodyPr>
            <a:normAutofit fontScale="47500" lnSpcReduction="20000"/>
          </a:bodyPr>
          <a:lstStyle/>
          <a:p>
            <a:r>
              <a:rPr lang="es-PE" sz="4500" dirty="0">
                <a:solidFill>
                  <a:schemeClr val="bg1"/>
                </a:solidFill>
              </a:rPr>
              <a:t>Integrantes: Marlon Villegas</a:t>
            </a:r>
          </a:p>
          <a:p>
            <a:r>
              <a:rPr lang="es-PE" sz="4500" dirty="0">
                <a:solidFill>
                  <a:schemeClr val="bg1"/>
                </a:solidFill>
              </a:rPr>
              <a:t>             : Roberto Zegarra</a:t>
            </a:r>
          </a:p>
          <a:p>
            <a:r>
              <a:rPr lang="es-PE" sz="4500" dirty="0">
                <a:solidFill>
                  <a:schemeClr val="bg1"/>
                </a:solidFill>
              </a:rPr>
              <a:t>Nombre del Grupo: ROMAR            </a:t>
            </a:r>
            <a:r>
              <a:rPr lang="es-PE" sz="4500" dirty="0" err="1">
                <a:solidFill>
                  <a:schemeClr val="bg1"/>
                </a:solidFill>
              </a:rPr>
              <a:t>N°</a:t>
            </a:r>
            <a:r>
              <a:rPr lang="es-PE" sz="4500" dirty="0">
                <a:solidFill>
                  <a:schemeClr val="bg1"/>
                </a:solidFill>
              </a:rPr>
              <a:t>: ### </a:t>
            </a:r>
          </a:p>
          <a:p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2E0F698-EDF5-464C-B466-8D34B8AF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9179" y="5344820"/>
            <a:ext cx="3994793" cy="27432"/>
          </a:xfrm>
          <a:custGeom>
            <a:avLst/>
            <a:gdLst>
              <a:gd name="connsiteX0" fmla="*/ 0 w 3994793"/>
              <a:gd name="connsiteY0" fmla="*/ 0 h 27432"/>
              <a:gd name="connsiteX1" fmla="*/ 745695 w 3994793"/>
              <a:gd name="connsiteY1" fmla="*/ 0 h 27432"/>
              <a:gd name="connsiteX2" fmla="*/ 1451441 w 3994793"/>
              <a:gd name="connsiteY2" fmla="*/ 0 h 27432"/>
              <a:gd name="connsiteX3" fmla="*/ 2157188 w 3994793"/>
              <a:gd name="connsiteY3" fmla="*/ 0 h 27432"/>
              <a:gd name="connsiteX4" fmla="*/ 2703143 w 3994793"/>
              <a:gd name="connsiteY4" fmla="*/ 0 h 27432"/>
              <a:gd name="connsiteX5" fmla="*/ 3289046 w 3994793"/>
              <a:gd name="connsiteY5" fmla="*/ 0 h 27432"/>
              <a:gd name="connsiteX6" fmla="*/ 3994793 w 3994793"/>
              <a:gd name="connsiteY6" fmla="*/ 0 h 27432"/>
              <a:gd name="connsiteX7" fmla="*/ 3994793 w 3994793"/>
              <a:gd name="connsiteY7" fmla="*/ 27432 h 27432"/>
              <a:gd name="connsiteX8" fmla="*/ 3328994 w 3994793"/>
              <a:gd name="connsiteY8" fmla="*/ 27432 h 27432"/>
              <a:gd name="connsiteX9" fmla="*/ 2783039 w 3994793"/>
              <a:gd name="connsiteY9" fmla="*/ 27432 h 27432"/>
              <a:gd name="connsiteX10" fmla="*/ 2237084 w 3994793"/>
              <a:gd name="connsiteY10" fmla="*/ 27432 h 27432"/>
              <a:gd name="connsiteX11" fmla="*/ 1531337 w 3994793"/>
              <a:gd name="connsiteY11" fmla="*/ 27432 h 27432"/>
              <a:gd name="connsiteX12" fmla="*/ 945434 w 3994793"/>
              <a:gd name="connsiteY12" fmla="*/ 27432 h 27432"/>
              <a:gd name="connsiteX13" fmla="*/ 0 w 3994793"/>
              <a:gd name="connsiteY13" fmla="*/ 27432 h 27432"/>
              <a:gd name="connsiteX14" fmla="*/ 0 w 3994793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94793" h="27432" fill="none" extrusionOk="0">
                <a:moveTo>
                  <a:pt x="0" y="0"/>
                </a:moveTo>
                <a:cubicBezTo>
                  <a:pt x="285474" y="-22732"/>
                  <a:pt x="421546" y="-1893"/>
                  <a:pt x="745695" y="0"/>
                </a:cubicBezTo>
                <a:cubicBezTo>
                  <a:pt x="1069844" y="1893"/>
                  <a:pt x="1267051" y="4066"/>
                  <a:pt x="1451441" y="0"/>
                </a:cubicBezTo>
                <a:cubicBezTo>
                  <a:pt x="1635831" y="-4066"/>
                  <a:pt x="1865269" y="3287"/>
                  <a:pt x="2157188" y="0"/>
                </a:cubicBezTo>
                <a:cubicBezTo>
                  <a:pt x="2449107" y="-3287"/>
                  <a:pt x="2473776" y="-12720"/>
                  <a:pt x="2703143" y="0"/>
                </a:cubicBezTo>
                <a:cubicBezTo>
                  <a:pt x="2932510" y="12720"/>
                  <a:pt x="3023998" y="17286"/>
                  <a:pt x="3289046" y="0"/>
                </a:cubicBezTo>
                <a:cubicBezTo>
                  <a:pt x="3554094" y="-17286"/>
                  <a:pt x="3836668" y="10296"/>
                  <a:pt x="3994793" y="0"/>
                </a:cubicBezTo>
                <a:cubicBezTo>
                  <a:pt x="3993836" y="8431"/>
                  <a:pt x="3994444" y="14612"/>
                  <a:pt x="3994793" y="27432"/>
                </a:cubicBezTo>
                <a:cubicBezTo>
                  <a:pt x="3751330" y="45147"/>
                  <a:pt x="3618521" y="7232"/>
                  <a:pt x="3328994" y="27432"/>
                </a:cubicBezTo>
                <a:cubicBezTo>
                  <a:pt x="3039467" y="47632"/>
                  <a:pt x="2908653" y="25202"/>
                  <a:pt x="2783039" y="27432"/>
                </a:cubicBezTo>
                <a:cubicBezTo>
                  <a:pt x="2657426" y="29662"/>
                  <a:pt x="2373985" y="40038"/>
                  <a:pt x="2237084" y="27432"/>
                </a:cubicBezTo>
                <a:cubicBezTo>
                  <a:pt x="2100183" y="14826"/>
                  <a:pt x="1862145" y="31781"/>
                  <a:pt x="1531337" y="27432"/>
                </a:cubicBezTo>
                <a:cubicBezTo>
                  <a:pt x="1200529" y="23083"/>
                  <a:pt x="1153029" y="12124"/>
                  <a:pt x="945434" y="27432"/>
                </a:cubicBezTo>
                <a:cubicBezTo>
                  <a:pt x="737839" y="42740"/>
                  <a:pt x="371500" y="-1897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94793" h="27432" stroke="0" extrusionOk="0">
                <a:moveTo>
                  <a:pt x="0" y="0"/>
                </a:moveTo>
                <a:cubicBezTo>
                  <a:pt x="233202" y="14567"/>
                  <a:pt x="387388" y="28518"/>
                  <a:pt x="625851" y="0"/>
                </a:cubicBezTo>
                <a:cubicBezTo>
                  <a:pt x="864314" y="-28518"/>
                  <a:pt x="1027047" y="-26118"/>
                  <a:pt x="1171806" y="0"/>
                </a:cubicBezTo>
                <a:cubicBezTo>
                  <a:pt x="1316566" y="26118"/>
                  <a:pt x="1639655" y="-2490"/>
                  <a:pt x="1917501" y="0"/>
                </a:cubicBezTo>
                <a:cubicBezTo>
                  <a:pt x="2195348" y="2490"/>
                  <a:pt x="2328758" y="19053"/>
                  <a:pt x="2543352" y="0"/>
                </a:cubicBezTo>
                <a:cubicBezTo>
                  <a:pt x="2757946" y="-19053"/>
                  <a:pt x="3028913" y="23876"/>
                  <a:pt x="3169202" y="0"/>
                </a:cubicBezTo>
                <a:cubicBezTo>
                  <a:pt x="3309491" y="-23876"/>
                  <a:pt x="3706249" y="-31775"/>
                  <a:pt x="3994793" y="0"/>
                </a:cubicBezTo>
                <a:cubicBezTo>
                  <a:pt x="3993438" y="9524"/>
                  <a:pt x="3993591" y="13975"/>
                  <a:pt x="3994793" y="27432"/>
                </a:cubicBezTo>
                <a:cubicBezTo>
                  <a:pt x="3717302" y="841"/>
                  <a:pt x="3475105" y="20835"/>
                  <a:pt x="3328994" y="27432"/>
                </a:cubicBezTo>
                <a:cubicBezTo>
                  <a:pt x="3182883" y="34029"/>
                  <a:pt x="3048913" y="25304"/>
                  <a:pt x="2783039" y="27432"/>
                </a:cubicBezTo>
                <a:cubicBezTo>
                  <a:pt x="2517165" y="29560"/>
                  <a:pt x="2371663" y="19960"/>
                  <a:pt x="2117240" y="27432"/>
                </a:cubicBezTo>
                <a:cubicBezTo>
                  <a:pt x="1862817" y="34904"/>
                  <a:pt x="1771642" y="53179"/>
                  <a:pt x="1451441" y="27432"/>
                </a:cubicBezTo>
                <a:cubicBezTo>
                  <a:pt x="1131240" y="1685"/>
                  <a:pt x="1013354" y="33667"/>
                  <a:pt x="825591" y="27432"/>
                </a:cubicBezTo>
                <a:cubicBezTo>
                  <a:pt x="637828" y="21198"/>
                  <a:pt x="270465" y="28145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7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0506BA-4650-4062-A4F4-5C28A38D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Problema: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D64F2D"/>
          </a:solidFill>
          <a:ln w="38100" cap="rnd">
            <a:solidFill>
              <a:srgbClr val="D64F2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C2DAD5B-3623-4596-8AAA-2292F3069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1205808"/>
            <a:ext cx="7214616" cy="44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1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71D60-7E05-4E3B-A47C-76A4DE16E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5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algn="l">
              <a:buFont typeface="Wingdings" panose="05000000000000000000" pitchFamily="2" charset="2"/>
              <a:buChar char="v"/>
            </a:pPr>
            <a:r>
              <a:rPr lang="es-ES" b="0" i="0" dirty="0">
                <a:solidFill>
                  <a:srgbClr val="424242"/>
                </a:solidFill>
                <a:effectLst/>
              </a:rPr>
              <a:t>La enfermedad por coronavirus (COVID 19) es una ‎enfermedad infecciosa causada por un ‎coronavirus recientemente descubierto. ‎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s-ES" dirty="0">
                <a:solidFill>
                  <a:srgbClr val="424242"/>
                </a:solidFill>
              </a:rPr>
              <a:t> </a:t>
            </a:r>
            <a:r>
              <a:rPr lang="es-ES" b="0" i="0" dirty="0">
                <a:solidFill>
                  <a:srgbClr val="424242"/>
                </a:solidFill>
                <a:effectLst/>
              </a:rPr>
              <a:t>La mayoría de las personas que enferman de ‎COVID 19 experimentan síntomas de leves a ‎moderados y se recuperan sin</a:t>
            </a:r>
          </a:p>
          <a:p>
            <a:pPr marL="0" indent="0" algn="l">
              <a:buNone/>
            </a:pPr>
            <a:r>
              <a:rPr lang="es-ES" dirty="0">
                <a:solidFill>
                  <a:srgbClr val="424242"/>
                </a:solidFill>
              </a:rPr>
              <a:t>Tratamiento especial.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dirty="0">
                <a:solidFill>
                  <a:srgbClr val="424242"/>
                </a:solidFill>
              </a:rPr>
              <a:t>El virus que causa la COVID‑19 se transmite principalmente a través de las gotículas generadas cuando una persona infectada tose, estornuda o espira.</a:t>
            </a:r>
            <a:r>
              <a:rPr lang="es-ES" dirty="0">
                <a:solidFill>
                  <a:srgbClr val="424242"/>
                </a:solidFill>
              </a:rPr>
              <a:t>    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E" dirty="0"/>
              <a:t>La mala gestión de nuestras autoridades ha llevado a nuestra ciudad a tener actualmente 171 infectados.</a:t>
            </a:r>
            <a:r>
              <a:rPr lang="es-ES" dirty="0">
                <a:solidFill>
                  <a:srgbClr val="424242"/>
                </a:solidFill>
              </a:rPr>
              <a:t>                             </a:t>
            </a:r>
            <a:endParaRPr lang="es-PE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13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0506BA-4650-4062-A4F4-5C28A38D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Solucion</a:t>
            </a:r>
            <a:r>
              <a:rPr lang="en-US" sz="5800" dirty="0"/>
              <a:t>: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84720"/>
          </a:solidFill>
          <a:ln w="38100" cap="rnd">
            <a:solidFill>
              <a:srgbClr val="E8472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D78110F-1613-4903-A85B-79061D10B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95" y="640080"/>
            <a:ext cx="716181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7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F3A009-72DA-4131-AB5D-C491B8895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PE" dirty="0"/>
              <a:t> Desarrollar una aplicación móvil que nos permita </a:t>
            </a:r>
            <a:r>
              <a:rPr lang="es-PE" u="sng" dirty="0"/>
              <a:t>detectar</a:t>
            </a:r>
            <a:r>
              <a:rPr lang="es-PE" dirty="0"/>
              <a:t> personas infectadas con covid-19 cerca a nosotros. Usando sensores tanto internos de nuestro móvil como externos y un triaje el cual será el mismo que se toma en los hospitales de nuestra región.</a:t>
            </a:r>
          </a:p>
          <a:p>
            <a:pPr>
              <a:buFont typeface="Wingdings" panose="05000000000000000000" pitchFamily="2" charset="2"/>
              <a:buChar char="v"/>
            </a:pPr>
            <a:endParaRPr lang="es-PE" dirty="0"/>
          </a:p>
          <a:p>
            <a:pPr>
              <a:buFont typeface="Wingdings" panose="05000000000000000000" pitchFamily="2" charset="2"/>
              <a:buChar char="v"/>
            </a:pPr>
            <a:r>
              <a:rPr lang="es-PE" dirty="0"/>
              <a:t> La aplicación también tendrá la función de </a:t>
            </a:r>
            <a:r>
              <a:rPr lang="es-PE" u="sng" dirty="0"/>
              <a:t>prevenir</a:t>
            </a:r>
            <a:r>
              <a:rPr lang="es-PE" dirty="0"/>
              <a:t> a las personas mostrando en un mapa de nuestra localidad los focos de infección en tiempo real según la base de datos del ministerio de salud y nuestro propio sistema de detección. </a:t>
            </a:r>
          </a:p>
          <a:p>
            <a:pPr>
              <a:buFont typeface="Wingdings" panose="05000000000000000000" pitchFamily="2" charset="2"/>
              <a:buChar char="v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4264210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Violet2">
      <a:dk1>
        <a:srgbClr val="000000"/>
      </a:dk1>
      <a:lt1>
        <a:srgbClr val="FFFFFF"/>
      </a:lt1>
      <a:dk2>
        <a:srgbClr val="341833"/>
      </a:dk2>
      <a:lt2>
        <a:srgbClr val="F4F1F4"/>
      </a:lt2>
      <a:accent1>
        <a:srgbClr val="A84BA6"/>
      </a:accent1>
      <a:accent2>
        <a:srgbClr val="9B57D3"/>
      </a:accent2>
      <a:accent3>
        <a:srgbClr val="755DD9"/>
      </a:accent3>
      <a:accent4>
        <a:srgbClr val="6D65BB"/>
      </a:accent4>
      <a:accent5>
        <a:srgbClr val="45A5ED"/>
      </a:accent5>
      <a:accent6>
        <a:srgbClr val="5982DB"/>
      </a:accent6>
      <a:hlink>
        <a:srgbClr val="3887FF"/>
      </a:hlink>
      <a:folHlink>
        <a:srgbClr val="676799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206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The Hand</vt:lpstr>
      <vt:lpstr>The Serif Hand Black</vt:lpstr>
      <vt:lpstr>Wingdings</vt:lpstr>
      <vt:lpstr>SketchyVTI</vt:lpstr>
      <vt:lpstr>Propuesta de Proyecto Construcción de Sftw i</vt:lpstr>
      <vt:lpstr>Problema:</vt:lpstr>
      <vt:lpstr>Presentación de PowerPoint</vt:lpstr>
      <vt:lpstr>Solucion: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Proyecto Construcción de Sftw i</dc:title>
  <dc:creator>Roberto Carlos ZEGARRA REYES</dc:creator>
  <cp:lastModifiedBy>Roberto Carlos ZEGARRA REYES</cp:lastModifiedBy>
  <cp:revision>1</cp:revision>
  <dcterms:created xsi:type="dcterms:W3CDTF">2020-05-11T03:43:33Z</dcterms:created>
  <dcterms:modified xsi:type="dcterms:W3CDTF">2020-05-11T04:08:26Z</dcterms:modified>
</cp:coreProperties>
</file>