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9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4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2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8238BF88-D363-4EA0-860B-B783BD438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04CBFF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F07D2F-0771-4896-9F4D-303A97AAD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49" y="811203"/>
            <a:ext cx="4574851" cy="4223888"/>
          </a:xfrm>
        </p:spPr>
        <p:txBody>
          <a:bodyPr anchor="b">
            <a:normAutofit/>
          </a:bodyPr>
          <a:lstStyle/>
          <a:p>
            <a:pPr algn="ctr"/>
            <a:r>
              <a:rPr lang="es-PE" sz="5200" dirty="0">
                <a:solidFill>
                  <a:schemeClr val="bg1"/>
                </a:solidFill>
              </a:rPr>
              <a:t>Propuesta de Proyecto</a:t>
            </a:r>
            <a:br>
              <a:rPr lang="es-PE" sz="5200" dirty="0">
                <a:solidFill>
                  <a:schemeClr val="bg1"/>
                </a:solidFill>
              </a:rPr>
            </a:br>
            <a:r>
              <a:rPr lang="es-PE" sz="5200" dirty="0">
                <a:solidFill>
                  <a:schemeClr val="bg1"/>
                </a:solidFill>
              </a:rPr>
              <a:t>Construcción de Software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5A599-1332-49FF-99B4-CF3DE8C4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81" y="5586496"/>
            <a:ext cx="4708768" cy="1271503"/>
          </a:xfrm>
        </p:spPr>
        <p:txBody>
          <a:bodyPr>
            <a:normAutofit fontScale="47500" lnSpcReduction="20000"/>
          </a:bodyPr>
          <a:lstStyle/>
          <a:p>
            <a:r>
              <a:rPr lang="es-PE" sz="4500" dirty="0">
                <a:solidFill>
                  <a:schemeClr val="bg1"/>
                </a:solidFill>
              </a:rPr>
              <a:t>Integrantes: Marlon Villegas</a:t>
            </a:r>
          </a:p>
          <a:p>
            <a:r>
              <a:rPr lang="es-PE" sz="4500" dirty="0">
                <a:solidFill>
                  <a:schemeClr val="bg1"/>
                </a:solidFill>
              </a:rPr>
              <a:t>             : Roberto Zegarra</a:t>
            </a:r>
          </a:p>
          <a:p>
            <a:r>
              <a:rPr lang="es-PE" sz="4500" dirty="0">
                <a:solidFill>
                  <a:schemeClr val="bg1"/>
                </a:solidFill>
              </a:rPr>
              <a:t>Nombre del Grupo: ROMAR            </a:t>
            </a:r>
            <a:r>
              <a:rPr lang="es-PE" sz="4500" dirty="0" err="1">
                <a:solidFill>
                  <a:schemeClr val="bg1"/>
                </a:solidFill>
              </a:rPr>
              <a:t>N°</a:t>
            </a:r>
            <a:r>
              <a:rPr lang="es-PE" sz="4500" dirty="0">
                <a:solidFill>
                  <a:schemeClr val="bg1"/>
                </a:solidFill>
              </a:rPr>
              <a:t>: ### 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506BA-4650-4062-A4F4-5C28A38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Problema: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64F2D"/>
          </a:solidFill>
          <a:ln w="38100" cap="rnd">
            <a:solidFill>
              <a:srgbClr val="D64F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2DAD5B-3623-4596-8AAA-2292F3069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205808"/>
            <a:ext cx="7214616" cy="44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71D60-7E05-4E3B-A47C-76A4DE16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5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algn="l">
              <a:buFont typeface="Wingdings" panose="05000000000000000000" pitchFamily="2" charset="2"/>
              <a:buChar char="v"/>
            </a:pPr>
            <a:r>
              <a:rPr lang="es-ES" b="0" i="0" dirty="0">
                <a:solidFill>
                  <a:srgbClr val="424242"/>
                </a:solidFill>
                <a:effectLst/>
              </a:rPr>
              <a:t>La enfermedad por coronavirus (COVID 19) es una ‎enfermedad infecciosa causada por un ‎coronavirus recientemente descubierto. ‎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424242"/>
                </a:solidFill>
              </a:rPr>
              <a:t> </a:t>
            </a:r>
            <a:r>
              <a:rPr lang="es-ES" b="0" i="0" dirty="0">
                <a:solidFill>
                  <a:srgbClr val="424242"/>
                </a:solidFill>
                <a:effectLst/>
              </a:rPr>
              <a:t>La mayoría de las personas que enferman de ‎COVID 19 experimentan síntomas de leves a ‎moderados y se recuperan sin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424242"/>
                </a:solidFill>
              </a:rPr>
              <a:t>Tratamiento especial.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>
                <a:solidFill>
                  <a:srgbClr val="424242"/>
                </a:solidFill>
              </a:rPr>
              <a:t>El virus que causa la COVID‑19 se transmite principalmente a través de las gotículas generadas cuando una persona infectada tose, estornuda o espira.</a:t>
            </a:r>
            <a:r>
              <a:rPr lang="es-ES" dirty="0">
                <a:solidFill>
                  <a:srgbClr val="424242"/>
                </a:solidFill>
              </a:rPr>
              <a:t>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/>
              <a:t>La mala gestión de nuestras autoridades ha llevado a nuestra ciudad a tener actualmente 171 infectados.</a:t>
            </a:r>
            <a:r>
              <a:rPr lang="es-ES" dirty="0">
                <a:solidFill>
                  <a:srgbClr val="424242"/>
                </a:solidFill>
              </a:rPr>
              <a:t>                             </a:t>
            </a:r>
            <a:endParaRPr lang="es-PE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3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506BA-4650-4062-A4F4-5C28A38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Solucion</a:t>
            </a:r>
            <a:r>
              <a:rPr lang="en-US" sz="5800" dirty="0"/>
              <a:t>: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84720"/>
          </a:solidFill>
          <a:ln w="38100" cap="rnd">
            <a:solidFill>
              <a:srgbClr val="E8472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D78110F-1613-4903-A85B-79061D10B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95" y="640080"/>
            <a:ext cx="71618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7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3A009-72DA-4131-AB5D-C491B889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/>
              <a:t> Desarrollar una aplicación móvil que nos permita </a:t>
            </a:r>
            <a:r>
              <a:rPr lang="es-PE" u="sng" dirty="0"/>
              <a:t>detectar</a:t>
            </a:r>
            <a:r>
              <a:rPr lang="es-PE" dirty="0"/>
              <a:t> personas infectadas con covid-19 cerca a nosotros. Usando sensores tanto internos de nuestro móvil como externos y un triaje el cual será el mismo que se toma en los hospitales de nuestra región.</a:t>
            </a:r>
          </a:p>
          <a:p>
            <a:pPr>
              <a:buFont typeface="Wingdings" panose="05000000000000000000" pitchFamily="2" charset="2"/>
              <a:buChar char="v"/>
            </a:pPr>
            <a:endParaRPr lang="es-PE" dirty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/>
              <a:t> La aplicación también tendrá la función de visualizar para </a:t>
            </a:r>
            <a:r>
              <a:rPr lang="es-PE" u="sng" dirty="0"/>
              <a:t>prevenir</a:t>
            </a:r>
            <a:r>
              <a:rPr lang="es-PE" dirty="0"/>
              <a:t> las zonas de mayor riesgo de infección en tiempo real según la base de datos del ministerio de salud y nuestro propio sistema de detección. </a:t>
            </a:r>
          </a:p>
          <a:p>
            <a:pPr>
              <a:buFont typeface="Wingdings" panose="05000000000000000000" pitchFamily="2" charset="2"/>
              <a:buChar char="v"/>
            </a:pPr>
            <a:endParaRPr lang="es-PE" dirty="0"/>
          </a:p>
          <a:p>
            <a:pPr>
              <a:buFont typeface="Wingdings" panose="05000000000000000000" pitchFamily="2" charset="2"/>
              <a:buChar char="v"/>
            </a:pPr>
            <a:endParaRPr lang="es-PE" dirty="0"/>
          </a:p>
          <a:p>
            <a:pPr>
              <a:buFont typeface="Wingdings" panose="05000000000000000000" pitchFamily="2" charset="2"/>
              <a:buChar char="v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26421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201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The Hand</vt:lpstr>
      <vt:lpstr>The Serif Hand Black</vt:lpstr>
      <vt:lpstr>Wingdings</vt:lpstr>
      <vt:lpstr>SketchyVTI</vt:lpstr>
      <vt:lpstr>Propuesta de Proyecto Construcción de Software i</vt:lpstr>
      <vt:lpstr>Problema:</vt:lpstr>
      <vt:lpstr>Presentación de PowerPoint</vt:lpstr>
      <vt:lpstr>Solucion: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Proyecto Construcción de Sftw i</dc:title>
  <dc:creator>Roberto Carlos ZEGARRA REYES</dc:creator>
  <cp:lastModifiedBy>Lisbeth Isabel</cp:lastModifiedBy>
  <cp:revision>2</cp:revision>
  <dcterms:created xsi:type="dcterms:W3CDTF">2020-05-11T03:43:33Z</dcterms:created>
  <dcterms:modified xsi:type="dcterms:W3CDTF">2020-05-11T04:49:32Z</dcterms:modified>
</cp:coreProperties>
</file>