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31/10/2015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18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31/10/2015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74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31/10/2015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660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31/10/2015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544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31/10/2015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403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31/10/2015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11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31/10/2015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88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31/10/2015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90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31/10/2015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582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31/10/2015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828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31/10/2015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50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40BA-C838-4A57-844A-622CF50BAFD4}" type="datetimeFigureOut">
              <a:rPr lang="it-IT" smtClean="0"/>
              <a:t>31/10/2015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105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262273"/>
            <a:ext cx="9144000" cy="1043210"/>
          </a:xfrm>
        </p:spPr>
        <p:txBody>
          <a:bodyPr/>
          <a:lstStyle/>
          <a:p>
            <a:r>
              <a:rPr lang="it-IT" dirty="0" smtClean="0"/>
              <a:t>The world and the machine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744279" y="1807535"/>
            <a:ext cx="5883349" cy="37568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3561910" y="1860697"/>
            <a:ext cx="5883349" cy="37568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744279" y="1371843"/>
            <a:ext cx="198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world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00486" y="1484369"/>
            <a:ext cx="2289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machine</a:t>
            </a: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302642" y="1358645"/>
            <a:ext cx="209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Shared</a:t>
            </a:r>
            <a:r>
              <a:rPr lang="it-IT" dirty="0" smtClean="0"/>
              <a:t> </a:t>
            </a:r>
            <a:r>
              <a:rPr lang="it-IT" dirty="0" err="1" smtClean="0"/>
              <a:t>phenomena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020187" y="2257275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Taxi </a:t>
            </a:r>
            <a:r>
              <a:rPr lang="it-IT" sz="1200" dirty="0" err="1" smtClean="0"/>
              <a:t>incident</a:t>
            </a:r>
            <a:endParaRPr lang="it-IT" sz="12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6794201" y="2917962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Database </a:t>
            </a:r>
            <a:r>
              <a:rPr lang="it-IT" sz="1200" dirty="0" err="1" smtClean="0"/>
              <a:t>queries</a:t>
            </a:r>
            <a:endParaRPr lang="it-IT" sz="1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627630" y="2547414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MAD </a:t>
            </a:r>
            <a:r>
              <a:rPr lang="it-IT" sz="1200" dirty="0" err="1" smtClean="0"/>
              <a:t>computation</a:t>
            </a:r>
            <a:endParaRPr lang="it-IT" sz="1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305107" y="2297091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ETA </a:t>
            </a:r>
            <a:r>
              <a:rPr lang="it-IT" sz="1200" dirty="0" err="1" smtClean="0"/>
              <a:t>computation</a:t>
            </a:r>
            <a:endParaRPr lang="it-IT" sz="1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1290086" y="2650767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Taxi </a:t>
            </a:r>
            <a:r>
              <a:rPr lang="it-IT" sz="1200" dirty="0" err="1" smtClean="0"/>
              <a:t>picks</a:t>
            </a:r>
            <a:r>
              <a:rPr lang="it-IT" sz="1200" dirty="0" smtClean="0"/>
              <a:t> up client</a:t>
            </a:r>
            <a:endParaRPr lang="it-IT" sz="12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928726" y="3022424"/>
            <a:ext cx="172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Taxi </a:t>
            </a:r>
            <a:r>
              <a:rPr lang="it-IT" sz="1200" dirty="0" err="1" smtClean="0"/>
              <a:t>allocation</a:t>
            </a:r>
            <a:r>
              <a:rPr lang="it-IT" sz="1200" dirty="0" smtClean="0"/>
              <a:t> to a </a:t>
            </a:r>
            <a:r>
              <a:rPr lang="it-IT" sz="1200" dirty="0" err="1" smtClean="0"/>
              <a:t>request</a:t>
            </a:r>
            <a:r>
              <a:rPr lang="it-IT" sz="1200" dirty="0" smtClean="0"/>
              <a:t> or a </a:t>
            </a:r>
            <a:r>
              <a:rPr lang="it-IT" sz="1200" dirty="0" err="1" smtClean="0"/>
              <a:t>reservation</a:t>
            </a:r>
            <a:endParaRPr lang="it-IT" sz="1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4253021" y="2466962"/>
            <a:ext cx="172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Encoding</a:t>
            </a:r>
            <a:r>
              <a:rPr lang="it-IT" sz="1200" dirty="0" smtClean="0"/>
              <a:t> of a </a:t>
            </a:r>
            <a:r>
              <a:rPr lang="it-IT" sz="1200" dirty="0" err="1" smtClean="0"/>
              <a:t>request</a:t>
            </a:r>
            <a:r>
              <a:rPr lang="it-IT" sz="1200" dirty="0" smtClean="0"/>
              <a:t> or a </a:t>
            </a:r>
            <a:r>
              <a:rPr lang="it-IT" sz="1200" dirty="0" err="1" smtClean="0"/>
              <a:t>reservation</a:t>
            </a:r>
            <a:endParaRPr lang="it-IT" sz="12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1070343" y="3016559"/>
            <a:ext cx="172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Taxi </a:t>
            </a:r>
            <a:r>
              <a:rPr lang="it-IT" sz="1200" dirty="0" smtClean="0"/>
              <a:t>driver </a:t>
            </a:r>
            <a:r>
              <a:rPr lang="it-IT" sz="1200" dirty="0" err="1" smtClean="0"/>
              <a:t>asks</a:t>
            </a:r>
            <a:r>
              <a:rPr lang="it-IT" sz="1200" dirty="0" smtClean="0"/>
              <a:t> the </a:t>
            </a:r>
            <a:r>
              <a:rPr lang="it-IT" sz="1200" dirty="0" err="1" smtClean="0"/>
              <a:t>admin</a:t>
            </a:r>
            <a:r>
              <a:rPr lang="it-IT" sz="1200" dirty="0" smtClean="0"/>
              <a:t> to be </a:t>
            </a:r>
            <a:r>
              <a:rPr lang="it-IT" sz="1200" dirty="0" err="1" smtClean="0"/>
              <a:t>inserted</a:t>
            </a:r>
            <a:r>
              <a:rPr lang="it-IT" sz="1200" dirty="0" smtClean="0"/>
              <a:t> </a:t>
            </a:r>
            <a:r>
              <a:rPr lang="it-IT" sz="1200" dirty="0" err="1" smtClean="0"/>
              <a:t>into</a:t>
            </a:r>
            <a:r>
              <a:rPr lang="it-IT" sz="1200" dirty="0" smtClean="0"/>
              <a:t> the database</a:t>
            </a:r>
            <a:endParaRPr lang="it-IT" sz="12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6817235" y="3288510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Queues</a:t>
            </a:r>
            <a:r>
              <a:rPr lang="it-IT" sz="1200" dirty="0" smtClean="0"/>
              <a:t> </a:t>
            </a:r>
            <a:r>
              <a:rPr lang="it-IT" sz="1200" dirty="0" err="1" smtClean="0"/>
              <a:t>computation</a:t>
            </a:r>
            <a:endParaRPr lang="it-IT" sz="12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785189" y="3563709"/>
            <a:ext cx="172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Change</a:t>
            </a:r>
            <a:r>
              <a:rPr lang="it-IT" sz="1200" dirty="0" smtClean="0"/>
              <a:t> of a taxi driver state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4231015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The world and the machine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world and the machine</dc:title>
  <dc:creator>Erica Stella</dc:creator>
  <cp:lastModifiedBy>Erica Stella</cp:lastModifiedBy>
  <cp:revision>5</cp:revision>
  <dcterms:created xsi:type="dcterms:W3CDTF">2015-10-29T19:28:24Z</dcterms:created>
  <dcterms:modified xsi:type="dcterms:W3CDTF">2015-10-31T15:27:31Z</dcterms:modified>
</cp:coreProperties>
</file>