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7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9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8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2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0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62273"/>
            <a:ext cx="9144000" cy="1043210"/>
          </a:xfrm>
        </p:spPr>
        <p:txBody>
          <a:bodyPr/>
          <a:lstStyle/>
          <a:p>
            <a:r>
              <a:rPr lang="it-IT" dirty="0" smtClean="0"/>
              <a:t>The world and the machine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744279" y="1807535"/>
            <a:ext cx="5883349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561910" y="1860697"/>
            <a:ext cx="5883349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44279" y="1371843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world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00486" y="1484369"/>
            <a:ext cx="22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machine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2642" y="1358645"/>
            <a:ext cx="20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phenomena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20187" y="2257275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incident</a:t>
            </a: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794201" y="2917962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Database </a:t>
            </a:r>
            <a:r>
              <a:rPr lang="it-IT" sz="1200" smtClean="0"/>
              <a:t>queries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627630" y="2547414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MAD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305107" y="2297091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ETA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90086" y="2650767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picks</a:t>
            </a:r>
            <a:r>
              <a:rPr lang="it-IT" sz="1200" dirty="0" smtClean="0"/>
              <a:t> up client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206948" y="3179653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allocation</a:t>
            </a:r>
            <a:r>
              <a:rPr lang="it-IT" sz="1200" dirty="0" smtClean="0"/>
              <a:t> to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455042" y="2651628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Encoding</a:t>
            </a:r>
            <a:r>
              <a:rPr lang="it-IT" sz="1200" dirty="0" smtClean="0"/>
              <a:t> of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23101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The world and the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and the machine</dc:title>
  <dc:creator>Erica Stella</dc:creator>
  <cp:lastModifiedBy>Erica Stella</cp:lastModifiedBy>
  <cp:revision>2</cp:revision>
  <dcterms:created xsi:type="dcterms:W3CDTF">2015-10-29T19:28:24Z</dcterms:created>
  <dcterms:modified xsi:type="dcterms:W3CDTF">2015-10-29T19:39:03Z</dcterms:modified>
</cp:coreProperties>
</file>