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18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7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44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03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1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88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90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58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28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50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40BA-C838-4A57-844A-622CF50BAFD4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05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62273"/>
            <a:ext cx="9144000" cy="1043210"/>
          </a:xfrm>
        </p:spPr>
        <p:txBody>
          <a:bodyPr/>
          <a:lstStyle/>
          <a:p>
            <a:r>
              <a:rPr lang="it-IT" dirty="0" smtClean="0"/>
              <a:t>The world and the machine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744279" y="1807535"/>
            <a:ext cx="6657744" cy="3756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2565992" y="1860697"/>
            <a:ext cx="6879268" cy="3756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744279" y="1371843"/>
            <a:ext cx="19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world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00486" y="1484369"/>
            <a:ext cx="228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machine</a:t>
            </a: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302642" y="1358645"/>
            <a:ext cx="20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Shared</a:t>
            </a:r>
            <a:r>
              <a:rPr lang="it-IT" dirty="0" smtClean="0"/>
              <a:t> </a:t>
            </a:r>
            <a:r>
              <a:rPr lang="it-IT" dirty="0" err="1" smtClean="0"/>
              <a:t>phenomena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020187" y="2257275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Taxi </a:t>
            </a:r>
            <a:r>
              <a:rPr lang="it-IT" sz="1200" dirty="0" err="1" smtClean="0"/>
              <a:t>incident</a:t>
            </a:r>
            <a:endParaRPr lang="it-IT" sz="12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756448" y="2954001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Database </a:t>
            </a:r>
            <a:r>
              <a:rPr lang="it-IT" sz="1200" dirty="0" err="1" smtClean="0"/>
              <a:t>queries</a:t>
            </a:r>
            <a:endParaRPr lang="it-IT" sz="1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258495" y="2596579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MAD </a:t>
            </a:r>
            <a:r>
              <a:rPr lang="it-IT" sz="1200" dirty="0" err="1" smtClean="0"/>
              <a:t>computation</a:t>
            </a:r>
            <a:endParaRPr lang="it-IT" sz="1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817234" y="2289119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ETA </a:t>
            </a:r>
            <a:r>
              <a:rPr lang="it-IT" sz="1200" dirty="0" err="1" smtClean="0"/>
              <a:t>computation</a:t>
            </a:r>
            <a:endParaRPr lang="it-IT" sz="1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290086" y="2650767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Taxi </a:t>
            </a:r>
            <a:r>
              <a:rPr lang="it-IT" sz="1200" dirty="0" err="1" smtClean="0"/>
              <a:t>picks</a:t>
            </a:r>
            <a:r>
              <a:rPr lang="it-IT" sz="1200" dirty="0" smtClean="0"/>
              <a:t> up </a:t>
            </a:r>
            <a:r>
              <a:rPr lang="it-IT" sz="1200" dirty="0" err="1" smtClean="0"/>
              <a:t>user</a:t>
            </a:r>
            <a:endParaRPr lang="it-IT" sz="1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125970" y="2696933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Taxi </a:t>
            </a:r>
            <a:r>
              <a:rPr lang="it-IT" sz="1200" dirty="0" err="1" smtClean="0"/>
              <a:t>allocation</a:t>
            </a:r>
            <a:r>
              <a:rPr lang="it-IT" sz="1200" dirty="0" smtClean="0"/>
              <a:t> to a </a:t>
            </a:r>
            <a:r>
              <a:rPr lang="it-IT" sz="1200" dirty="0" err="1" smtClean="0"/>
              <a:t>request</a:t>
            </a:r>
            <a:r>
              <a:rPr lang="it-IT" sz="1200" dirty="0" smtClean="0"/>
              <a:t> or a </a:t>
            </a:r>
            <a:r>
              <a:rPr lang="it-IT" sz="1200" dirty="0" err="1" smtClean="0"/>
              <a:t>reservation</a:t>
            </a:r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928725" y="2230470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Encoding</a:t>
            </a:r>
            <a:r>
              <a:rPr lang="it-IT" sz="1200" dirty="0" smtClean="0"/>
              <a:t> of a </a:t>
            </a:r>
            <a:r>
              <a:rPr lang="it-IT" sz="1200" dirty="0" err="1" smtClean="0"/>
              <a:t>request</a:t>
            </a:r>
            <a:r>
              <a:rPr lang="it-IT" sz="1200" dirty="0" smtClean="0"/>
              <a:t> or a </a:t>
            </a:r>
            <a:r>
              <a:rPr lang="it-IT" sz="1200" dirty="0" err="1" smtClean="0"/>
              <a:t>reservation</a:t>
            </a: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1070343" y="3016559"/>
            <a:ext cx="172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Taxi driver </a:t>
            </a:r>
            <a:r>
              <a:rPr lang="it-IT" sz="1200" dirty="0" err="1" smtClean="0"/>
              <a:t>asks</a:t>
            </a:r>
            <a:r>
              <a:rPr lang="it-IT" sz="1200" dirty="0" smtClean="0"/>
              <a:t> the </a:t>
            </a:r>
            <a:r>
              <a:rPr lang="it-IT" sz="1200" dirty="0" err="1" smtClean="0"/>
              <a:t>admin</a:t>
            </a:r>
            <a:r>
              <a:rPr lang="it-IT" sz="1200" dirty="0" smtClean="0"/>
              <a:t> to be </a:t>
            </a:r>
            <a:r>
              <a:rPr lang="it-IT" sz="1200" dirty="0" err="1" smtClean="0"/>
              <a:t>inserted</a:t>
            </a:r>
            <a:r>
              <a:rPr lang="it-IT" sz="1200" dirty="0" smtClean="0"/>
              <a:t> </a:t>
            </a:r>
            <a:r>
              <a:rPr lang="it-IT" sz="1200" dirty="0" err="1" smtClean="0"/>
              <a:t>into</a:t>
            </a:r>
            <a:r>
              <a:rPr lang="it-IT" sz="1200" dirty="0" smtClean="0"/>
              <a:t> the database</a:t>
            </a:r>
            <a:endParaRPr lang="it-IT" sz="12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7717466" y="3290292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Queues</a:t>
            </a:r>
            <a:r>
              <a:rPr lang="it-IT" sz="1200" dirty="0" smtClean="0"/>
              <a:t> </a:t>
            </a:r>
            <a:r>
              <a:rPr lang="it-IT" sz="1200" dirty="0" err="1" smtClean="0"/>
              <a:t>computation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821171" y="3263778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Change</a:t>
            </a:r>
            <a:r>
              <a:rPr lang="it-IT" sz="1200" dirty="0" smtClean="0"/>
              <a:t> of a taxi driver state</a:t>
            </a:r>
            <a:endParaRPr lang="it-IT" sz="12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070343" y="3778070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User </a:t>
            </a:r>
            <a:r>
              <a:rPr lang="it-IT" sz="1200" dirty="0" err="1" smtClean="0"/>
              <a:t>needs</a:t>
            </a:r>
            <a:r>
              <a:rPr lang="it-IT" sz="1200" dirty="0" smtClean="0"/>
              <a:t> a taxi</a:t>
            </a:r>
            <a:endParaRPr lang="it-IT" sz="12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821171" y="3778070"/>
            <a:ext cx="172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Notification of a </a:t>
            </a:r>
            <a:r>
              <a:rPr lang="it-IT" sz="1200" dirty="0" err="1" smtClean="0"/>
              <a:t>user</a:t>
            </a:r>
            <a:r>
              <a:rPr lang="it-IT" sz="1200" dirty="0" smtClean="0"/>
              <a:t> of the taxi code and ETA of the </a:t>
            </a:r>
            <a:r>
              <a:rPr lang="it-IT" sz="1200" dirty="0" err="1" smtClean="0"/>
              <a:t>incoming</a:t>
            </a:r>
            <a:r>
              <a:rPr lang="it-IT" sz="1200" dirty="0" smtClean="0"/>
              <a:t> taxi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7584559" y="3648258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</a:t>
            </a:r>
            <a:r>
              <a:rPr lang="it-IT" sz="1200" dirty="0" smtClean="0"/>
              <a:t>AT </a:t>
            </a:r>
            <a:r>
              <a:rPr lang="it-IT" sz="1200" dirty="0" err="1" smtClean="0"/>
              <a:t>computation</a:t>
            </a:r>
            <a:endParaRPr lang="it-IT" sz="12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7558860" y="4005680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Credentials</a:t>
            </a:r>
            <a:r>
              <a:rPr lang="it-IT" sz="1200" dirty="0" smtClean="0"/>
              <a:t> </a:t>
            </a:r>
            <a:r>
              <a:rPr lang="it-IT" sz="1200" dirty="0" err="1" smtClean="0"/>
              <a:t>validation</a:t>
            </a:r>
            <a:endParaRPr lang="it-IT" sz="1200" dirty="0" smtClean="0"/>
          </a:p>
          <a:p>
            <a:endParaRPr lang="it-IT" sz="12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107169" y="2553635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Guest </a:t>
            </a:r>
            <a:r>
              <a:rPr lang="it-IT" sz="1200" dirty="0" err="1" smtClean="0"/>
              <a:t>logs</a:t>
            </a:r>
            <a:r>
              <a:rPr lang="it-IT" sz="1200" dirty="0" smtClean="0"/>
              <a:t> in</a:t>
            </a:r>
          </a:p>
          <a:p>
            <a:endParaRPr lang="it-IT" sz="12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5264890" y="2811049"/>
            <a:ext cx="172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User </a:t>
            </a:r>
            <a:r>
              <a:rPr lang="it-IT" sz="1200" dirty="0" err="1" smtClean="0"/>
              <a:t>logs</a:t>
            </a:r>
            <a:r>
              <a:rPr lang="it-IT" sz="1200" dirty="0" smtClean="0"/>
              <a:t> out</a:t>
            </a:r>
          </a:p>
          <a:p>
            <a:endParaRPr lang="it-IT" sz="1200" dirty="0" smtClean="0"/>
          </a:p>
          <a:p>
            <a:endParaRPr lang="it-IT" sz="12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264890" y="3158598"/>
            <a:ext cx="172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Taxi driver </a:t>
            </a:r>
            <a:r>
              <a:rPr lang="it-IT" sz="1200" dirty="0" err="1" smtClean="0"/>
              <a:t>accepts</a:t>
            </a:r>
            <a:r>
              <a:rPr lang="it-IT" sz="1200" dirty="0" smtClean="0"/>
              <a:t> or </a:t>
            </a:r>
            <a:r>
              <a:rPr lang="it-IT" sz="1200" dirty="0" err="1" smtClean="0"/>
              <a:t>rejects</a:t>
            </a:r>
            <a:r>
              <a:rPr lang="it-IT" sz="1200" dirty="0" smtClean="0"/>
              <a:t> a </a:t>
            </a:r>
            <a:r>
              <a:rPr lang="it-IT" sz="1200" dirty="0" err="1" smtClean="0"/>
              <a:t>request</a:t>
            </a:r>
            <a:r>
              <a:rPr lang="it-IT" sz="1200" dirty="0" smtClean="0"/>
              <a:t> or a </a:t>
            </a:r>
            <a:r>
              <a:rPr lang="it-IT" sz="1200" dirty="0" err="1" smtClean="0"/>
              <a:t>reservation</a:t>
            </a:r>
            <a:endParaRPr lang="it-IT" sz="1200" dirty="0" smtClean="0"/>
          </a:p>
        </p:txBody>
      </p:sp>
    </p:spTree>
    <p:extLst>
      <p:ext uri="{BB962C8B-B14F-4D97-AF65-F5344CB8AC3E}">
        <p14:creationId xmlns:p14="http://schemas.microsoft.com/office/powerpoint/2010/main" val="4231015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The world and the machine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and the machine</dc:title>
  <dc:creator>Erica Stella</dc:creator>
  <cp:lastModifiedBy>Erica Stella</cp:lastModifiedBy>
  <cp:revision>7</cp:revision>
  <dcterms:created xsi:type="dcterms:W3CDTF">2015-10-29T19:28:24Z</dcterms:created>
  <dcterms:modified xsi:type="dcterms:W3CDTF">2015-11-05T09:13:39Z</dcterms:modified>
</cp:coreProperties>
</file>