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D6A1B-98BC-4CE7-9390-8BFCC62C04E7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58CEB-9756-4DD5-8E9A-5FFE9F26A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39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79D-3E8A-495E-B326-810380946D9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81DCA-FBF7-4A33-806E-CE1676A0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3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81DCA-FBF7-4A33-806E-CE1676A088D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3DF6-BF5C-45EA-B78B-99CF44DE38BA}" type="datetime1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BBD-8184-4BA6-A034-95DE258A9278}" type="datetime1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3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AEAD-BD33-44B7-A4A0-D8F6E479F9A5}" type="datetime1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1CF8-F4D9-4F3F-9C50-B4EB0E7674FE}" type="datetime1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2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95F-169B-496E-8D78-42AE33B65359}" type="datetime1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4BBB-7157-40F0-BB53-2ED7D87EE85A}" type="datetime1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6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1DFB-D185-45FA-BF1F-C3C9BD897605}" type="datetime1">
              <a:rPr lang="ru-RU" smtClean="0"/>
              <a:t>06.12.2017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1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08EC-E957-4A58-9841-5B5A1230A9C5}" type="datetime1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C5F-A82E-40B3-BD01-BA0413CB8D58}" type="datetime1">
              <a:rPr lang="ru-RU" smtClean="0"/>
              <a:t>06.12.2017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F70-A341-4EF6-A517-EC299608AF2C}" type="datetime1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A4FA-B9A5-4B27-B210-DB8C7E7C2F9A}" type="datetime1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CCBB-AAF1-485A-8E7A-3F80F6F1665E}" type="datetime1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5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45" y="1492370"/>
            <a:ext cx="1066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и влияние информационных технологий на стратегию США в отношении вооруженных конфликтов в Сирии и Йемене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766" y="5003321"/>
            <a:ext cx="840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 исторических наук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 – Булай Р.А.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доктор философских наук, профессор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Байчоров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fld id="{EBF9ED5F-6EB6-4B2D-8FF6-7A2D28FE6442}" type="slidenum">
              <a:rPr lang="ru-RU" smtClean="0"/>
              <a:pPr algn="ctr"/>
              <a:t>1</a:t>
            </a:fld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47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Соединенных Штатов в Йемене отличались от проводимой политики США в отношении конфликтов в Ливии и Ираке. США фактически избежали потерь и сохранили при этом международную поддержку. При этом террористические организации, действующие на территории Йемена, не были побеждены ни действиями американских ВВС, ни международной коалиции.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методы исследования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состоит из оглавления, введения, двух глав, заключения, библиографического списка, приложения. Общий объем работы составляет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страницу.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 занимает 1 страницу и включает 5 позиций.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исследования. В работе использованы общенаучные методы, такие как анализ, синтез, обобщение, индукция, дедукция. Автор также использовал междисциплинарный научно-теоретический и методологический инструментарий.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4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результатов работы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могут быть использованы для дальнейшего исследования и научной разработки проблем европейской безопасности при подготовке учебников, в рамках курсов лекций или специальных курсов.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8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8468" y="3563396"/>
            <a:ext cx="953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030" y="2510287"/>
            <a:ext cx="5805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и руководитель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цели и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методы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результатов работы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5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030" y="2510287"/>
            <a:ext cx="9592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обусловлена событиями, происходящими на данном этапе в мировой политике. Конфликты в Сирии и Йемене оказывают значительное влияние на регион Ближнего Востока. Действия США непосредственно касаются большинства стран региона, поэтому данная работа может быть востребована при исследовании проблем стран Ближнего Востока.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цели и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ведения политики американской администрации в отношении руководителей Сирии и Йемена;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резолюции американского Конгресса в отношении конфликтов в Сирии и Йемене;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взгляды ведущих сирийских и йеменских религиозных деятелей (Абдель Малика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Джихада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Макдиси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Насера аль-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Вахиши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военные операций США и их союзников в Сирии и Йемене;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американской политики в Сирии и Йемене на ситуацию на Ближнем Востоке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сследования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 являются внутренние конфликты в Сирии и Йемене, а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роль и влияние информационных технологий на стратегию США в отношении вооруженных конфликтов в Сирии и Йемене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1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2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начала конфликта в Сирии в 2011 г. Соединенные Штаты ставили вопрос о возможности смещения президента Сирии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Большинство американских политиков склонялось к мнению, что уход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политической арены позволит завершить конфликт. Противодействие терроризму, в особенности ИГИЛ, и озабоченность региональной стабильностью, отодвинули возможный уход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второй план. Стратегия США в Сирии стала строиться вокруг двух угроз: исходящей от режима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террористической угрозы ИГИЛ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политической проблемой Соединенных Штатов в Сирии являлось использование химического оружия. Несмотря на вывоз значительной части опасных вещества за пределы Сирии в 2013 г., уничтожение объектов химического оружия продолжается и в настоящее время. Эксперты и должностные лица США продолжают заявлять, что режим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незадекларированные запасы нервнопаралитического вещества в атаках на сирийскую оппозицию.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8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Конгресс довольно большое внимание уделял конфликту в Сирии. Вопросы, которые наиболее часто обсуждались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Соединенных Штатов в отношении сирийского конфликта в целом и к правительству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частности;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Соединенных Штатов на сирийское правительство с целью снижения насилия;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с Россией и Ираном в рамках политического урегулирования;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 умеренной сирийской оппозиции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0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начала конфликта в Сирии в 2011 г. Соединенные Штаты ставили вопрос о возможности смещения президента Сирии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Большинство американских политиков склонялось к мнению, что уход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политической арены позволит завершить конфликт. Противодействие терроризму, в особенности ИГИЛ, и озабоченность региональной стабильностью, отодвинули возможный уход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второй план. Стратегия США в Сирии стала строиться вокруг двух угроз: исходящей от режима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террористической угрозы ИГИЛ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r>
              <a:rPr lang="ru-RU" dirty="0" smtClean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706</Words>
  <Application>Microsoft Office PowerPoint</Application>
  <PresentationFormat>Широкоэкранный</PresentationFormat>
  <Paragraphs>69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Роберт Булай</dc:creator>
  <cp:lastModifiedBy>Роберт Булай</cp:lastModifiedBy>
  <cp:revision>10</cp:revision>
  <dcterms:created xsi:type="dcterms:W3CDTF">2017-12-06T08:36:06Z</dcterms:created>
  <dcterms:modified xsi:type="dcterms:W3CDTF">2017-12-06T09:52:21Z</dcterms:modified>
</cp:coreProperties>
</file>