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C14487-B74F-4CC1-85CC-AC7FCDDD9D66}" v="4" dt="2020-08-19T18:39:53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Ashton-Jones" userId="a1ec1a16db3c8c3d" providerId="LiveId" clId="{82C14487-B74F-4CC1-85CC-AC7FCDDD9D66}"/>
    <pc:docChg chg="undo custSel mod addSld delSld modSld sldOrd">
      <pc:chgData name="Rob Ashton-Jones" userId="a1ec1a16db3c8c3d" providerId="LiveId" clId="{82C14487-B74F-4CC1-85CC-AC7FCDDD9D66}" dt="2020-08-19T18:40:32.051" v="2856" actId="20577"/>
      <pc:docMkLst>
        <pc:docMk/>
      </pc:docMkLst>
      <pc:sldChg chg="modSp new mod">
        <pc:chgData name="Rob Ashton-Jones" userId="a1ec1a16db3c8c3d" providerId="LiveId" clId="{82C14487-B74F-4CC1-85CC-AC7FCDDD9D66}" dt="2020-08-19T18:34:01.729" v="2459" actId="2711"/>
        <pc:sldMkLst>
          <pc:docMk/>
          <pc:sldMk cId="3177385041" sldId="257"/>
        </pc:sldMkLst>
        <pc:spChg chg="mod">
          <ac:chgData name="Rob Ashton-Jones" userId="a1ec1a16db3c8c3d" providerId="LiveId" clId="{82C14487-B74F-4CC1-85CC-AC7FCDDD9D66}" dt="2020-08-19T17:51:59.984" v="9"/>
          <ac:spMkLst>
            <pc:docMk/>
            <pc:sldMk cId="3177385041" sldId="257"/>
            <ac:spMk id="2" creationId="{10E28D53-8ACD-48AF-B5A7-C222075D835B}"/>
          </ac:spMkLst>
        </pc:spChg>
        <pc:spChg chg="mod">
          <ac:chgData name="Rob Ashton-Jones" userId="a1ec1a16db3c8c3d" providerId="LiveId" clId="{82C14487-B74F-4CC1-85CC-AC7FCDDD9D66}" dt="2020-08-19T18:34:01.729" v="2459" actId="2711"/>
          <ac:spMkLst>
            <pc:docMk/>
            <pc:sldMk cId="3177385041" sldId="257"/>
            <ac:spMk id="3" creationId="{652C1182-1C4C-4125-A98F-BA2F3045478C}"/>
          </ac:spMkLst>
        </pc:spChg>
      </pc:sldChg>
      <pc:sldChg chg="addSp delSp modSp new mod setBg">
        <pc:chgData name="Rob Ashton-Jones" userId="a1ec1a16db3c8c3d" providerId="LiveId" clId="{82C14487-B74F-4CC1-85CC-AC7FCDDD9D66}" dt="2020-08-19T18:14:21.228" v="1108" actId="20577"/>
        <pc:sldMkLst>
          <pc:docMk/>
          <pc:sldMk cId="2843980257" sldId="258"/>
        </pc:sldMkLst>
        <pc:spChg chg="mod ord">
          <ac:chgData name="Rob Ashton-Jones" userId="a1ec1a16db3c8c3d" providerId="LiveId" clId="{82C14487-B74F-4CC1-85CC-AC7FCDDD9D66}" dt="2020-08-19T18:13:41.755" v="1098" actId="1076"/>
          <ac:spMkLst>
            <pc:docMk/>
            <pc:sldMk cId="2843980257" sldId="258"/>
            <ac:spMk id="2" creationId="{C8CC7388-8293-42D7-84A1-4C2F31A1F569}"/>
          </ac:spMkLst>
        </pc:spChg>
        <pc:spChg chg="mod ord">
          <ac:chgData name="Rob Ashton-Jones" userId="a1ec1a16db3c8c3d" providerId="LiveId" clId="{82C14487-B74F-4CC1-85CC-AC7FCDDD9D66}" dt="2020-08-19T18:14:21.228" v="1108" actId="20577"/>
          <ac:spMkLst>
            <pc:docMk/>
            <pc:sldMk cId="2843980257" sldId="258"/>
            <ac:spMk id="3" creationId="{4B83A9D7-C944-4DA6-9A58-C8568C9B779F}"/>
          </ac:spMkLst>
        </pc:spChg>
        <pc:spChg chg="add del">
          <ac:chgData name="Rob Ashton-Jones" userId="a1ec1a16db3c8c3d" providerId="LiveId" clId="{82C14487-B74F-4CC1-85CC-AC7FCDDD9D66}" dt="2020-08-19T18:13:33.914" v="1096" actId="26606"/>
          <ac:spMkLst>
            <pc:docMk/>
            <pc:sldMk cId="2843980257" sldId="258"/>
            <ac:spMk id="9" creationId="{E3CBB9B1-7B7D-4BA1-A1AF-572168B39539}"/>
          </ac:spMkLst>
        </pc:spChg>
        <pc:spChg chg="add del">
          <ac:chgData name="Rob Ashton-Jones" userId="a1ec1a16db3c8c3d" providerId="LiveId" clId="{82C14487-B74F-4CC1-85CC-AC7FCDDD9D66}" dt="2020-08-19T18:13:33.914" v="1096" actId="26606"/>
          <ac:spMkLst>
            <pc:docMk/>
            <pc:sldMk cId="2843980257" sldId="258"/>
            <ac:spMk id="11" creationId="{907741FC-B544-4A6E-B831-6789D042333D}"/>
          </ac:spMkLst>
        </pc:spChg>
        <pc:spChg chg="add del">
          <ac:chgData name="Rob Ashton-Jones" userId="a1ec1a16db3c8c3d" providerId="LiveId" clId="{82C14487-B74F-4CC1-85CC-AC7FCDDD9D66}" dt="2020-08-19T18:13:33.914" v="1096" actId="26606"/>
          <ac:spMkLst>
            <pc:docMk/>
            <pc:sldMk cId="2843980257" sldId="258"/>
            <ac:spMk id="13" creationId="{3F0BE7ED-7814-4273-B18A-F26CC0380380}"/>
          </ac:spMkLst>
        </pc:spChg>
        <pc:spChg chg="add">
          <ac:chgData name="Rob Ashton-Jones" userId="a1ec1a16db3c8c3d" providerId="LiveId" clId="{82C14487-B74F-4CC1-85CC-AC7FCDDD9D66}" dt="2020-08-19T18:13:33.914" v="1096" actId="26606"/>
          <ac:spMkLst>
            <pc:docMk/>
            <pc:sldMk cId="2843980257" sldId="258"/>
            <ac:spMk id="18" creationId="{BD4C0BBB-0042-4603-A226-6117F3FD5B3C}"/>
          </ac:spMkLst>
        </pc:spChg>
        <pc:spChg chg="add">
          <ac:chgData name="Rob Ashton-Jones" userId="a1ec1a16db3c8c3d" providerId="LiveId" clId="{82C14487-B74F-4CC1-85CC-AC7FCDDD9D66}" dt="2020-08-19T18:13:33.914" v="1096" actId="26606"/>
          <ac:spMkLst>
            <pc:docMk/>
            <pc:sldMk cId="2843980257" sldId="258"/>
            <ac:spMk id="20" creationId="{EC44F520-2598-460E-9F91-B02F60830CA2}"/>
          </ac:spMkLst>
        </pc:spChg>
        <pc:spChg chg="add">
          <ac:chgData name="Rob Ashton-Jones" userId="a1ec1a16db3c8c3d" providerId="LiveId" clId="{82C14487-B74F-4CC1-85CC-AC7FCDDD9D66}" dt="2020-08-19T18:13:33.914" v="1096" actId="26606"/>
          <ac:spMkLst>
            <pc:docMk/>
            <pc:sldMk cId="2843980257" sldId="258"/>
            <ac:spMk id="22" creationId="{A8384FB5-9ADC-4DDC-881B-597D56F5B15D}"/>
          </ac:spMkLst>
        </pc:spChg>
        <pc:spChg chg="add">
          <ac:chgData name="Rob Ashton-Jones" userId="a1ec1a16db3c8c3d" providerId="LiveId" clId="{82C14487-B74F-4CC1-85CC-AC7FCDDD9D66}" dt="2020-08-19T18:13:33.914" v="1096" actId="26606"/>
          <ac:spMkLst>
            <pc:docMk/>
            <pc:sldMk cId="2843980257" sldId="258"/>
            <ac:spMk id="24" creationId="{0AF57B88-1D4C-41FA-A761-EC1DD10C35CB}"/>
          </ac:spMkLst>
        </pc:spChg>
        <pc:spChg chg="add">
          <ac:chgData name="Rob Ashton-Jones" userId="a1ec1a16db3c8c3d" providerId="LiveId" clId="{82C14487-B74F-4CC1-85CC-AC7FCDDD9D66}" dt="2020-08-19T18:13:33.914" v="1096" actId="26606"/>
          <ac:spMkLst>
            <pc:docMk/>
            <pc:sldMk cId="2843980257" sldId="258"/>
            <ac:spMk id="26" creationId="{D2548F45-5164-4ABB-8212-7F293FDED8D4}"/>
          </ac:spMkLst>
        </pc:spChg>
        <pc:spChg chg="add">
          <ac:chgData name="Rob Ashton-Jones" userId="a1ec1a16db3c8c3d" providerId="LiveId" clId="{82C14487-B74F-4CC1-85CC-AC7FCDDD9D66}" dt="2020-08-19T18:13:33.914" v="1096" actId="26606"/>
          <ac:spMkLst>
            <pc:docMk/>
            <pc:sldMk cId="2843980257" sldId="258"/>
            <ac:spMk id="28" creationId="{5E81CCFB-7BEF-4186-86FB-D09450B4D02D}"/>
          </ac:spMkLst>
        </pc:spChg>
        <pc:picChg chg="add mod">
          <ac:chgData name="Rob Ashton-Jones" userId="a1ec1a16db3c8c3d" providerId="LiveId" clId="{82C14487-B74F-4CC1-85CC-AC7FCDDD9D66}" dt="2020-08-19T18:13:33.914" v="1096" actId="26606"/>
          <ac:picMkLst>
            <pc:docMk/>
            <pc:sldMk cId="2843980257" sldId="258"/>
            <ac:picMk id="4" creationId="{C340997A-7740-470E-86F4-BB41688871D2}"/>
          </ac:picMkLst>
        </pc:picChg>
      </pc:sldChg>
      <pc:sldChg chg="modSp new mod">
        <pc:chgData name="Rob Ashton-Jones" userId="a1ec1a16db3c8c3d" providerId="LiveId" clId="{82C14487-B74F-4CC1-85CC-AC7FCDDD9D66}" dt="2020-08-19T18:34:30.967" v="2460" actId="2711"/>
        <pc:sldMkLst>
          <pc:docMk/>
          <pc:sldMk cId="2253625569" sldId="259"/>
        </pc:sldMkLst>
        <pc:spChg chg="mod">
          <ac:chgData name="Rob Ashton-Jones" userId="a1ec1a16db3c8c3d" providerId="LiveId" clId="{82C14487-B74F-4CC1-85CC-AC7FCDDD9D66}" dt="2020-08-19T18:17:29.836" v="1132" actId="20577"/>
          <ac:spMkLst>
            <pc:docMk/>
            <pc:sldMk cId="2253625569" sldId="259"/>
            <ac:spMk id="2" creationId="{EA912278-93DA-427C-8B30-DCBFB5D2BEEE}"/>
          </ac:spMkLst>
        </pc:spChg>
        <pc:spChg chg="mod">
          <ac:chgData name="Rob Ashton-Jones" userId="a1ec1a16db3c8c3d" providerId="LiveId" clId="{82C14487-B74F-4CC1-85CC-AC7FCDDD9D66}" dt="2020-08-19T18:34:30.967" v="2460" actId="2711"/>
          <ac:spMkLst>
            <pc:docMk/>
            <pc:sldMk cId="2253625569" sldId="259"/>
            <ac:spMk id="3" creationId="{6E16CD3F-8FF3-4989-B0A0-D0C7C7A1BB46}"/>
          </ac:spMkLst>
        </pc:spChg>
      </pc:sldChg>
      <pc:sldChg chg="modSp new mod">
        <pc:chgData name="Rob Ashton-Jones" userId="a1ec1a16db3c8c3d" providerId="LiveId" clId="{82C14487-B74F-4CC1-85CC-AC7FCDDD9D66}" dt="2020-08-19T18:32:03.549" v="2451" actId="13926"/>
        <pc:sldMkLst>
          <pc:docMk/>
          <pc:sldMk cId="866848235" sldId="260"/>
        </pc:sldMkLst>
        <pc:spChg chg="mod">
          <ac:chgData name="Rob Ashton-Jones" userId="a1ec1a16db3c8c3d" providerId="LiveId" clId="{82C14487-B74F-4CC1-85CC-AC7FCDDD9D66}" dt="2020-08-19T17:52:34.924" v="11"/>
          <ac:spMkLst>
            <pc:docMk/>
            <pc:sldMk cId="866848235" sldId="260"/>
            <ac:spMk id="2" creationId="{90EE7FEB-6684-4723-A77A-4D9A29986C56}"/>
          </ac:spMkLst>
        </pc:spChg>
        <pc:spChg chg="mod">
          <ac:chgData name="Rob Ashton-Jones" userId="a1ec1a16db3c8c3d" providerId="LiveId" clId="{82C14487-B74F-4CC1-85CC-AC7FCDDD9D66}" dt="2020-08-19T18:32:03.549" v="2451" actId="13926"/>
          <ac:spMkLst>
            <pc:docMk/>
            <pc:sldMk cId="866848235" sldId="260"/>
            <ac:spMk id="3" creationId="{3E7679D5-6B3E-41CD-A74C-D2AE2ADCE09B}"/>
          </ac:spMkLst>
        </pc:spChg>
      </pc:sldChg>
      <pc:sldChg chg="new del">
        <pc:chgData name="Rob Ashton-Jones" userId="a1ec1a16db3c8c3d" providerId="LiveId" clId="{82C14487-B74F-4CC1-85CC-AC7FCDDD9D66}" dt="2020-08-19T18:33:26.902" v="2457" actId="2696"/>
        <pc:sldMkLst>
          <pc:docMk/>
          <pc:sldMk cId="2955118930" sldId="261"/>
        </pc:sldMkLst>
      </pc:sldChg>
      <pc:sldChg chg="modSp new mod ord">
        <pc:chgData name="Rob Ashton-Jones" userId="a1ec1a16db3c8c3d" providerId="LiveId" clId="{82C14487-B74F-4CC1-85CC-AC7FCDDD9D66}" dt="2020-08-19T18:05:12.879" v="622" actId="20577"/>
        <pc:sldMkLst>
          <pc:docMk/>
          <pc:sldMk cId="408418942" sldId="262"/>
        </pc:sldMkLst>
        <pc:spChg chg="mod">
          <ac:chgData name="Rob Ashton-Jones" userId="a1ec1a16db3c8c3d" providerId="LiveId" clId="{82C14487-B74F-4CC1-85CC-AC7FCDDD9D66}" dt="2020-08-19T17:51:43.292" v="6"/>
          <ac:spMkLst>
            <pc:docMk/>
            <pc:sldMk cId="408418942" sldId="262"/>
            <ac:spMk id="2" creationId="{598E6822-3B35-4A7A-ABFE-9DD30EF09AF7}"/>
          </ac:spMkLst>
        </pc:spChg>
        <pc:spChg chg="mod">
          <ac:chgData name="Rob Ashton-Jones" userId="a1ec1a16db3c8c3d" providerId="LiveId" clId="{82C14487-B74F-4CC1-85CC-AC7FCDDD9D66}" dt="2020-08-19T18:05:12.879" v="622" actId="20577"/>
          <ac:spMkLst>
            <pc:docMk/>
            <pc:sldMk cId="408418942" sldId="262"/>
            <ac:spMk id="3" creationId="{6DE49012-E594-4317-900D-5AC4BA518CA9}"/>
          </ac:spMkLst>
        </pc:spChg>
      </pc:sldChg>
      <pc:sldChg chg="addSp modSp new mod setBg">
        <pc:chgData name="Rob Ashton-Jones" userId="a1ec1a16db3c8c3d" providerId="LiveId" clId="{82C14487-B74F-4CC1-85CC-AC7FCDDD9D66}" dt="2020-08-19T18:40:32.051" v="2856" actId="20577"/>
        <pc:sldMkLst>
          <pc:docMk/>
          <pc:sldMk cId="3143247332" sldId="263"/>
        </pc:sldMkLst>
        <pc:spChg chg="mod">
          <ac:chgData name="Rob Ashton-Jones" userId="a1ec1a16db3c8c3d" providerId="LiveId" clId="{82C14487-B74F-4CC1-85CC-AC7FCDDD9D66}" dt="2020-08-19T18:40:19.733" v="2842" actId="20577"/>
          <ac:spMkLst>
            <pc:docMk/>
            <pc:sldMk cId="3143247332" sldId="263"/>
            <ac:spMk id="2" creationId="{D07B87DC-B16A-4701-A160-BE9F6EF72266}"/>
          </ac:spMkLst>
        </pc:spChg>
        <pc:spChg chg="mod">
          <ac:chgData name="Rob Ashton-Jones" userId="a1ec1a16db3c8c3d" providerId="LiveId" clId="{82C14487-B74F-4CC1-85CC-AC7FCDDD9D66}" dt="2020-08-19T18:40:32.051" v="2856" actId="20577"/>
          <ac:spMkLst>
            <pc:docMk/>
            <pc:sldMk cId="3143247332" sldId="263"/>
            <ac:spMk id="3" creationId="{8514D2AA-3C85-4F11-AE65-BFDAD0295FD1}"/>
          </ac:spMkLst>
        </pc:spChg>
        <pc:spChg chg="add">
          <ac:chgData name="Rob Ashton-Jones" userId="a1ec1a16db3c8c3d" providerId="LiveId" clId="{82C14487-B74F-4CC1-85CC-AC7FCDDD9D66}" dt="2020-08-19T18:39:57.988" v="2831" actId="26606"/>
          <ac:spMkLst>
            <pc:docMk/>
            <pc:sldMk cId="3143247332" sldId="263"/>
            <ac:spMk id="10" creationId="{979E27D9-03C7-44E2-9FF8-15D0C8506AF7}"/>
          </ac:spMkLst>
        </pc:spChg>
        <pc:spChg chg="add">
          <ac:chgData name="Rob Ashton-Jones" userId="a1ec1a16db3c8c3d" providerId="LiveId" clId="{82C14487-B74F-4CC1-85CC-AC7FCDDD9D66}" dt="2020-08-19T18:39:57.988" v="2831" actId="26606"/>
          <ac:spMkLst>
            <pc:docMk/>
            <pc:sldMk cId="3143247332" sldId="263"/>
            <ac:spMk id="12" creationId="{EEBF1590-3B36-48EE-A89D-3B6F3CB256AB}"/>
          </ac:spMkLst>
        </pc:spChg>
        <pc:spChg chg="add">
          <ac:chgData name="Rob Ashton-Jones" userId="a1ec1a16db3c8c3d" providerId="LiveId" clId="{82C14487-B74F-4CC1-85CC-AC7FCDDD9D66}" dt="2020-08-19T18:39:57.988" v="2831" actId="26606"/>
          <ac:spMkLst>
            <pc:docMk/>
            <pc:sldMk cId="3143247332" sldId="263"/>
            <ac:spMk id="14" creationId="{AC8F6C8C-AB5A-4548-942D-E3FD40ACBC49}"/>
          </ac:spMkLst>
        </pc:spChg>
        <pc:picChg chg="add mod">
          <ac:chgData name="Rob Ashton-Jones" userId="a1ec1a16db3c8c3d" providerId="LiveId" clId="{82C14487-B74F-4CC1-85CC-AC7FCDDD9D66}" dt="2020-08-19T18:39:57.988" v="2831" actId="26606"/>
          <ac:picMkLst>
            <pc:docMk/>
            <pc:sldMk cId="3143247332" sldId="263"/>
            <ac:picMk id="5" creationId="{F781FE58-5C64-4395-889A-AAB48A74AD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Wednesday, August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5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Wednesday, August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3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Wednesday, August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6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Wednesday, August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4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Wednesday, August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5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Wednesday, August 19,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6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Wednesday, August 19,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Wednesday, August 19,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6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Wednesday, August 19,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2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Wednesday, August 19,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6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Wednesday, August 19,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3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Wednesday, August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8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view of a mountain&#10;&#10;Description automatically generated">
            <a:extLst>
              <a:ext uri="{FF2B5EF4-FFF2-40B4-BE49-F238E27FC236}">
                <a16:creationId xmlns:a16="http://schemas.microsoft.com/office/drawing/2014/main" id="{C56F91DD-067C-4BF2-9E20-90E700ACCA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5071729"/>
            <a:ext cx="12192003" cy="1786490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5071729"/>
            <a:ext cx="8153401" cy="178626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5071730"/>
            <a:ext cx="8115300" cy="1334505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538E4E5-4047-480A-BB9B-9AB54E86D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3120189" y="3385221"/>
            <a:ext cx="2497963" cy="4087997"/>
          </a:xfrm>
          <a:custGeom>
            <a:avLst/>
            <a:gdLst>
              <a:gd name="connsiteX0" fmla="*/ 2671045 w 2671045"/>
              <a:gd name="connsiteY0" fmla="*/ 8492 h 4371251"/>
              <a:gd name="connsiteX1" fmla="*/ 840176 w 2671045"/>
              <a:gd name="connsiteY1" fmla="*/ 4371251 h 4371251"/>
              <a:gd name="connsiteX2" fmla="*/ 650202 w 2671045"/>
              <a:gd name="connsiteY2" fmla="*/ 4185755 h 4371251"/>
              <a:gd name="connsiteX3" fmla="*/ 0 w 2671045"/>
              <a:gd name="connsiteY3" fmla="*/ 2502877 h 4371251"/>
              <a:gd name="connsiteX4" fmla="*/ 2502877 w 2671045"/>
              <a:gd name="connsiteY4" fmla="*/ 0 h 437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1045" h="4371251">
                <a:moveTo>
                  <a:pt x="2671045" y="8492"/>
                </a:moveTo>
                <a:lnTo>
                  <a:pt x="840176" y="4371251"/>
                </a:lnTo>
                <a:lnTo>
                  <a:pt x="650202" y="4185755"/>
                </a:lnTo>
                <a:cubicBezTo>
                  <a:pt x="246220" y="3741276"/>
                  <a:pt x="0" y="315083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39C1C-FC38-4A3F-AA8D-630B55B47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157" y="5271715"/>
            <a:ext cx="10145864" cy="715617"/>
          </a:xfrm>
        </p:spPr>
        <p:txBody>
          <a:bodyPr>
            <a:normAutofit/>
          </a:bodyPr>
          <a:lstStyle/>
          <a:p>
            <a:pPr algn="l"/>
            <a:r>
              <a:rPr lang="en-GB" sz="3600" spc="-305" dirty="0">
                <a:solidFill>
                  <a:srgbClr val="363929"/>
                </a:solidFill>
                <a:latin typeface="Trebuchet MS"/>
                <a:cs typeface="Trebuchet MS"/>
              </a:rPr>
              <a:t>Battle </a:t>
            </a:r>
            <a:r>
              <a:rPr lang="en-GB" sz="3600" spc="-235" dirty="0">
                <a:solidFill>
                  <a:srgbClr val="363929"/>
                </a:solidFill>
                <a:latin typeface="Trebuchet MS"/>
                <a:cs typeface="Trebuchet MS"/>
              </a:rPr>
              <a:t>of </a:t>
            </a:r>
            <a:r>
              <a:rPr lang="en-GB" sz="3600" spc="-335" dirty="0">
                <a:solidFill>
                  <a:srgbClr val="363929"/>
                </a:solidFill>
                <a:latin typeface="Trebuchet MS"/>
                <a:cs typeface="Trebuchet MS"/>
              </a:rPr>
              <a:t>the</a:t>
            </a:r>
            <a:r>
              <a:rPr lang="en-GB" sz="3600" spc="75" dirty="0">
                <a:solidFill>
                  <a:srgbClr val="363929"/>
                </a:solidFill>
                <a:latin typeface="Trebuchet MS"/>
                <a:cs typeface="Trebuchet MS"/>
              </a:rPr>
              <a:t> </a:t>
            </a:r>
            <a:r>
              <a:rPr lang="en-GB" sz="3600" spc="55" dirty="0">
                <a:solidFill>
                  <a:srgbClr val="363929"/>
                </a:solidFill>
                <a:latin typeface="Trebuchet MS"/>
                <a:cs typeface="Trebuchet MS"/>
              </a:rPr>
              <a:t>Neighbourhoods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17E23-C58B-4185-B731-F214B12EC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157" y="6098649"/>
            <a:ext cx="9866244" cy="302151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GB" sz="180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Robert Ashton-Jones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59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6822-3B35-4A7A-ABFE-9DD30EF0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100" dirty="0"/>
              <a:t>Problem</a:t>
            </a:r>
            <a:r>
              <a:rPr lang="en-GB" spc="-204" dirty="0"/>
              <a:t> </a:t>
            </a:r>
            <a:r>
              <a:rPr lang="en-GB" spc="-335" dirty="0"/>
              <a:t>Statement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49012-E594-4317-900D-5AC4BA518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700" marR="5080">
              <a:lnSpc>
                <a:spcPct val="102099"/>
              </a:lnSpc>
            </a:pPr>
            <a:endParaRPr lang="en-GB" sz="2100" spc="-50" dirty="0">
              <a:solidFill>
                <a:srgbClr val="363929"/>
              </a:solidFill>
              <a:latin typeface="Trebuchet MS"/>
            </a:endParaRPr>
          </a:p>
          <a:p>
            <a:pPr marL="12700" marR="5080">
              <a:lnSpc>
                <a:spcPct val="102099"/>
              </a:lnSpc>
            </a:pPr>
            <a:r>
              <a:rPr lang="en-GB" sz="2100" spc="-50" dirty="0">
                <a:solidFill>
                  <a:srgbClr val="363929"/>
                </a:solidFill>
                <a:latin typeface="Trebuchet MS"/>
              </a:rPr>
              <a:t>A Canadian entrepreneur is looking to open a new sports nutrition store. This project aims to clarify where the ideal location to open a sports Nutrition store in Toronto would be. </a:t>
            </a:r>
          </a:p>
          <a:p>
            <a:pPr marL="12700" marR="5080">
              <a:lnSpc>
                <a:spcPct val="102099"/>
              </a:lnSpc>
            </a:pPr>
            <a:endParaRPr lang="en-GB" sz="2100" spc="-50" dirty="0">
              <a:solidFill>
                <a:srgbClr val="363929"/>
              </a:solidFill>
              <a:latin typeface="Trebuchet MS"/>
            </a:endParaRPr>
          </a:p>
          <a:p>
            <a:pPr marL="12700" marR="5080">
              <a:lnSpc>
                <a:spcPct val="102099"/>
              </a:lnSpc>
            </a:pPr>
            <a:r>
              <a:rPr lang="en-GB" sz="2100" spc="-50" dirty="0">
                <a:solidFill>
                  <a:srgbClr val="363929"/>
                </a:solidFill>
                <a:latin typeface="Trebuchet MS"/>
              </a:rPr>
              <a:t>If the original shop is situated well there will be more footfall and a greater chance to generate revenue, which in turn will allow for quicker expansion, and a greater chance of success.</a:t>
            </a:r>
          </a:p>
          <a:p>
            <a:pPr marL="12700" marR="5080">
              <a:lnSpc>
                <a:spcPct val="102099"/>
              </a:lnSpc>
            </a:pPr>
            <a:endParaRPr lang="en-GB" sz="2100" spc="-50" dirty="0">
              <a:solidFill>
                <a:srgbClr val="363929"/>
              </a:solidFill>
              <a:latin typeface="Trebuchet MS"/>
            </a:endParaRPr>
          </a:p>
          <a:p>
            <a:pPr marL="12700" marR="5080">
              <a:lnSpc>
                <a:spcPct val="102099"/>
              </a:lnSpc>
            </a:pPr>
            <a:r>
              <a:rPr lang="en-GB" sz="2100" spc="-50" dirty="0">
                <a:solidFill>
                  <a:srgbClr val="363929"/>
                </a:solidFill>
                <a:latin typeface="Trebuchet MS"/>
              </a:rPr>
              <a:t>Therefore identifying the best location for the store is a key factor to its success, and the focus of this project.</a:t>
            </a:r>
          </a:p>
          <a:p>
            <a:pPr marL="12700" marR="5080">
              <a:lnSpc>
                <a:spcPct val="102099"/>
              </a:lnSpc>
            </a:pPr>
            <a:endParaRPr lang="en-GB" sz="2100" spc="-50" dirty="0">
              <a:solidFill>
                <a:srgbClr val="363929"/>
              </a:solidFill>
              <a:latin typeface="Trebuchet MS"/>
            </a:endParaRPr>
          </a:p>
          <a:p>
            <a:pPr marL="12700" marR="5080">
              <a:lnSpc>
                <a:spcPct val="102099"/>
              </a:lnSpc>
            </a:pPr>
            <a:endParaRPr lang="en-GB" sz="2100" spc="-50" dirty="0">
              <a:solidFill>
                <a:srgbClr val="363929"/>
              </a:solidFill>
              <a:latin typeface="Trebuchet MS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41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28D53-8ACD-48AF-B5A7-C222075D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105" dirty="0"/>
              <a:t>Object</a:t>
            </a:r>
            <a:r>
              <a:rPr lang="en-GB" spc="-175" dirty="0"/>
              <a:t>i</a:t>
            </a:r>
            <a:r>
              <a:rPr lang="en-GB" spc="-20" dirty="0"/>
              <a:t>v</a:t>
            </a:r>
            <a:r>
              <a:rPr lang="en-GB" spc="-310" dirty="0"/>
              <a:t>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C1182-1C4C-4125-A98F-BA2F3045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GB" sz="2100" spc="-50" dirty="0">
              <a:solidFill>
                <a:srgbClr val="363929"/>
              </a:solidFill>
              <a:latin typeface="Trebuchet MS" panose="020B060302020202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GB" sz="2100" spc="-50" dirty="0">
                <a:solidFill>
                  <a:srgbClr val="363929"/>
                </a:solidFill>
                <a:latin typeface="Trebuchet MS" panose="020B0603020202020204" pitchFamily="34" charset="0"/>
              </a:rPr>
              <a:t>The objective of this capstone project is to find the most suitable location for the entrepreneur to open a new sports nutrition store in Toronto. Using data science, including machine learning methods (e.g. clustering), this project aims to answer the question: “Where to start?”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endParaRPr lang="en-GB" sz="2100" spc="-40" dirty="0">
              <a:solidFill>
                <a:srgbClr val="363929"/>
              </a:solidFill>
              <a:highlight>
                <a:srgbClr val="FFFF00"/>
              </a:highlight>
              <a:latin typeface="Trebuchet MS" panose="020B0603020202020204" pitchFamily="34" charset="0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GB" sz="2100" spc="-40" dirty="0">
                <a:solidFill>
                  <a:srgbClr val="363929"/>
                </a:solidFill>
                <a:latin typeface="Trebuchet MS" panose="020B0603020202020204" pitchFamily="34" charset="0"/>
                <a:cs typeface="Trebuchet MS"/>
              </a:rPr>
              <a:t>I will use data from the following sources to identify the best location:</a:t>
            </a:r>
          </a:p>
          <a:p>
            <a:pPr marL="241300" lvl="1" indent="0" algn="just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GB" sz="2100" spc="-40" dirty="0">
                <a:solidFill>
                  <a:srgbClr val="363929"/>
                </a:solidFill>
                <a:latin typeface="Trebuchet MS" panose="020B0603020202020204" pitchFamily="34" charset="0"/>
                <a:cs typeface="Trebuchet MS"/>
              </a:rPr>
              <a:t>	- </a:t>
            </a:r>
            <a:r>
              <a:rPr lang="en-GB" sz="2100" spc="-40" dirty="0">
                <a:solidFill>
                  <a:srgbClr val="363929"/>
                </a:solidFill>
                <a:latin typeface="Trebuchet MS" panose="020B0603020202020204" pitchFamily="34" charset="0"/>
              </a:rPr>
              <a:t>Foursquare – to collect venue data about each neighbourhood</a:t>
            </a:r>
          </a:p>
          <a:p>
            <a:pPr marL="241300" lvl="1" indent="0" algn="just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GB" sz="2100" spc="-40" dirty="0">
                <a:solidFill>
                  <a:srgbClr val="363929"/>
                </a:solidFill>
                <a:latin typeface="Trebuchet MS" panose="020B0603020202020204" pitchFamily="34" charset="0"/>
              </a:rPr>
              <a:t>	- Wikipedia –neighbourhood data </a:t>
            </a: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endParaRPr lang="en-GB" sz="2100" dirty="0">
              <a:latin typeface="Trebuchet MS" panose="020B0603020202020204" pitchFamily="34" charset="0"/>
              <a:cs typeface="Trebuchet MS"/>
            </a:endParaRPr>
          </a:p>
          <a:p>
            <a:pPr marL="12700" marR="5080" algn="just">
              <a:lnSpc>
                <a:spcPct val="103299"/>
              </a:lnSpc>
            </a:pPr>
            <a:r>
              <a:rPr lang="en-GB" sz="2100" spc="-70" dirty="0">
                <a:solidFill>
                  <a:srgbClr val="363929"/>
                </a:solidFill>
                <a:latin typeface="Trebuchet MS" panose="020B0603020202020204" pitchFamily="34" charset="0"/>
                <a:cs typeface="Trebuchet MS"/>
              </a:rPr>
              <a:t>I will then use </a:t>
            </a:r>
            <a:r>
              <a:rPr lang="en-GB" sz="2100" spc="-40" dirty="0">
                <a:solidFill>
                  <a:srgbClr val="363929"/>
                </a:solidFill>
                <a:latin typeface="Trebuchet MS" panose="020B0603020202020204" pitchFamily="34" charset="0"/>
                <a:cs typeface="Trebuchet MS"/>
              </a:rPr>
              <a:t>venue </a:t>
            </a:r>
            <a:r>
              <a:rPr lang="en-GB" sz="2100" spc="-75" dirty="0">
                <a:solidFill>
                  <a:srgbClr val="363929"/>
                </a:solidFill>
                <a:latin typeface="Trebuchet MS" panose="020B0603020202020204" pitchFamily="34" charset="0"/>
                <a:cs typeface="Trebuchet MS"/>
              </a:rPr>
              <a:t>category data in conjunction with the</a:t>
            </a:r>
            <a:r>
              <a:rPr lang="en-GB" sz="2100" spc="-140" dirty="0">
                <a:solidFill>
                  <a:srgbClr val="363929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lang="en-GB" sz="2100" spc="-35" dirty="0">
                <a:solidFill>
                  <a:srgbClr val="363929"/>
                </a:solidFill>
                <a:latin typeface="Trebuchet MS" panose="020B0603020202020204" pitchFamily="34" charset="0"/>
                <a:cs typeface="Trebuchet MS"/>
              </a:rPr>
              <a:t>unsupervised  </a:t>
            </a:r>
            <a:r>
              <a:rPr lang="en-GB" sz="2100" spc="-45" dirty="0">
                <a:solidFill>
                  <a:srgbClr val="363929"/>
                </a:solidFill>
                <a:latin typeface="Trebuchet MS" panose="020B0603020202020204" pitchFamily="34" charset="0"/>
                <a:cs typeface="Trebuchet MS"/>
              </a:rPr>
              <a:t>k-means </a:t>
            </a:r>
            <a:r>
              <a:rPr lang="en-GB" sz="2100" spc="-60" dirty="0">
                <a:solidFill>
                  <a:srgbClr val="363929"/>
                </a:solidFill>
                <a:latin typeface="Trebuchet MS" panose="020B0603020202020204" pitchFamily="34" charset="0"/>
                <a:cs typeface="Trebuchet MS"/>
              </a:rPr>
              <a:t>clustering</a:t>
            </a:r>
            <a:r>
              <a:rPr lang="en-GB" sz="2100" spc="-80" dirty="0">
                <a:solidFill>
                  <a:srgbClr val="363929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lang="en-GB" sz="2100" spc="-55" dirty="0">
                <a:solidFill>
                  <a:srgbClr val="363929"/>
                </a:solidFill>
                <a:latin typeface="Trebuchet MS" panose="020B0603020202020204" pitchFamily="34" charset="0"/>
                <a:cs typeface="Trebuchet MS"/>
              </a:rPr>
              <a:t>algorithm</a:t>
            </a:r>
            <a:endParaRPr lang="en-GB" sz="2100" dirty="0">
              <a:latin typeface="Trebuchet MS" panose="020B0603020202020204" pitchFamily="34" charset="0"/>
              <a:cs typeface="Trebuchet MS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</a:pPr>
            <a:endParaRPr lang="en-GB" sz="2100" dirty="0">
              <a:latin typeface="Trebuchet MS" panose="020B0603020202020204" pitchFamily="34" charset="0"/>
              <a:cs typeface="Trebuchet MS"/>
            </a:endParaRPr>
          </a:p>
          <a:p>
            <a:pPr marL="12700" marR="392430" algn="just">
              <a:lnSpc>
                <a:spcPct val="103299"/>
              </a:lnSpc>
            </a:pPr>
            <a:r>
              <a:rPr lang="en-GB" sz="2100" spc="-80" dirty="0">
                <a:solidFill>
                  <a:srgbClr val="363929"/>
                </a:solidFill>
                <a:latin typeface="Trebuchet MS" panose="020B0603020202020204" pitchFamily="34" charset="0"/>
                <a:cs typeface="Trebuchet MS"/>
              </a:rPr>
              <a:t>Finally, I will use the gathered data about each neighbourhood to determine in which neighbourhood a sports nutrition store is most likely to generate higher revenue</a:t>
            </a:r>
            <a:endParaRPr lang="en-GB" sz="2100" dirty="0">
              <a:latin typeface="Trebuchet MS" panose="020B0603020202020204" pitchFamily="34" charset="0"/>
              <a:cs typeface="Trebuchet MS"/>
            </a:endParaRPr>
          </a:p>
          <a:p>
            <a:pPr algn="just"/>
            <a:endParaRPr lang="en-GB" dirty="0">
              <a:latin typeface="Trebuchet MS" panose="020B0603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738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340997A-7740-470E-86F4-BB41688871D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7" r="16456" b="-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C7388-8293-42D7-84A1-4C2F31A1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34" y="845422"/>
            <a:ext cx="3077044" cy="3531403"/>
          </a:xfrm>
        </p:spPr>
        <p:txBody>
          <a:bodyPr vert="horz" lIns="0" tIns="0" rIns="0" bIns="0" rtlCol="0" anchor="t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Map of  Toronto venue clusters</a:t>
            </a:r>
            <a:br>
              <a:rPr lang="en-US" sz="3200" spc="750">
                <a:solidFill>
                  <a:schemeClr val="bg1"/>
                </a:solidFill>
              </a:rPr>
            </a:br>
            <a:endParaRPr lang="en-US" sz="3200" spc="75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3A9D7-C944-4DA6-9A58-C8568C9B7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779" y="3357784"/>
            <a:ext cx="2937753" cy="808768"/>
          </a:xfrm>
        </p:spPr>
        <p:txBody>
          <a:bodyPr vert="horz" lIns="0" tIns="0" rIns="0" bIns="0" rtlCol="0" anchor="b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200" b="1" cap="all" spc="600" dirty="0">
                <a:solidFill>
                  <a:schemeClr val="bg1"/>
                </a:solidFill>
              </a:rPr>
              <a:t>The Different </a:t>
            </a:r>
            <a:r>
              <a:rPr lang="en-US" sz="1200" b="1" cap="all" spc="600" dirty="0" err="1">
                <a:solidFill>
                  <a:schemeClr val="bg1"/>
                </a:solidFill>
              </a:rPr>
              <a:t>neighbourhood</a:t>
            </a:r>
            <a:r>
              <a:rPr lang="en-US" sz="1200" b="1" cap="all" spc="600" dirty="0">
                <a:solidFill>
                  <a:schemeClr val="bg1"/>
                </a:solidFill>
              </a:rPr>
              <a:t> clusters</a:t>
            </a:r>
          </a:p>
        </p:txBody>
      </p:sp>
    </p:spTree>
    <p:extLst>
      <p:ext uri="{BB962C8B-B14F-4D97-AF65-F5344CB8AC3E}">
        <p14:creationId xmlns:p14="http://schemas.microsoft.com/office/powerpoint/2010/main" val="2843980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2278-93DA-427C-8B30-DCBFB5D2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Borough is best?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6CD3F-8FF3-4989-B0A0-D0C7C7A1B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7995">
              <a:lnSpc>
                <a:spcPct val="100000"/>
              </a:lnSpc>
              <a:spcBef>
                <a:spcPts val="100"/>
              </a:spcBef>
            </a:pPr>
            <a:endParaRPr lang="en-GB" spc="-20" dirty="0"/>
          </a:p>
          <a:p>
            <a:pPr marL="467995">
              <a:lnSpc>
                <a:spcPct val="100000"/>
              </a:lnSpc>
              <a:spcBef>
                <a:spcPts val="100"/>
              </a:spcBef>
            </a:pPr>
            <a:r>
              <a:rPr lang="en-GB" spc="-20" dirty="0">
                <a:latin typeface="Trebuchet MS" panose="020B0603020202020204" pitchFamily="34" charset="0"/>
              </a:rPr>
              <a:t>Cluster 4 (red) was highlighted as the best cluster for the store to be located</a:t>
            </a:r>
            <a:endParaRPr lang="en-GB" spc="-85" dirty="0">
              <a:latin typeface="Trebuchet MS" panose="020B0603020202020204" pitchFamily="34" charset="0"/>
            </a:endParaRPr>
          </a:p>
          <a:p>
            <a:pPr marL="455295">
              <a:lnSpc>
                <a:spcPct val="100000"/>
              </a:lnSpc>
              <a:spcBef>
                <a:spcPts val="5"/>
              </a:spcBef>
            </a:pPr>
            <a:endParaRPr lang="en-GB" sz="3200" dirty="0">
              <a:latin typeface="Trebuchet MS" panose="020B0603020202020204" pitchFamily="34" charset="0"/>
            </a:endParaRPr>
          </a:p>
          <a:p>
            <a:pPr marL="467995" marR="5080">
              <a:lnSpc>
                <a:spcPct val="103400"/>
              </a:lnSpc>
            </a:pPr>
            <a:r>
              <a:rPr lang="en-GB" spc="-105" dirty="0">
                <a:latin typeface="Trebuchet MS" panose="020B0603020202020204" pitchFamily="34" charset="0"/>
              </a:rPr>
              <a:t>Cluster 4 contained only 2 Neighbourhoods: Rosedale and Forest Hill</a:t>
            </a:r>
            <a:endParaRPr lang="en-GB" spc="-45" dirty="0">
              <a:latin typeface="Trebuchet MS" panose="020B0603020202020204" pitchFamily="34" charset="0"/>
            </a:endParaRPr>
          </a:p>
          <a:p>
            <a:pPr marL="455295">
              <a:lnSpc>
                <a:spcPct val="100000"/>
              </a:lnSpc>
              <a:spcBef>
                <a:spcPts val="10"/>
              </a:spcBef>
            </a:pPr>
            <a:endParaRPr lang="en-GB" sz="3200" dirty="0">
              <a:latin typeface="Trebuchet MS" panose="020B0603020202020204" pitchFamily="34" charset="0"/>
            </a:endParaRPr>
          </a:p>
          <a:p>
            <a:pPr marL="467995">
              <a:lnSpc>
                <a:spcPct val="100000"/>
              </a:lnSpc>
              <a:spcBef>
                <a:spcPts val="5"/>
              </a:spcBef>
            </a:pPr>
            <a:r>
              <a:rPr lang="en-GB" spc="-85" dirty="0">
                <a:latin typeface="Trebuchet MS" panose="020B0603020202020204" pitchFamily="34" charset="0"/>
              </a:rPr>
              <a:t>Rosedale contained the greatest amount of health related venues in it’s top 10 most common venues. With parks, playgrounds and trails being the most common to both.</a:t>
            </a:r>
          </a:p>
          <a:p>
            <a:pPr marL="467995">
              <a:lnSpc>
                <a:spcPct val="100000"/>
              </a:lnSpc>
              <a:spcBef>
                <a:spcPts val="5"/>
              </a:spcBef>
            </a:pPr>
            <a:endParaRPr lang="en-GB" sz="3200" spc="-85" dirty="0">
              <a:latin typeface="Trebuchet MS" panose="020B0603020202020204" pitchFamily="34" charset="0"/>
            </a:endParaRPr>
          </a:p>
          <a:p>
            <a:pPr marL="467995">
              <a:lnSpc>
                <a:spcPct val="100000"/>
              </a:lnSpc>
              <a:spcBef>
                <a:spcPts val="5"/>
              </a:spcBef>
            </a:pPr>
            <a:r>
              <a:rPr lang="en-GB" spc="-60" dirty="0">
                <a:latin typeface="Trebuchet MS" panose="020B0603020202020204" pitchFamily="34" charset="0"/>
              </a:rPr>
              <a:t>As a result of this the ideal location to begin business would be in Rosedale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362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E7FEB-6684-4723-A77A-4D9A2998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65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679D5-6B3E-41CD-A74C-D2AE2ADCE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000" spc="-80" dirty="0">
              <a:solidFill>
                <a:srgbClr val="363929"/>
              </a:solidFill>
              <a:highlight>
                <a:srgbClr val="FFFF00"/>
              </a:highlight>
              <a:latin typeface="Trebuchet MS"/>
              <a:cs typeface="Trebuchet MS"/>
            </a:endParaRPr>
          </a:p>
          <a:p>
            <a:r>
              <a:rPr lang="en-GB" sz="2000" spc="-80" dirty="0">
                <a:solidFill>
                  <a:srgbClr val="363929"/>
                </a:solidFill>
                <a:latin typeface="Trebuchet MS"/>
                <a:cs typeface="Trebuchet MS"/>
              </a:rPr>
              <a:t>After researching the number of different venue categories in each neighbourhood, the best neighbourhood to start a sports nutrition business, would be in Rosedale.</a:t>
            </a:r>
          </a:p>
          <a:p>
            <a:endParaRPr lang="en-GB" spc="-80" dirty="0">
              <a:solidFill>
                <a:srgbClr val="363929"/>
              </a:solidFill>
              <a:latin typeface="Trebuchet MS"/>
              <a:cs typeface="Trebuchet MS"/>
            </a:endParaRPr>
          </a:p>
          <a:p>
            <a:r>
              <a:rPr lang="en-GB" sz="2000" spc="-80" dirty="0">
                <a:solidFill>
                  <a:srgbClr val="363929"/>
                </a:solidFill>
                <a:latin typeface="Trebuchet MS"/>
                <a:cs typeface="Trebuchet MS"/>
              </a:rPr>
              <a:t>This neighbourhood has a low amount of restaurants and a higher frequency of health related stores and this suggests that the population of this neighbourhood is more health focussed. </a:t>
            </a:r>
          </a:p>
          <a:p>
            <a:endParaRPr lang="en-GB" sz="2000" spc="-80" dirty="0">
              <a:solidFill>
                <a:srgbClr val="363929"/>
              </a:solidFill>
              <a:latin typeface="Trebuchet MS"/>
              <a:cs typeface="Trebuchet MS"/>
            </a:endParaRPr>
          </a:p>
          <a:p>
            <a:r>
              <a:rPr lang="en-GB" sz="2000" spc="-80" dirty="0">
                <a:solidFill>
                  <a:srgbClr val="363929"/>
                </a:solidFill>
                <a:latin typeface="Trebuchet MS"/>
                <a:cs typeface="Trebuchet MS"/>
              </a:rPr>
              <a:t>As a result of the additional organic footfall seen at this location will encourage the success of the  entrepreneurs new store</a:t>
            </a:r>
          </a:p>
          <a:p>
            <a:endParaRPr lang="en-GB" sz="2000" dirty="0">
              <a:highlight>
                <a:srgbClr val="FFFF00"/>
              </a:highlight>
              <a:latin typeface="Trebuchet MS"/>
              <a:cs typeface="Trebuchet MS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684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B87DC-B16A-4701-A160-BE9F6EF7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268036" cy="2140145"/>
          </a:xfrm>
        </p:spPr>
        <p:txBody>
          <a:bodyPr anchor="b">
            <a:normAutofit/>
          </a:bodyPr>
          <a:lstStyle/>
          <a:p>
            <a:r>
              <a:rPr lang="en-GB" dirty="0"/>
              <a:t>Possible Future project refinements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4D2AA-3C85-4F11-AE65-BFDAD029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3054545"/>
            <a:ext cx="5268037" cy="2567508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Due to the time constraints of this project, additional data could be used to refine this research further.</a:t>
            </a:r>
          </a:p>
          <a:p>
            <a:pPr>
              <a:lnSpc>
                <a:spcPct val="110000"/>
              </a:lnSpc>
            </a:pP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other  Datasets (such as: frequency of obesity/heart problems; population density; competitor store locations; average income) could help further clarify more ideal store locations in </a:t>
            </a:r>
            <a:r>
              <a:rPr lang="en-GB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future</a:t>
            </a:r>
          </a:p>
          <a:p>
            <a:pPr>
              <a:lnSpc>
                <a:spcPct val="110000"/>
              </a:lnSpc>
            </a:pPr>
            <a:endParaRPr lang="en-GB" sz="1600" dirty="0"/>
          </a:p>
        </p:txBody>
      </p:sp>
      <p:pic>
        <p:nvPicPr>
          <p:cNvPr id="5" name="Picture 4" descr="A large body of water with a city in the background&#10;&#10;Description automatically generated">
            <a:extLst>
              <a:ext uri="{FF2B5EF4-FFF2-40B4-BE49-F238E27FC236}">
                <a16:creationId xmlns:a16="http://schemas.microsoft.com/office/drawing/2014/main" id="{F781FE58-5C64-4395-889A-AAB48A74AD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9" r="11588" b="-3"/>
          <a:stretch/>
        </p:blipFill>
        <p:spPr>
          <a:xfrm>
            <a:off x="7047513" y="975645"/>
            <a:ext cx="4443447" cy="4443447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70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4733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LeftStep">
      <a:dk1>
        <a:srgbClr val="000000"/>
      </a:dk1>
      <a:lt1>
        <a:srgbClr val="FFFFFF"/>
      </a:lt1>
      <a:dk2>
        <a:srgbClr val="292441"/>
      </a:dk2>
      <a:lt2>
        <a:srgbClr val="E2E5E8"/>
      </a:lt2>
      <a:accent1>
        <a:srgbClr val="C38E4D"/>
      </a:accent1>
      <a:accent2>
        <a:srgbClr val="B14B3B"/>
      </a:accent2>
      <a:accent3>
        <a:srgbClr val="C34D6E"/>
      </a:accent3>
      <a:accent4>
        <a:srgbClr val="B13B8E"/>
      </a:accent4>
      <a:accent5>
        <a:srgbClr val="B54DC3"/>
      </a:accent5>
      <a:accent6>
        <a:srgbClr val="723BB1"/>
      </a:accent6>
      <a:hlink>
        <a:srgbClr val="3F79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Avenir Next LT Pro Light</vt:lpstr>
      <vt:lpstr>Calibri</vt:lpstr>
      <vt:lpstr>Trebuchet MS</vt:lpstr>
      <vt:lpstr>GradientRiseVTI</vt:lpstr>
      <vt:lpstr>Battle of the Neighbourhoods</vt:lpstr>
      <vt:lpstr>Problem Statement</vt:lpstr>
      <vt:lpstr>Objective</vt:lpstr>
      <vt:lpstr>Map of  Toronto venue clusters </vt:lpstr>
      <vt:lpstr>Which Borough is best?</vt:lpstr>
      <vt:lpstr>Conclusion</vt:lpstr>
      <vt:lpstr>Possible Future project refinements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Neighbourhoods</dc:title>
  <dc:creator>Rob Ashton-Jones</dc:creator>
  <cp:lastModifiedBy>Rob Ashton-Jones</cp:lastModifiedBy>
  <cp:revision>1</cp:revision>
  <dcterms:created xsi:type="dcterms:W3CDTF">2020-08-19T18:39:57Z</dcterms:created>
  <dcterms:modified xsi:type="dcterms:W3CDTF">2020-08-19T18:40:34Z</dcterms:modified>
</cp:coreProperties>
</file>