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Steam game sharing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method of lending your digital game to peers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4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 ( ͡°( ͡° ͜ʖ( ͡° ͜ʖ ͡°)ʖ ͡°) ͡°)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92" y="4453614"/>
            <a:ext cx="2546197" cy="3473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89" y="5237751"/>
            <a:ext cx="1499109" cy="1620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67" y="4595766"/>
            <a:ext cx="1762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2157"/>
          </a:xfrm>
        </p:spPr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14093"/>
            <a:ext cx="9905998" cy="3677107"/>
          </a:xfrm>
        </p:spPr>
        <p:txBody>
          <a:bodyPr/>
          <a:lstStyle/>
          <a:p>
            <a:r>
              <a:rPr lang="en-CA" dirty="0" smtClean="0"/>
              <a:t>Online vs. Brick and Mortar Stores</a:t>
            </a:r>
          </a:p>
          <a:p>
            <a:pPr lvl="1"/>
            <a:r>
              <a:rPr lang="en-CA" dirty="0" smtClean="0"/>
              <a:t>Convenience</a:t>
            </a:r>
          </a:p>
          <a:p>
            <a:pPr lvl="1"/>
            <a:r>
              <a:rPr lang="en-CA" dirty="0" smtClean="0"/>
              <a:t>Cost</a:t>
            </a:r>
          </a:p>
          <a:p>
            <a:pPr lvl="1"/>
            <a:r>
              <a:rPr lang="en-CA" dirty="0" smtClean="0"/>
              <a:t>Physical ownership</a:t>
            </a:r>
          </a:p>
          <a:p>
            <a:pPr lvl="1"/>
            <a:r>
              <a:rPr lang="en-CA" dirty="0" smtClean="0"/>
              <a:t>Sharing</a:t>
            </a:r>
          </a:p>
          <a:p>
            <a:r>
              <a:rPr lang="en-CA" dirty="0" smtClean="0"/>
              <a:t>Industry Standards</a:t>
            </a:r>
          </a:p>
          <a:p>
            <a:pPr lvl="1"/>
            <a:r>
              <a:rPr lang="en-CA" dirty="0" smtClean="0"/>
              <a:t>Single user accounts</a:t>
            </a:r>
          </a:p>
          <a:p>
            <a:pPr lvl="1"/>
            <a:r>
              <a:rPr lang="en-CA" dirty="0" smtClean="0"/>
              <a:t>EA Origin &lt; Valve Stea</a:t>
            </a:r>
            <a:r>
              <a:rPr lang="en-CA" dirty="0"/>
              <a:t>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580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155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500" dirty="0" smtClean="0"/>
              <a:t>How do you share a </a:t>
            </a:r>
            <a:r>
              <a:rPr lang="en-CA" sz="3500" b="1" dirty="0" smtClean="0"/>
              <a:t>digital</a:t>
            </a:r>
            <a:r>
              <a:rPr lang="en-CA" sz="3500" dirty="0" smtClean="0"/>
              <a:t> game with friends or family?</a:t>
            </a:r>
            <a:endParaRPr lang="en-CA" sz="3500" dirty="0"/>
          </a:p>
        </p:txBody>
      </p:sp>
    </p:spTree>
    <p:extLst>
      <p:ext uri="{BB962C8B-B14F-4D97-AF65-F5344CB8AC3E}">
        <p14:creationId xmlns:p14="http://schemas.microsoft.com/office/powerpoint/2010/main" val="40534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2" y="309677"/>
            <a:ext cx="9905998" cy="1905000"/>
          </a:xfrm>
        </p:spPr>
        <p:txBody>
          <a:bodyPr/>
          <a:lstStyle/>
          <a:p>
            <a:r>
              <a:rPr lang="en-CA" dirty="0" smtClean="0"/>
              <a:t>Proposed Solution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20" y="1850747"/>
            <a:ext cx="7898361" cy="39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1905000"/>
          </a:xfrm>
        </p:spPr>
        <p:txBody>
          <a:bodyPr/>
          <a:lstStyle/>
          <a:p>
            <a:r>
              <a:rPr lang="en-CA" dirty="0" smtClean="0"/>
              <a:t>Proposed solution: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3561"/>
            <a:ext cx="9905998" cy="397764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Users </a:t>
            </a:r>
            <a:r>
              <a:rPr lang="en-US" dirty="0">
                <a:effectLst/>
              </a:rPr>
              <a:t>will be connected through the server to their friends </a:t>
            </a:r>
            <a:r>
              <a:rPr lang="en-US" dirty="0" smtClean="0">
                <a:effectLst/>
              </a:rPr>
              <a:t>list</a:t>
            </a:r>
          </a:p>
          <a:p>
            <a:r>
              <a:rPr lang="en-US" dirty="0" smtClean="0">
                <a:effectLst/>
              </a:rPr>
              <a:t>Server controls who is and isn’t allowed to share games</a:t>
            </a:r>
          </a:p>
          <a:p>
            <a:pPr lvl="1"/>
            <a:r>
              <a:rPr lang="en-US" b="1" dirty="0" smtClean="0">
                <a:effectLst/>
              </a:rPr>
              <a:t>MUST </a:t>
            </a:r>
            <a:r>
              <a:rPr lang="en-US" dirty="0" smtClean="0">
                <a:effectLst/>
              </a:rPr>
              <a:t>be friends with each other</a:t>
            </a:r>
          </a:p>
          <a:p>
            <a:r>
              <a:rPr lang="en-CA" dirty="0" smtClean="0">
                <a:effectLst/>
              </a:rPr>
              <a:t>On success, key will be transferred peer to peer</a:t>
            </a:r>
          </a:p>
          <a:p>
            <a:pPr lvl="1"/>
            <a:r>
              <a:rPr lang="en-CA" dirty="0" smtClean="0">
                <a:effectLst/>
              </a:rPr>
              <a:t>Server sets the duration of the key (GMT)</a:t>
            </a:r>
          </a:p>
          <a:p>
            <a:r>
              <a:rPr lang="en-US" dirty="0" smtClean="0">
                <a:effectLst/>
              </a:rPr>
              <a:t>Save data is stored locally, game data persists after game is </a:t>
            </a:r>
            <a:r>
              <a:rPr lang="en-CA" dirty="0" smtClean="0">
                <a:effectLst/>
              </a:rPr>
              <a:t>“returned”</a:t>
            </a:r>
          </a:p>
          <a:p>
            <a:pPr lvl="1"/>
            <a:r>
              <a:rPr lang="en-CA" dirty="0" smtClean="0">
                <a:effectLst/>
              </a:rPr>
              <a:t>Game can be shared again</a:t>
            </a:r>
          </a:p>
          <a:p>
            <a:pPr lvl="1"/>
            <a:r>
              <a:rPr lang="en-CA" dirty="0" smtClean="0">
                <a:effectLst/>
              </a:rPr>
              <a:t>Transfer of keys disables or enables access</a:t>
            </a:r>
            <a:endParaRPr lang="en-US" dirty="0" smtClean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24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905000"/>
          </a:xfrm>
        </p:spPr>
        <p:txBody>
          <a:bodyPr/>
          <a:lstStyle/>
          <a:p>
            <a:r>
              <a:rPr lang="en-CA" dirty="0" smtClean="0"/>
              <a:t>Final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397" y="1536678"/>
            <a:ext cx="7918029" cy="46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3960"/>
          </a:xfrm>
        </p:spPr>
        <p:txBody>
          <a:bodyPr/>
          <a:lstStyle/>
          <a:p>
            <a:r>
              <a:rPr lang="en-CA" dirty="0" smtClean="0"/>
              <a:t>Final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5441"/>
            <a:ext cx="9905998" cy="4175760"/>
          </a:xfrm>
        </p:spPr>
        <p:txBody>
          <a:bodyPr/>
          <a:lstStyle/>
          <a:p>
            <a:r>
              <a:rPr lang="en-CA" dirty="0" smtClean="0"/>
              <a:t>Small changes made from proposed solution</a:t>
            </a:r>
          </a:p>
          <a:p>
            <a:r>
              <a:rPr lang="en-CA" dirty="0" smtClean="0"/>
              <a:t>TCP vs Message Queue</a:t>
            </a:r>
          </a:p>
          <a:p>
            <a:pPr lvl="1"/>
            <a:r>
              <a:rPr lang="en-CA" dirty="0" smtClean="0"/>
              <a:t>Request Response Queues</a:t>
            </a:r>
          </a:p>
          <a:p>
            <a:r>
              <a:rPr lang="en-CA" dirty="0" smtClean="0"/>
              <a:t>Sharing requests</a:t>
            </a:r>
          </a:p>
          <a:p>
            <a:pPr lvl="1"/>
            <a:r>
              <a:rPr lang="en-CA" dirty="0" smtClean="0"/>
              <a:t>User 1 asks server to share game</a:t>
            </a:r>
          </a:p>
          <a:p>
            <a:pPr lvl="1"/>
            <a:r>
              <a:rPr lang="en-CA" dirty="0" smtClean="0"/>
              <a:t>Server notifies User 1 &amp; 2</a:t>
            </a:r>
          </a:p>
          <a:p>
            <a:pPr lvl="1"/>
            <a:r>
              <a:rPr lang="en-CA" dirty="0" smtClean="0"/>
              <a:t>TCP connection establishes between User 1 &amp; 2</a:t>
            </a:r>
          </a:p>
        </p:txBody>
      </p:sp>
    </p:spTree>
    <p:extLst>
      <p:ext uri="{BB962C8B-B14F-4D97-AF65-F5344CB8AC3E}">
        <p14:creationId xmlns:p14="http://schemas.microsoft.com/office/powerpoint/2010/main" val="21528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Demonstration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0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Concluding thoughts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Scalability Issues</a:t>
            </a:r>
          </a:p>
          <a:p>
            <a:pPr lvl="1"/>
            <a:r>
              <a:rPr lang="en-CA" dirty="0" smtClean="0"/>
              <a:t>Message Queues</a:t>
            </a:r>
          </a:p>
          <a:p>
            <a:pPr lvl="1"/>
            <a:r>
              <a:rPr lang="en-CA" dirty="0" smtClean="0"/>
              <a:t>Replication</a:t>
            </a:r>
          </a:p>
          <a:p>
            <a:r>
              <a:rPr lang="en-CA" dirty="0" smtClean="0"/>
              <a:t>Integration Issues</a:t>
            </a:r>
          </a:p>
          <a:p>
            <a:pPr lvl="1"/>
            <a:r>
              <a:rPr lang="en-CA" dirty="0" smtClean="0"/>
              <a:t>Co-operation with Valve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64</TotalTime>
  <Words>203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Steam game sharing</vt:lpstr>
      <vt:lpstr>Background</vt:lpstr>
      <vt:lpstr>Problem Statement:</vt:lpstr>
      <vt:lpstr>Proposed Solution</vt:lpstr>
      <vt:lpstr>Proposed solution:</vt:lpstr>
      <vt:lpstr>Final Architecture</vt:lpstr>
      <vt:lpstr>Final Solution</vt:lpstr>
      <vt:lpstr>Demonstration</vt:lpstr>
      <vt:lpstr>Concluding thoughts</vt:lpstr>
      <vt:lpstr>Questions? ( ͡°( ͡° ͜ʖ( ͡° ͜ʖ ͡°)ʖ ͡°) ͡°)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game sharing</dc:title>
  <dc:creator>Robert Cole</dc:creator>
  <cp:lastModifiedBy>Robert Cole</cp:lastModifiedBy>
  <cp:revision>6</cp:revision>
  <dcterms:created xsi:type="dcterms:W3CDTF">2015-11-28T16:13:28Z</dcterms:created>
  <dcterms:modified xsi:type="dcterms:W3CDTF">2015-11-28T17:17:52Z</dcterms:modified>
</cp:coreProperties>
</file>