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57" r:id="rId3"/>
    <p:sldId id="258" r:id="rId4"/>
    <p:sldId id="259" r:id="rId5"/>
    <p:sldId id="256" r:id="rId6"/>
    <p:sldId id="260"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5A477-A2B8-D744-ADF6-6E8DD8AD8F56}" v="7" dt="2022-11-02T01:50:22.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48"/>
  </p:normalViewPr>
  <p:slideViewPr>
    <p:cSldViewPr snapToGrid="0">
      <p:cViewPr varScale="1">
        <p:scale>
          <a:sx n="86" d="100"/>
          <a:sy n="86" d="100"/>
        </p:scale>
        <p:origin x="24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C6BC-E6D1-C4B8-86DB-B2147A8F6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4E266D-6554-90DA-097C-3EF994AF3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4EC7FB-D3C5-AC53-A99B-F6BC0DAAD4BC}"/>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94DB7CFA-F2C6-D2DC-FBB9-54E86E129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B5AFF-F209-A37D-E2DE-6E05DF00CA4A}"/>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0633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A07D-1C55-F06C-F8A1-D64B78FC1E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3A02B-3C07-3042-BF20-68980DFF7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127F1-2D4F-C6DD-4AB9-9CADD91C49DD}"/>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85BCD1A8-294F-CE21-3933-5D488A06D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3BF3B-FBD8-0965-1B0F-3A38DDC546CD}"/>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B201E-C596-BCA6-AA91-5E19FE3DCC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5BE6ED-42EF-D038-34AB-3008C1EDD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29AE5-EABE-9A5B-B09C-D04F0C79D196}"/>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19E6358D-C3AA-2B80-3786-99565B3C1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B491F-5524-8DBB-C3D8-2F3AB4AD7072}"/>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2989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5DB9-830F-BD64-2EC3-02914595D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A2275-87A8-AE27-2C6D-FB00C95EB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5E78D-FFFC-215E-196A-79CCA10C2E26}"/>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B9504B8E-3C1A-90A9-2961-DD30215B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D3693-90B9-BD5B-9BB9-84DB6C913192}"/>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407148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6FA3-844C-5E2E-48D8-FE0896407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908297-A428-583D-2ACA-4D7E4DD73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A1B3D-3830-EAF1-C220-E4B253C0DFD2}"/>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814A04BB-D9A2-228C-9489-69F67F4B9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C50FD-21B2-09B1-C5A9-81BBAA349CCF}"/>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17941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03BA-9EA2-3A8E-41B3-C139654E2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FDD68-BB5A-3B04-ABEA-0CDF2B30F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13D35-DBB3-10C1-9546-F8E614956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E4E5B-D416-5C97-765D-A04C68F68344}"/>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6" name="Footer Placeholder 5">
            <a:extLst>
              <a:ext uri="{FF2B5EF4-FFF2-40B4-BE49-F238E27FC236}">
                <a16:creationId xmlns:a16="http://schemas.microsoft.com/office/drawing/2014/main" id="{4F8A41A0-6892-23E0-9319-8BF9C8C9F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5A0C9-CF79-8FDD-D089-69C1835AE6C0}"/>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79565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6F7B-4F4C-7AB9-9BE1-A254D8A7B3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E608B3-7297-BC02-7EB7-218DB36FC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AF5DAE-CFA4-2BAC-C6AA-ECAF59DDD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89EC8-4CFB-2102-E476-CF4D148908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14379-DCCE-E8F8-E751-7671AE087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B111C-44F5-71FB-071E-E69745619047}"/>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8" name="Footer Placeholder 7">
            <a:extLst>
              <a:ext uri="{FF2B5EF4-FFF2-40B4-BE49-F238E27FC236}">
                <a16:creationId xmlns:a16="http://schemas.microsoft.com/office/drawing/2014/main" id="{E7BBB693-C94D-780D-32A0-19CE868C82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8FB21E-DD4E-0951-81A8-A9C9F9BFC469}"/>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75797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F08A-B919-D236-6BB0-A5E838A973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6C8B77-53AC-7989-8106-5BB8D0280A9E}"/>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4" name="Footer Placeholder 3">
            <a:extLst>
              <a:ext uri="{FF2B5EF4-FFF2-40B4-BE49-F238E27FC236}">
                <a16:creationId xmlns:a16="http://schemas.microsoft.com/office/drawing/2014/main" id="{E89396C3-ED7E-7332-955D-E2F7F9B720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9FC5FC-2FD8-CE97-BA3F-7AE2CE01FAF8}"/>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71738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A4A28-E030-1083-4704-80C869E564DE}"/>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3" name="Footer Placeholder 2">
            <a:extLst>
              <a:ext uri="{FF2B5EF4-FFF2-40B4-BE49-F238E27FC236}">
                <a16:creationId xmlns:a16="http://schemas.microsoft.com/office/drawing/2014/main" id="{FA7ADDCD-5719-8859-2CF0-059B53137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54F7BB-5061-7FAF-ECD7-BC1D71C1C5B5}"/>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218443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78F5-B9A2-6BDE-8033-A490C0BA9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AAC9E-C891-CA36-7E12-AECC931A6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AA2CF-9302-B8BE-4FCD-0AA9FF843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19E5D-8B93-5D8F-17E1-B08315A58E13}"/>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6" name="Footer Placeholder 5">
            <a:extLst>
              <a:ext uri="{FF2B5EF4-FFF2-40B4-BE49-F238E27FC236}">
                <a16:creationId xmlns:a16="http://schemas.microsoft.com/office/drawing/2014/main" id="{66E44C87-C6DC-B578-EFAA-B410938F0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B1D08-B4DA-1F5B-A023-CBB599A754DE}"/>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338239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D4F2-B284-736D-F1D7-0927AD782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47C81-9802-6785-A682-491BFA93C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0AE6B-BA12-51FD-8F69-56C799434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490B6-8BC5-5059-84F4-180DFB515819}"/>
              </a:ext>
            </a:extLst>
          </p:cNvPr>
          <p:cNvSpPr>
            <a:spLocks noGrp="1"/>
          </p:cNvSpPr>
          <p:nvPr>
            <p:ph type="dt" sz="half" idx="10"/>
          </p:nvPr>
        </p:nvSpPr>
        <p:spPr/>
        <p:txBody>
          <a:bodyPr/>
          <a:lstStyle/>
          <a:p>
            <a:fld id="{176BDB24-19DD-C74C-BE74-6ADA1203914E}" type="datetimeFigureOut">
              <a:rPr lang="en-US" smtClean="0"/>
              <a:t>11/1/22</a:t>
            </a:fld>
            <a:endParaRPr lang="en-US"/>
          </a:p>
        </p:txBody>
      </p:sp>
      <p:sp>
        <p:nvSpPr>
          <p:cNvPr id="6" name="Footer Placeholder 5">
            <a:extLst>
              <a:ext uri="{FF2B5EF4-FFF2-40B4-BE49-F238E27FC236}">
                <a16:creationId xmlns:a16="http://schemas.microsoft.com/office/drawing/2014/main" id="{A868C4BD-5B12-B7CD-2E62-C697E0D10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0969B-A132-15B4-941A-ACE55EEA1686}"/>
              </a:ext>
            </a:extLst>
          </p:cNvPr>
          <p:cNvSpPr>
            <a:spLocks noGrp="1"/>
          </p:cNvSpPr>
          <p:nvPr>
            <p:ph type="sldNum" sz="quarter" idx="12"/>
          </p:nvPr>
        </p:nvSpPr>
        <p:spPr/>
        <p:txBody>
          <a:bodyPr/>
          <a:lstStyle/>
          <a:p>
            <a:fld id="{4390F14F-F47C-D944-960E-40C134DAA0CE}" type="slidenum">
              <a:rPr lang="en-US" smtClean="0"/>
              <a:t>‹#›</a:t>
            </a:fld>
            <a:endParaRPr lang="en-US"/>
          </a:p>
        </p:txBody>
      </p:sp>
    </p:spTree>
    <p:extLst>
      <p:ext uri="{BB962C8B-B14F-4D97-AF65-F5344CB8AC3E}">
        <p14:creationId xmlns:p14="http://schemas.microsoft.com/office/powerpoint/2010/main" val="38194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7BA9B-D88D-CB11-A9B3-E3B2DC52D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62E30B-EB14-0A3E-E7AD-234362E6D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1F436-AA17-2AF6-5612-00F33F578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BDB24-19DD-C74C-BE74-6ADA1203914E}" type="datetimeFigureOut">
              <a:rPr lang="en-US" smtClean="0"/>
              <a:t>11/1/22</a:t>
            </a:fld>
            <a:endParaRPr lang="en-US"/>
          </a:p>
        </p:txBody>
      </p:sp>
      <p:sp>
        <p:nvSpPr>
          <p:cNvPr id="5" name="Footer Placeholder 4">
            <a:extLst>
              <a:ext uri="{FF2B5EF4-FFF2-40B4-BE49-F238E27FC236}">
                <a16:creationId xmlns:a16="http://schemas.microsoft.com/office/drawing/2014/main" id="{1718EFA0-95DF-392C-96E5-EABB1D6AF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C97DD-22A8-DC18-DA0F-BF6140A57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0F14F-F47C-D944-960E-40C134DAA0CE}" type="slidenum">
              <a:rPr lang="en-US" smtClean="0"/>
              <a:t>‹#›</a:t>
            </a:fld>
            <a:endParaRPr lang="en-US"/>
          </a:p>
        </p:txBody>
      </p:sp>
    </p:spTree>
    <p:extLst>
      <p:ext uri="{BB962C8B-B14F-4D97-AF65-F5344CB8AC3E}">
        <p14:creationId xmlns:p14="http://schemas.microsoft.com/office/powerpoint/2010/main" val="295705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DBDC-8225-636F-3AB5-3447AED935DC}"/>
              </a:ext>
            </a:extLst>
          </p:cNvPr>
          <p:cNvSpPr>
            <a:spLocks noGrp="1"/>
          </p:cNvSpPr>
          <p:nvPr>
            <p:ph type="title"/>
          </p:nvPr>
        </p:nvSpPr>
        <p:spPr/>
        <p:txBody>
          <a:bodyPr/>
          <a:lstStyle/>
          <a:p>
            <a:r>
              <a:rPr lang="en-US" dirty="0"/>
              <a:t>Project 1 </a:t>
            </a:r>
          </a:p>
        </p:txBody>
      </p:sp>
      <p:sp>
        <p:nvSpPr>
          <p:cNvPr id="3" name="Content Placeholder 2">
            <a:extLst>
              <a:ext uri="{FF2B5EF4-FFF2-40B4-BE49-F238E27FC236}">
                <a16:creationId xmlns:a16="http://schemas.microsoft.com/office/drawing/2014/main" id="{B0C2E72C-BC70-7E2D-0A59-7BBD6669637A}"/>
              </a:ext>
            </a:extLst>
          </p:cNvPr>
          <p:cNvSpPr>
            <a:spLocks noGrp="1"/>
          </p:cNvSpPr>
          <p:nvPr>
            <p:ph idx="1"/>
          </p:nvPr>
        </p:nvSpPr>
        <p:spPr/>
        <p:txBody>
          <a:bodyPr/>
          <a:lstStyle/>
          <a:p>
            <a:pPr marL="0" indent="0">
              <a:buNone/>
            </a:pPr>
            <a:r>
              <a:rPr lang="en-US" dirty="0"/>
              <a:t>Team Members</a:t>
            </a:r>
          </a:p>
          <a:p>
            <a:pPr marL="0" indent="0">
              <a:buNone/>
            </a:pPr>
            <a:endParaRPr lang="en-US" dirty="0"/>
          </a:p>
          <a:p>
            <a:pPr marL="342900" marR="0" lvl="0" indent="-342900" algn="just">
              <a:lnSpc>
                <a:spcPct val="150000"/>
              </a:lnSpc>
              <a:spcBef>
                <a:spcPts val="0"/>
              </a:spcBef>
              <a:spcAft>
                <a:spcPts val="0"/>
              </a:spcAft>
              <a:buFont typeface="Times New Roman" panose="02020603050405020304" pitchFamily="18"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Rajesh Pahari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Robert Fajardo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Mdakbar</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Sarkar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Times New Roman" panose="02020603050405020304" pitchFamily="18"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Platini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Dacheu</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1984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58138-6A22-AE98-19EF-CCD8E83D75AE}"/>
              </a:ext>
            </a:extLst>
          </p:cNvPr>
          <p:cNvSpPr txBox="1"/>
          <p:nvPr/>
        </p:nvSpPr>
        <p:spPr>
          <a:xfrm>
            <a:off x="1059305" y="449704"/>
            <a:ext cx="9808563" cy="4165243"/>
          </a:xfrm>
          <a:prstGeom prst="rect">
            <a:avLst/>
          </a:prstGeom>
          <a:noFill/>
        </p:spPr>
        <p:txBody>
          <a:bodyPr wrap="square" rtlCol="0">
            <a:spAutoFit/>
          </a:bodyPr>
          <a:lstStyle/>
          <a:p>
            <a:r>
              <a:rPr lang="en-US" sz="3200" dirty="0"/>
              <a:t>Project Management</a:t>
            </a:r>
          </a:p>
          <a:p>
            <a:endParaRPr lang="en-US" sz="3200" dirty="0"/>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section, we are uncovering what we have already done on our project. Briefly, the following points were addressed:</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Background by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Rajesh Pahari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by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Robert Fajardo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 by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Mdakbar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Sarkar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by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Platini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Dacheu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87278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AD9A14-0C22-1C83-901A-D81570D5329D}"/>
              </a:ext>
            </a:extLst>
          </p:cNvPr>
          <p:cNvSpPr txBox="1"/>
          <p:nvPr/>
        </p:nvSpPr>
        <p:spPr>
          <a:xfrm>
            <a:off x="1208314" y="1738859"/>
            <a:ext cx="9383485" cy="2800767"/>
          </a:xfrm>
          <a:prstGeom prst="rect">
            <a:avLst/>
          </a:prstGeom>
          <a:noFill/>
        </p:spPr>
        <p:txBody>
          <a:bodyPr wrap="square" rtlCol="0">
            <a:spAutoFit/>
          </a:bodyPr>
          <a:lstStyle/>
          <a:p>
            <a:r>
              <a:rPr lang="en-US" sz="3200" dirty="0"/>
              <a:t>Background:</a:t>
            </a:r>
          </a:p>
          <a:p>
            <a:endParaRPr lang="en-US" dirty="0"/>
          </a:p>
          <a:p>
            <a:endParaRPr lang="en-US" dirty="0"/>
          </a:p>
          <a:p>
            <a:pPr marL="0" marR="0">
              <a:spcBef>
                <a:spcPts val="0"/>
              </a:spcBef>
              <a:spcAft>
                <a:spcPts val="0"/>
              </a:spcAft>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current project aims to utilize rules based approach in order to generate the hotel rating based on customer review and classification &amp; sentimental analysis of review. Rule based approach is used by defining various rules for getting the opinion, created by tokenizing each sentence in every document and then testing each token, or word, for its presence.</a:t>
            </a:r>
          </a:p>
          <a:p>
            <a:endParaRPr lang="en-US" dirty="0"/>
          </a:p>
          <a:p>
            <a:endParaRPr lang="en-US" dirty="0"/>
          </a:p>
        </p:txBody>
      </p:sp>
    </p:spTree>
    <p:extLst>
      <p:ext uri="{BB962C8B-B14F-4D97-AF65-F5344CB8AC3E}">
        <p14:creationId xmlns:p14="http://schemas.microsoft.com/office/powerpoint/2010/main" val="227906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849E9C-7E53-8D80-E882-CD332F817F66}"/>
              </a:ext>
            </a:extLst>
          </p:cNvPr>
          <p:cNvPicPr>
            <a:picLocks noChangeAspect="1"/>
          </p:cNvPicPr>
          <p:nvPr/>
        </p:nvPicPr>
        <p:blipFill>
          <a:blip r:embed="rId2"/>
          <a:stretch>
            <a:fillRect/>
          </a:stretch>
        </p:blipFill>
        <p:spPr>
          <a:xfrm>
            <a:off x="2752725" y="0"/>
            <a:ext cx="6686550" cy="6858000"/>
          </a:xfrm>
          <a:prstGeom prst="rect">
            <a:avLst/>
          </a:prstGeom>
        </p:spPr>
      </p:pic>
    </p:spTree>
    <p:extLst>
      <p:ext uri="{BB962C8B-B14F-4D97-AF65-F5344CB8AC3E}">
        <p14:creationId xmlns:p14="http://schemas.microsoft.com/office/powerpoint/2010/main" val="248193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6FD16-398E-1A24-DE2F-FA13D8874A0F}"/>
              </a:ext>
            </a:extLst>
          </p:cNvPr>
          <p:cNvPicPr>
            <a:picLocks noChangeAspect="1"/>
          </p:cNvPicPr>
          <p:nvPr/>
        </p:nvPicPr>
        <p:blipFill>
          <a:blip r:embed="rId2"/>
          <a:stretch>
            <a:fillRect/>
          </a:stretch>
        </p:blipFill>
        <p:spPr>
          <a:xfrm>
            <a:off x="2209800" y="1095182"/>
            <a:ext cx="7772400" cy="4667635"/>
          </a:xfrm>
          <a:prstGeom prst="rect">
            <a:avLst/>
          </a:prstGeom>
        </p:spPr>
      </p:pic>
    </p:spTree>
    <p:extLst>
      <p:ext uri="{BB962C8B-B14F-4D97-AF65-F5344CB8AC3E}">
        <p14:creationId xmlns:p14="http://schemas.microsoft.com/office/powerpoint/2010/main" val="281398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9B147-3FD9-45BF-7A3C-9F9C9A55FB7B}"/>
              </a:ext>
            </a:extLst>
          </p:cNvPr>
          <p:cNvPicPr>
            <a:picLocks noChangeAspect="1"/>
          </p:cNvPicPr>
          <p:nvPr/>
        </p:nvPicPr>
        <p:blipFill>
          <a:blip r:embed="rId2"/>
          <a:stretch>
            <a:fillRect/>
          </a:stretch>
        </p:blipFill>
        <p:spPr>
          <a:xfrm>
            <a:off x="273894" y="599607"/>
            <a:ext cx="11644211" cy="4287186"/>
          </a:xfrm>
          <a:prstGeom prst="rect">
            <a:avLst/>
          </a:prstGeom>
        </p:spPr>
      </p:pic>
    </p:spTree>
    <p:extLst>
      <p:ext uri="{BB962C8B-B14F-4D97-AF65-F5344CB8AC3E}">
        <p14:creationId xmlns:p14="http://schemas.microsoft.com/office/powerpoint/2010/main" val="290817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28E34A-5273-DF77-8841-1DF174A9D2AC}"/>
              </a:ext>
            </a:extLst>
          </p:cNvPr>
          <p:cNvPicPr>
            <a:picLocks noChangeAspect="1"/>
          </p:cNvPicPr>
          <p:nvPr/>
        </p:nvPicPr>
        <p:blipFill>
          <a:blip r:embed="rId2"/>
          <a:stretch>
            <a:fillRect/>
          </a:stretch>
        </p:blipFill>
        <p:spPr>
          <a:xfrm>
            <a:off x="305733" y="539646"/>
            <a:ext cx="11505434" cy="5741233"/>
          </a:xfrm>
          <a:prstGeom prst="rect">
            <a:avLst/>
          </a:prstGeom>
        </p:spPr>
      </p:pic>
    </p:spTree>
    <p:extLst>
      <p:ext uri="{BB962C8B-B14F-4D97-AF65-F5344CB8AC3E}">
        <p14:creationId xmlns:p14="http://schemas.microsoft.com/office/powerpoint/2010/main" val="150096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ACB379-0A7D-9F32-53A3-D5ACC8087CCF}"/>
              </a:ext>
            </a:extLst>
          </p:cNvPr>
          <p:cNvPicPr>
            <a:picLocks noChangeAspect="1"/>
          </p:cNvPicPr>
          <p:nvPr/>
        </p:nvPicPr>
        <p:blipFill>
          <a:blip r:embed="rId2"/>
          <a:stretch>
            <a:fillRect/>
          </a:stretch>
        </p:blipFill>
        <p:spPr>
          <a:xfrm>
            <a:off x="197956" y="1720121"/>
            <a:ext cx="11796087" cy="3417757"/>
          </a:xfrm>
          <a:prstGeom prst="rect">
            <a:avLst/>
          </a:prstGeom>
        </p:spPr>
      </p:pic>
      <p:sp>
        <p:nvSpPr>
          <p:cNvPr id="3" name="TextBox 2">
            <a:extLst>
              <a:ext uri="{FF2B5EF4-FFF2-40B4-BE49-F238E27FC236}">
                <a16:creationId xmlns:a16="http://schemas.microsoft.com/office/drawing/2014/main" id="{3F758138-6A22-AE98-19EF-CCD8E83D75AE}"/>
              </a:ext>
            </a:extLst>
          </p:cNvPr>
          <p:cNvSpPr txBox="1"/>
          <p:nvPr/>
        </p:nvSpPr>
        <p:spPr>
          <a:xfrm>
            <a:off x="1838794" y="509665"/>
            <a:ext cx="4257206" cy="584775"/>
          </a:xfrm>
          <a:prstGeom prst="rect">
            <a:avLst/>
          </a:prstGeom>
          <a:noFill/>
        </p:spPr>
        <p:txBody>
          <a:bodyPr wrap="square" rtlCol="0">
            <a:spAutoFit/>
          </a:bodyPr>
          <a:lstStyle/>
          <a:p>
            <a:r>
              <a:rPr lang="en-US" sz="3200" dirty="0"/>
              <a:t>Topic Modeling</a:t>
            </a:r>
          </a:p>
        </p:txBody>
      </p:sp>
    </p:spTree>
    <p:extLst>
      <p:ext uri="{BB962C8B-B14F-4D97-AF65-F5344CB8AC3E}">
        <p14:creationId xmlns:p14="http://schemas.microsoft.com/office/powerpoint/2010/main" val="41003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58138-6A22-AE98-19EF-CCD8E83D75AE}"/>
              </a:ext>
            </a:extLst>
          </p:cNvPr>
          <p:cNvSpPr txBox="1"/>
          <p:nvPr/>
        </p:nvSpPr>
        <p:spPr>
          <a:xfrm>
            <a:off x="1838794" y="509665"/>
            <a:ext cx="4257206" cy="584775"/>
          </a:xfrm>
          <a:prstGeom prst="rect">
            <a:avLst/>
          </a:prstGeom>
          <a:noFill/>
        </p:spPr>
        <p:txBody>
          <a:bodyPr wrap="square" rtlCol="0">
            <a:spAutoFit/>
          </a:bodyPr>
          <a:lstStyle/>
          <a:p>
            <a:r>
              <a:rPr lang="en-US" sz="3200" dirty="0"/>
              <a:t>Text Classification</a:t>
            </a:r>
          </a:p>
        </p:txBody>
      </p:sp>
      <p:pic>
        <p:nvPicPr>
          <p:cNvPr id="4" name="Picture 3">
            <a:extLst>
              <a:ext uri="{FF2B5EF4-FFF2-40B4-BE49-F238E27FC236}">
                <a16:creationId xmlns:a16="http://schemas.microsoft.com/office/drawing/2014/main" id="{A1B0FFAE-C1D9-9BDE-A8EA-FAF2A4967C5C}"/>
              </a:ext>
            </a:extLst>
          </p:cNvPr>
          <p:cNvPicPr>
            <a:picLocks noChangeAspect="1"/>
          </p:cNvPicPr>
          <p:nvPr/>
        </p:nvPicPr>
        <p:blipFill>
          <a:blip r:embed="rId2"/>
          <a:stretch>
            <a:fillRect/>
          </a:stretch>
        </p:blipFill>
        <p:spPr>
          <a:xfrm>
            <a:off x="2209800" y="1907329"/>
            <a:ext cx="7772400" cy="3043341"/>
          </a:xfrm>
          <a:prstGeom prst="rect">
            <a:avLst/>
          </a:prstGeom>
        </p:spPr>
      </p:pic>
    </p:spTree>
    <p:extLst>
      <p:ext uri="{BB962C8B-B14F-4D97-AF65-F5344CB8AC3E}">
        <p14:creationId xmlns:p14="http://schemas.microsoft.com/office/powerpoint/2010/main" val="374001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58138-6A22-AE98-19EF-CCD8E83D75AE}"/>
              </a:ext>
            </a:extLst>
          </p:cNvPr>
          <p:cNvSpPr txBox="1"/>
          <p:nvPr/>
        </p:nvSpPr>
        <p:spPr>
          <a:xfrm>
            <a:off x="1838794" y="509665"/>
            <a:ext cx="4257206" cy="584775"/>
          </a:xfrm>
          <a:prstGeom prst="rect">
            <a:avLst/>
          </a:prstGeom>
          <a:noFill/>
        </p:spPr>
        <p:txBody>
          <a:bodyPr wrap="square" rtlCol="0">
            <a:spAutoFit/>
          </a:bodyPr>
          <a:lstStyle/>
          <a:p>
            <a:r>
              <a:rPr lang="en-US" sz="3200" dirty="0"/>
              <a:t>Sentiment Analysis</a:t>
            </a:r>
          </a:p>
        </p:txBody>
      </p:sp>
      <p:pic>
        <p:nvPicPr>
          <p:cNvPr id="4" name="Picture 3">
            <a:extLst>
              <a:ext uri="{FF2B5EF4-FFF2-40B4-BE49-F238E27FC236}">
                <a16:creationId xmlns:a16="http://schemas.microsoft.com/office/drawing/2014/main" id="{3DBE89FA-973C-57A7-460B-E4E2054C8206}"/>
              </a:ext>
            </a:extLst>
          </p:cNvPr>
          <p:cNvPicPr>
            <a:picLocks noChangeAspect="1"/>
          </p:cNvPicPr>
          <p:nvPr/>
        </p:nvPicPr>
        <p:blipFill>
          <a:blip r:embed="rId2"/>
          <a:stretch>
            <a:fillRect/>
          </a:stretch>
        </p:blipFill>
        <p:spPr>
          <a:xfrm>
            <a:off x="1385340" y="1342354"/>
            <a:ext cx="9698917" cy="4833593"/>
          </a:xfrm>
          <a:prstGeom prst="rect">
            <a:avLst/>
          </a:prstGeom>
        </p:spPr>
      </p:pic>
    </p:spTree>
    <p:extLst>
      <p:ext uri="{BB962C8B-B14F-4D97-AF65-F5344CB8AC3E}">
        <p14:creationId xmlns:p14="http://schemas.microsoft.com/office/powerpoint/2010/main" val="103958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130</Words>
  <Application>Microsoft Macintosh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Project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Fajardo, Robert</dc:creator>
  <cp:lastModifiedBy>Fajardo, Robert</cp:lastModifiedBy>
  <cp:revision>1</cp:revision>
  <dcterms:created xsi:type="dcterms:W3CDTF">2022-11-02T01:39:59Z</dcterms:created>
  <dcterms:modified xsi:type="dcterms:W3CDTF">2022-11-02T01:50:29Z</dcterms:modified>
</cp:coreProperties>
</file>