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4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721" r:id="rId5"/>
    <p:sldMasterId id="2147483740" r:id="rId6"/>
    <p:sldMasterId id="2147483759" r:id="rId7"/>
    <p:sldMasterId id="2147483780" r:id="rId8"/>
  </p:sldMasterIdLst>
  <p:notesMasterIdLst>
    <p:notesMasterId r:id="rId19"/>
  </p:notesMasterIdLst>
  <p:sldIdLst>
    <p:sldId id="263" r:id="rId9"/>
    <p:sldId id="256" r:id="rId10"/>
    <p:sldId id="261" r:id="rId11"/>
    <p:sldId id="265" r:id="rId12"/>
    <p:sldId id="266" r:id="rId13"/>
    <p:sldId id="264" r:id="rId14"/>
    <p:sldId id="260" r:id="rId15"/>
    <p:sldId id="259" r:id="rId16"/>
    <p:sldId id="262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2" userDrawn="1">
          <p15:clr>
            <a:srgbClr val="A4A3A4"/>
          </p15:clr>
        </p15:guide>
        <p15:guide id="2" pos="7296" userDrawn="1">
          <p15:clr>
            <a:srgbClr val="A4A3A4"/>
          </p15:clr>
        </p15:guide>
        <p15:guide id="3" pos="360" userDrawn="1">
          <p15:clr>
            <a:srgbClr val="A4A3A4"/>
          </p15:clr>
        </p15:guide>
        <p15:guide id="4" orient="horz" pos="360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orient="horz" pos="936" userDrawn="1">
          <p15:clr>
            <a:srgbClr val="A4A3A4"/>
          </p15:clr>
        </p15:guide>
        <p15:guide id="7" orient="horz" pos="1200" userDrawn="1">
          <p15:clr>
            <a:srgbClr val="A4A3A4"/>
          </p15:clr>
        </p15:guide>
        <p15:guide id="8" pos="5856" userDrawn="1">
          <p15:clr>
            <a:srgbClr val="A4A3A4"/>
          </p15:clr>
        </p15:guide>
        <p15:guide id="9" orient="horz" pos="528" userDrawn="1">
          <p15:clr>
            <a:srgbClr val="A4A3A4"/>
          </p15:clr>
        </p15:guide>
        <p15:guide id="10" pos="35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444"/>
    <a:srgbClr val="003875"/>
    <a:srgbClr val="AAAAAA"/>
    <a:srgbClr val="FB4F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90"/>
    <p:restoredTop sz="90909" autoAdjust="0"/>
  </p:normalViewPr>
  <p:slideViewPr>
    <p:cSldViewPr snapToGrid="0" snapToObjects="1" showGuides="1">
      <p:cViewPr varScale="1">
        <p:scale>
          <a:sx n="99" d="100"/>
          <a:sy n="99" d="100"/>
        </p:scale>
        <p:origin x="360" y="84"/>
      </p:cViewPr>
      <p:guideLst>
        <p:guide orient="horz" pos="3792"/>
        <p:guide pos="7296"/>
        <p:guide pos="360"/>
        <p:guide orient="horz" pos="360"/>
        <p:guide pos="3840"/>
        <p:guide orient="horz" pos="936"/>
        <p:guide orient="horz" pos="1200"/>
        <p:guide pos="5856"/>
        <p:guide orient="horz" pos="528"/>
        <p:guide pos="35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F34C4-5B0B-ED46-8E43-183BC1589C8F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7EC39-2C0E-3042-AC1D-060887FCE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44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7EC39-2C0E-3042-AC1D-060887FCE4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55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https://github.com/jbe2277/waf/wiki/Layered-Architecture</a:t>
            </a:r>
          </a:p>
          <a:p>
            <a:r>
              <a:rPr lang="en-US" dirty="0" smtClean="0"/>
              <a:t>https://www.codeproject.com/articles/36847/three-layer-architecture-in-c-net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7EC39-2C0E-3042-AC1D-060887FCE4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39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https://www.codeproject.com/Articles/228214/Understanding-Basics-of-UI-Design-Pattern-MVC-MVP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7EC39-2C0E-3042-AC1D-060887FCE4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54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https://github.com/jbe2277/waf/wiki/Modular-Architecture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7EC39-2C0E-3042-AC1D-060887FCE4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7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7EC39-2C0E-3042-AC1D-060887FCE4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57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improve Code Quality, protect business feature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High </a:t>
            </a:r>
            <a:r>
              <a:rPr lang="en-US" dirty="0" smtClean="0"/>
              <a:t>Code Coverage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UT only focus on a unit, hard to tes</a:t>
            </a:r>
            <a:r>
              <a:rPr lang="en-US" altLang="zh-CN" baseline="0" dirty="0" smtClean="0"/>
              <a:t>t the function 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B7EC39-2C0E-3042-AC1D-060887FCE4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72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em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emf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678" b="-9351"/>
          <a:stretch/>
        </p:blipFill>
        <p:spPr>
          <a:xfrm>
            <a:off x="1145628" y="0"/>
            <a:ext cx="11046372" cy="74066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" y="3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879" y="5970155"/>
            <a:ext cx="1203318" cy="337833"/>
          </a:xfrm>
          <a:prstGeom prst="rect">
            <a:avLst/>
          </a:prstGeom>
        </p:spPr>
      </p:pic>
      <p:pic>
        <p:nvPicPr>
          <p:cNvPr id="14" name="Picture 13" descr="Quest_Bubbles_1_1.ai"/>
          <p:cNvPicPr>
            <a:picLocks noChangeAspect="1"/>
          </p:cNvPicPr>
          <p:nvPr userDrawn="1"/>
        </p:nvPicPr>
        <p:blipFill rotWithShape="1">
          <a:blip r:embed="rId5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668" t="35298" b="24992"/>
          <a:stretch/>
        </p:blipFill>
        <p:spPr>
          <a:xfrm>
            <a:off x="-105100" y="-147144"/>
            <a:ext cx="9807440" cy="510213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5295900"/>
            <a:ext cx="6756399" cy="661316"/>
          </a:xfrm>
        </p:spPr>
        <p:txBody>
          <a:bodyPr anchor="b">
            <a:normAutofit/>
          </a:bodyPr>
          <a:lstStyle>
            <a:lvl1pPr algn="l">
              <a:defRPr sz="4000" b="0" i="0" baseline="0">
                <a:solidFill>
                  <a:srgbClr val="00387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PRESENTATION HEADLINE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5880575"/>
            <a:ext cx="6137275" cy="546997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Presenter’s name, title, date</a:t>
            </a:r>
          </a:p>
        </p:txBody>
      </p:sp>
    </p:spTree>
    <p:extLst>
      <p:ext uri="{BB962C8B-B14F-4D97-AF65-F5344CB8AC3E}">
        <p14:creationId xmlns:p14="http://schemas.microsoft.com/office/powerpoint/2010/main" val="3965144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744" userDrawn="1">
          <p15:clr>
            <a:srgbClr val="FBAE40"/>
          </p15:clr>
        </p15:guide>
        <p15:guide id="2" pos="3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67" b="3567"/>
          <a:stretch/>
        </p:blipFill>
        <p:spPr>
          <a:xfrm>
            <a:off x="1103971" y="0"/>
            <a:ext cx="11088029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71501" y="3429000"/>
            <a:ext cx="5981700" cy="1346139"/>
          </a:xfrm>
        </p:spPr>
        <p:txBody>
          <a:bodyPr anchor="b">
            <a:normAutofit/>
          </a:bodyPr>
          <a:lstStyle>
            <a:lvl1pPr algn="l">
              <a:defRPr sz="4000" b="0" i="0" baseline="0">
                <a:solidFill>
                  <a:srgbClr val="00387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</a:t>
            </a:r>
            <a:br>
              <a:rPr lang="en-US" dirty="0" smtClean="0"/>
            </a:br>
            <a:r>
              <a:rPr lang="en-US" dirty="0" smtClean="0"/>
              <a:t>THE SECTION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67" y="6148749"/>
            <a:ext cx="929075" cy="26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662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  <p15:guide id="3" pos="412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ttyImages-568519443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1000" t="5445" r="47110" b="5445"/>
          <a:stretch/>
        </p:blipFill>
        <p:spPr>
          <a:xfrm>
            <a:off x="4839854" y="0"/>
            <a:ext cx="7376223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5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71501" y="3429000"/>
            <a:ext cx="5981700" cy="1346139"/>
          </a:xfrm>
        </p:spPr>
        <p:txBody>
          <a:bodyPr anchor="b">
            <a:normAutofit/>
          </a:bodyPr>
          <a:lstStyle>
            <a:lvl1pPr algn="l">
              <a:defRPr sz="4000" b="0" i="0" baseline="0">
                <a:solidFill>
                  <a:srgbClr val="00387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</a:t>
            </a:r>
            <a:br>
              <a:rPr lang="en-US" dirty="0" smtClean="0"/>
            </a:br>
            <a:r>
              <a:rPr lang="en-US" dirty="0" smtClean="0"/>
              <a:t>THE SECTION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67" y="6148749"/>
            <a:ext cx="929075" cy="26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56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  <p15:guide id="3" pos="412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1500" y="1485900"/>
            <a:ext cx="11010900" cy="4327526"/>
          </a:xfrm>
        </p:spPr>
        <p:txBody>
          <a:bodyPr>
            <a:normAutofit/>
          </a:bodyPr>
          <a:lstStyle>
            <a:lvl1pPr>
              <a:buClr>
                <a:srgbClr val="003875"/>
              </a:buClr>
              <a:defRPr sz="2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003875"/>
              </a:buClr>
              <a:defRPr sz="20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003875"/>
              </a:buClr>
              <a:defRPr sz="18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3875"/>
              </a:buClr>
              <a:defRPr sz="14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3875"/>
              </a:buClr>
              <a:defRPr sz="1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287895"/>
            <a:ext cx="929075" cy="260839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5454161" y="6374263"/>
            <a:ext cx="1283678" cy="284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Confidential</a:t>
            </a:r>
          </a:p>
          <a:p>
            <a:pPr algn="ctr"/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571500"/>
            <a:ext cx="10972800" cy="750404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00387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THE SLIDE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71500" y="6082748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 userDrawn="1"/>
        </p:nvSpPr>
        <p:spPr>
          <a:xfrm>
            <a:off x="571500" y="6290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E4D004-F3FD-1743-8447-5FBF19481BDE}" type="slidenum">
              <a:rPr lang="en-US" sz="1200" b="0" i="0" smtClean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200" b="0" i="0" dirty="0">
              <a:solidFill>
                <a:srgbClr val="AAAAAA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7924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  <p15:guide id="2" pos="360">
          <p15:clr>
            <a:srgbClr val="FBAE40"/>
          </p15:clr>
        </p15:guide>
        <p15:guide id="3" pos="7296">
          <p15:clr>
            <a:srgbClr val="FBAE40"/>
          </p15:clr>
        </p15:guide>
        <p15:guide id="4" orient="horz" pos="3663" userDrawn="1">
          <p15:clr>
            <a:srgbClr val="FBAE40"/>
          </p15:clr>
        </p15:guide>
        <p15:guide id="5" orient="horz" pos="936">
          <p15:clr>
            <a:srgbClr val="FBAE40"/>
          </p15:clr>
        </p15:guide>
        <p15:guide id="6" orient="horz" pos="1224">
          <p15:clr>
            <a:srgbClr val="FBAE40"/>
          </p15:clr>
        </p15:guide>
        <p15:guide id="7" pos="5856">
          <p15:clr>
            <a:srgbClr val="FBAE40"/>
          </p15:clr>
        </p15:guide>
        <p15:guide id="8" orient="horz" pos="504">
          <p15:clr>
            <a:srgbClr val="FBAE40"/>
          </p15:clr>
        </p15:guide>
        <p15:guide id="9" pos="3840">
          <p15:clr>
            <a:srgbClr val="FBAE40"/>
          </p15:clr>
        </p15:guide>
        <p15:guide id="10" pos="3552">
          <p15:clr>
            <a:srgbClr val="FBAE40"/>
          </p15:clr>
        </p15:guide>
        <p15:guide id="11" orient="horz" pos="4080" userDrawn="1">
          <p15:clr>
            <a:srgbClr val="FBAE40"/>
          </p15:clr>
        </p15:guide>
        <p15:guide id="12" pos="6648" userDrawn="1">
          <p15:clr>
            <a:srgbClr val="FBAE40"/>
          </p15:clr>
        </p15:guide>
        <p15:guide id="13" pos="7272" userDrawn="1">
          <p15:clr>
            <a:srgbClr val="FBAE40"/>
          </p15:clr>
        </p15:guide>
        <p15:guide id="14" orient="horz" pos="420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71500" y="1109540"/>
            <a:ext cx="11010900" cy="298939"/>
          </a:xfrm>
        </p:spPr>
        <p:txBody>
          <a:bodyPr>
            <a:noAutofit/>
          </a:bodyPr>
          <a:lstStyle>
            <a:lvl1pPr marL="0" indent="0">
              <a:buNone/>
              <a:defRPr sz="2200" b="0" i="0" baseline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This is an additional subtitle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571500"/>
            <a:ext cx="11010900" cy="750404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00387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THE SLIDE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287895"/>
            <a:ext cx="929075" cy="260839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571500" y="6082748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1500" y="1943100"/>
            <a:ext cx="11010900" cy="3886200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75"/>
              </a:buClr>
              <a:buSzTx/>
              <a:buFont typeface="Arial"/>
              <a:buChar char="•"/>
              <a:tabLst/>
              <a:defRPr sz="2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003875"/>
              </a:buClr>
              <a:defRPr sz="20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003875"/>
              </a:buClr>
              <a:defRPr sz="18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3875"/>
              </a:buClr>
              <a:defRPr sz="14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3875"/>
              </a:buClr>
              <a:defRPr sz="1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75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text</a:t>
            </a:r>
          </a:p>
        </p:txBody>
      </p:sp>
      <p:sp>
        <p:nvSpPr>
          <p:cNvPr id="19" name="Date Placeholder 3"/>
          <p:cNvSpPr txBox="1">
            <a:spLocks/>
          </p:cNvSpPr>
          <p:nvPr userDrawn="1"/>
        </p:nvSpPr>
        <p:spPr>
          <a:xfrm>
            <a:off x="5454161" y="6374263"/>
            <a:ext cx="1283678" cy="284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Confidential</a:t>
            </a:r>
          </a:p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571500" y="6290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E4D004-F3FD-1743-8447-5FBF19481BDE}" type="slidenum">
              <a:rPr lang="en-US" sz="1200" b="0" i="0" smtClean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200" b="0" i="0" dirty="0">
              <a:solidFill>
                <a:srgbClr val="AAAAAA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71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  <p15:guide id="2" pos="360">
          <p15:clr>
            <a:srgbClr val="FBAE40"/>
          </p15:clr>
        </p15:guide>
        <p15:guide id="3" pos="7296">
          <p15:clr>
            <a:srgbClr val="FBAE40"/>
          </p15:clr>
        </p15:guide>
        <p15:guide id="4" orient="horz" pos="3672" userDrawn="1">
          <p15:clr>
            <a:srgbClr val="FBAE40"/>
          </p15:clr>
        </p15:guide>
        <p15:guide id="5" orient="horz" pos="936">
          <p15:clr>
            <a:srgbClr val="FBAE40"/>
          </p15:clr>
        </p15:guide>
        <p15:guide id="7" pos="5856">
          <p15:clr>
            <a:srgbClr val="FBAE40"/>
          </p15:clr>
        </p15:guide>
        <p15:guide id="8" orient="horz" pos="504">
          <p15:clr>
            <a:srgbClr val="FBAE40"/>
          </p15:clr>
        </p15:guide>
        <p15:guide id="9" pos="3840">
          <p15:clr>
            <a:srgbClr val="FBAE40"/>
          </p15:clr>
        </p15:guide>
        <p15:guide id="10" pos="3552">
          <p15:clr>
            <a:srgbClr val="FBAE40"/>
          </p15:clr>
        </p15:guide>
        <p15:guide id="11" orient="horz" pos="122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71500" y="880086"/>
            <a:ext cx="11066256" cy="298939"/>
          </a:xfrm>
        </p:spPr>
        <p:txBody>
          <a:bodyPr>
            <a:noAutofit/>
          </a:bodyPr>
          <a:lstStyle>
            <a:lvl1pPr marL="0" indent="0">
              <a:buNone/>
              <a:defRPr sz="2200" b="0" i="0" baseline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This is an additional subtitle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71500" y="571500"/>
            <a:ext cx="11066256" cy="298939"/>
          </a:xfrm>
        </p:spPr>
        <p:txBody>
          <a:bodyPr>
            <a:noAutofit/>
          </a:bodyPr>
          <a:lstStyle>
            <a:lvl1pPr marL="0" indent="0">
              <a:buNone/>
              <a:defRPr sz="1200" b="0" i="0" baseline="0">
                <a:solidFill>
                  <a:srgbClr val="003875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THIS IS THE TITLE OF A SLIDE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287895"/>
            <a:ext cx="929075" cy="260839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571500" y="6082748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1500" y="1485900"/>
            <a:ext cx="5067300" cy="4327526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75"/>
              </a:buClr>
              <a:buSzTx/>
              <a:buFont typeface="Arial"/>
              <a:buChar char="•"/>
              <a:tabLst/>
              <a:defRPr sz="2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003875"/>
              </a:buClr>
              <a:defRPr sz="20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003875"/>
              </a:buClr>
              <a:defRPr sz="18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3875"/>
              </a:buClr>
              <a:defRPr sz="14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3875"/>
              </a:buClr>
              <a:defRPr sz="1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75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text</a:t>
            </a:r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5454161" y="6438439"/>
            <a:ext cx="1283678" cy="284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Confidential</a:t>
            </a:r>
          </a:p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571500" y="6290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E4D004-F3FD-1743-8447-5FBF19481BDE}" type="slidenum">
              <a:rPr lang="en-US" sz="1200" b="0" i="0" smtClean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200" b="0" i="0" dirty="0">
              <a:solidFill>
                <a:srgbClr val="AAAAAA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2204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  <p15:guide id="2" pos="360">
          <p15:clr>
            <a:srgbClr val="FBAE40"/>
          </p15:clr>
        </p15:guide>
        <p15:guide id="3" pos="7296">
          <p15:clr>
            <a:srgbClr val="FBAE40"/>
          </p15:clr>
        </p15:guide>
        <p15:guide id="4" orient="horz" pos="4056" userDrawn="1">
          <p15:clr>
            <a:srgbClr val="FBAE40"/>
          </p15:clr>
        </p15:guide>
        <p15:guide id="5" orient="horz" pos="936">
          <p15:clr>
            <a:srgbClr val="FBAE40"/>
          </p15:clr>
        </p15:guide>
        <p15:guide id="6" orient="horz" pos="1224">
          <p15:clr>
            <a:srgbClr val="FBAE40"/>
          </p15:clr>
        </p15:guide>
        <p15:guide id="7" pos="5856">
          <p15:clr>
            <a:srgbClr val="FBAE40"/>
          </p15:clr>
        </p15:guide>
        <p15:guide id="8" orient="horz" pos="504">
          <p15:clr>
            <a:srgbClr val="FBAE40"/>
          </p15:clr>
        </p15:guide>
        <p15:guide id="9" pos="3840">
          <p15:clr>
            <a:srgbClr val="FBAE40"/>
          </p15:clr>
        </p15:guide>
        <p15:guide id="10" pos="35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287895"/>
            <a:ext cx="929075" cy="260839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571500" y="6082748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571500"/>
            <a:ext cx="10591800" cy="750404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00387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THE SLIDE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1500" y="1485900"/>
            <a:ext cx="5067300" cy="4327526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75"/>
              </a:buClr>
              <a:buSzTx/>
              <a:buFont typeface="Arial"/>
              <a:buChar char="•"/>
              <a:tabLst/>
              <a:defRPr sz="2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003875"/>
              </a:buClr>
              <a:defRPr sz="20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003875"/>
              </a:buClr>
              <a:defRPr sz="18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3875"/>
              </a:buClr>
              <a:defRPr sz="14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3875"/>
              </a:buClr>
              <a:defRPr sz="1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75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text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096000" y="1485900"/>
            <a:ext cx="5067300" cy="4327526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75"/>
              </a:buClr>
              <a:buSzTx/>
              <a:buFont typeface="Arial"/>
              <a:buChar char="•"/>
              <a:tabLst/>
              <a:defRPr sz="2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003875"/>
              </a:buClr>
              <a:defRPr sz="20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003875"/>
              </a:buClr>
              <a:defRPr sz="18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3875"/>
              </a:buClr>
              <a:defRPr sz="14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3875"/>
              </a:buClr>
              <a:defRPr sz="1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75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text</a:t>
            </a:r>
          </a:p>
        </p:txBody>
      </p:sp>
      <p:sp>
        <p:nvSpPr>
          <p:cNvPr id="15" name="Date Placeholder 3"/>
          <p:cNvSpPr txBox="1">
            <a:spLocks/>
          </p:cNvSpPr>
          <p:nvPr userDrawn="1"/>
        </p:nvSpPr>
        <p:spPr>
          <a:xfrm>
            <a:off x="5454161" y="6374263"/>
            <a:ext cx="1283678" cy="284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Confidential</a:t>
            </a:r>
          </a:p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571500" y="6290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E4D004-F3FD-1743-8447-5FBF19481BDE}" type="slidenum">
              <a:rPr lang="en-US" sz="1200" b="0" i="0" smtClean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200" b="0" i="0" dirty="0">
              <a:solidFill>
                <a:srgbClr val="AAAAAA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762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  <p15:guide id="2" pos="360">
          <p15:clr>
            <a:srgbClr val="FBAE40"/>
          </p15:clr>
        </p15:guide>
        <p15:guide id="3" pos="7296">
          <p15:clr>
            <a:srgbClr val="FBAE40"/>
          </p15:clr>
        </p15:guide>
        <p15:guide id="4" orient="horz" pos="3960">
          <p15:clr>
            <a:srgbClr val="FBAE40"/>
          </p15:clr>
        </p15:guide>
        <p15:guide id="5" orient="horz" pos="936">
          <p15:clr>
            <a:srgbClr val="FBAE40"/>
          </p15:clr>
        </p15:guide>
        <p15:guide id="6" orient="horz" pos="1224">
          <p15:clr>
            <a:srgbClr val="FBAE40"/>
          </p15:clr>
        </p15:guide>
        <p15:guide id="7" pos="5856">
          <p15:clr>
            <a:srgbClr val="FBAE40"/>
          </p15:clr>
        </p15:guide>
        <p15:guide id="8" orient="horz" pos="504">
          <p15:clr>
            <a:srgbClr val="FBAE40"/>
          </p15:clr>
        </p15:guide>
        <p15:guide id="9" pos="3840">
          <p15:clr>
            <a:srgbClr val="FBAE40"/>
          </p15:clr>
        </p15:guide>
        <p15:guide id="10" pos="355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71500" y="1109540"/>
            <a:ext cx="10972800" cy="298939"/>
          </a:xfrm>
        </p:spPr>
        <p:txBody>
          <a:bodyPr>
            <a:noAutofit/>
          </a:bodyPr>
          <a:lstStyle>
            <a:lvl1pPr marL="0" indent="0">
              <a:buNone/>
              <a:defRPr sz="2200" b="0" i="0" baseline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This is an additional subtitle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571500"/>
            <a:ext cx="10972800" cy="750404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00387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THE SLIDE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287895"/>
            <a:ext cx="929075" cy="260839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571500" y="6082748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1500" y="1943100"/>
            <a:ext cx="5067300" cy="3848134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75"/>
              </a:buClr>
              <a:buSzTx/>
              <a:buFont typeface="Arial"/>
              <a:buChar char="•"/>
              <a:tabLst/>
              <a:defRPr sz="2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003875"/>
              </a:buClr>
              <a:defRPr sz="20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003875"/>
              </a:buClr>
              <a:defRPr sz="18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3875"/>
              </a:buClr>
              <a:defRPr sz="14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3875"/>
              </a:buClr>
              <a:defRPr sz="1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75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text</a:t>
            </a: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5454161" y="6374263"/>
            <a:ext cx="1283678" cy="284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Confidential</a:t>
            </a:r>
          </a:p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571500" y="6290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E4D004-F3FD-1743-8447-5FBF19481BDE}" type="slidenum">
              <a:rPr lang="en-US" sz="1200" b="0" i="0" smtClean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200" b="0" i="0" dirty="0">
              <a:solidFill>
                <a:srgbClr val="AAAAAA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5267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  <p15:guide id="2" pos="360">
          <p15:clr>
            <a:srgbClr val="FBAE40"/>
          </p15:clr>
        </p15:guide>
        <p15:guide id="3" pos="7296">
          <p15:clr>
            <a:srgbClr val="FBAE40"/>
          </p15:clr>
        </p15:guide>
        <p15:guide id="4" orient="horz" pos="3648" userDrawn="1">
          <p15:clr>
            <a:srgbClr val="FBAE40"/>
          </p15:clr>
        </p15:guide>
        <p15:guide id="5" orient="horz" pos="936">
          <p15:clr>
            <a:srgbClr val="FBAE40"/>
          </p15:clr>
        </p15:guide>
        <p15:guide id="6" orient="horz" pos="1224">
          <p15:clr>
            <a:srgbClr val="FBAE40"/>
          </p15:clr>
        </p15:guide>
        <p15:guide id="7" pos="5856">
          <p15:clr>
            <a:srgbClr val="FBAE40"/>
          </p15:clr>
        </p15:guide>
        <p15:guide id="8" orient="horz" pos="504">
          <p15:clr>
            <a:srgbClr val="FBAE40"/>
          </p15:clr>
        </p15:guide>
        <p15:guide id="9" pos="3840">
          <p15:clr>
            <a:srgbClr val="FBAE40"/>
          </p15:clr>
        </p15:guide>
        <p15:guide id="10" pos="355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576647" y="1490296"/>
            <a:ext cx="4323130" cy="4323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</a:t>
            </a:r>
            <a:r>
              <a:rPr lang="en-US" baseline="0" dirty="0" smtClean="0">
                <a:solidFill>
                  <a:schemeClr val="tx1"/>
                </a:solidFill>
              </a:rPr>
              <a:t> Image Here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71500" y="571500"/>
            <a:ext cx="10972800" cy="298939"/>
          </a:xfrm>
        </p:spPr>
        <p:txBody>
          <a:bodyPr>
            <a:noAutofit/>
          </a:bodyPr>
          <a:lstStyle>
            <a:lvl1pPr marL="0" indent="0">
              <a:buNone/>
              <a:defRPr sz="2200" b="0" i="0" baseline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This is an additional subtitle only slide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287895"/>
            <a:ext cx="929075" cy="260839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571500" y="6082748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1500" y="1485900"/>
            <a:ext cx="5067300" cy="4327526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75"/>
              </a:buClr>
              <a:buSzTx/>
              <a:buFont typeface="Arial"/>
              <a:buChar char="•"/>
              <a:tabLst/>
              <a:defRPr sz="2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003875"/>
              </a:buClr>
              <a:defRPr sz="20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003875"/>
              </a:buClr>
              <a:defRPr sz="18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3875"/>
              </a:buClr>
              <a:defRPr sz="14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3875"/>
              </a:buClr>
              <a:defRPr sz="1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75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text</a:t>
            </a: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5454161" y="6374263"/>
            <a:ext cx="1283678" cy="284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Confidential</a:t>
            </a:r>
          </a:p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571500" y="6290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E4D004-F3FD-1743-8447-5FBF19481BDE}" type="slidenum">
              <a:rPr lang="en-US" sz="1200" b="0" i="0" smtClean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200" b="0" i="0" dirty="0">
              <a:solidFill>
                <a:srgbClr val="AAAAAA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6466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  <p15:guide id="2" pos="360">
          <p15:clr>
            <a:srgbClr val="FBAE40"/>
          </p15:clr>
        </p15:guide>
        <p15:guide id="3" pos="7296">
          <p15:clr>
            <a:srgbClr val="FBAE40"/>
          </p15:clr>
        </p15:guide>
        <p15:guide id="4" orient="horz" pos="3672" userDrawn="1">
          <p15:clr>
            <a:srgbClr val="FBAE40"/>
          </p15:clr>
        </p15:guide>
        <p15:guide id="5" orient="horz" pos="936">
          <p15:clr>
            <a:srgbClr val="FBAE40"/>
          </p15:clr>
        </p15:guide>
        <p15:guide id="6" orient="horz" pos="1224">
          <p15:clr>
            <a:srgbClr val="FBAE40"/>
          </p15:clr>
        </p15:guide>
        <p15:guide id="7" pos="5856">
          <p15:clr>
            <a:srgbClr val="FBAE40"/>
          </p15:clr>
        </p15:guide>
        <p15:guide id="8" orient="horz" pos="504">
          <p15:clr>
            <a:srgbClr val="FBAE40"/>
          </p15:clr>
        </p15:guide>
        <p15:guide id="9" pos="3840">
          <p15:clr>
            <a:srgbClr val="FBAE40"/>
          </p15:clr>
        </p15:guide>
        <p15:guide id="10" pos="355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381539" y="1242391"/>
            <a:ext cx="8984974" cy="4571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Image Here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71500" y="571500"/>
            <a:ext cx="10972800" cy="298939"/>
          </a:xfrm>
        </p:spPr>
        <p:txBody>
          <a:bodyPr>
            <a:noAutofit/>
          </a:bodyPr>
          <a:lstStyle>
            <a:lvl1pPr marL="0" indent="0">
              <a:buNone/>
              <a:defRPr sz="2200" b="0" i="0" baseline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This is an additional subtitle only slide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287895"/>
            <a:ext cx="929075" cy="260839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71500" y="6082748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 txBox="1">
            <a:spLocks/>
          </p:cNvSpPr>
          <p:nvPr userDrawn="1"/>
        </p:nvSpPr>
        <p:spPr>
          <a:xfrm>
            <a:off x="5454161" y="6374263"/>
            <a:ext cx="1283678" cy="284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Confidential</a:t>
            </a:r>
          </a:p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71500" y="6290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E4D004-F3FD-1743-8447-5FBF19481BDE}" type="slidenum">
              <a:rPr lang="en-US" sz="1200" b="0" i="0" smtClean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200" b="0" i="0" dirty="0">
              <a:solidFill>
                <a:srgbClr val="AAAAAA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263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  <p15:guide id="2" pos="360">
          <p15:clr>
            <a:srgbClr val="FBAE40"/>
          </p15:clr>
        </p15:guide>
        <p15:guide id="3" pos="7296">
          <p15:clr>
            <a:srgbClr val="FBAE40"/>
          </p15:clr>
        </p15:guide>
        <p15:guide id="4" orient="horz" pos="3960">
          <p15:clr>
            <a:srgbClr val="FBAE40"/>
          </p15:clr>
        </p15:guide>
        <p15:guide id="5" orient="horz" pos="936">
          <p15:clr>
            <a:srgbClr val="FBAE40"/>
          </p15:clr>
        </p15:guide>
        <p15:guide id="6" orient="horz" pos="1224">
          <p15:clr>
            <a:srgbClr val="FBAE40"/>
          </p15:clr>
        </p15:guide>
        <p15:guide id="7" pos="5856">
          <p15:clr>
            <a:srgbClr val="FBAE40"/>
          </p15:clr>
        </p15:guide>
        <p15:guide id="8" orient="horz" pos="504">
          <p15:clr>
            <a:srgbClr val="FBAE40"/>
          </p15:clr>
        </p15:guide>
        <p15:guide id="9" pos="3840">
          <p15:clr>
            <a:srgbClr val="FBAE40"/>
          </p15:clr>
        </p15:guide>
        <p15:guide id="10" pos="355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678" b="-9351"/>
          <a:stretch/>
        </p:blipFill>
        <p:spPr>
          <a:xfrm>
            <a:off x="1145628" y="0"/>
            <a:ext cx="11046372" cy="74066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" y="3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879" y="5970155"/>
            <a:ext cx="1203318" cy="337833"/>
          </a:xfrm>
          <a:prstGeom prst="rect">
            <a:avLst/>
          </a:prstGeom>
        </p:spPr>
      </p:pic>
      <p:pic>
        <p:nvPicPr>
          <p:cNvPr id="14" name="Picture 13" descr="Quest_Bubbles_1_1.ai"/>
          <p:cNvPicPr>
            <a:picLocks noChangeAspect="1"/>
          </p:cNvPicPr>
          <p:nvPr/>
        </p:nvPicPr>
        <p:blipFill rotWithShape="1">
          <a:blip r:embed="rId5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668" t="35298" b="24992"/>
          <a:stretch/>
        </p:blipFill>
        <p:spPr>
          <a:xfrm>
            <a:off x="-105100" y="-147144"/>
            <a:ext cx="9807440" cy="510213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5295900"/>
            <a:ext cx="6756399" cy="661316"/>
          </a:xfrm>
        </p:spPr>
        <p:txBody>
          <a:bodyPr anchor="b">
            <a:normAutofit/>
          </a:bodyPr>
          <a:lstStyle>
            <a:lvl1pPr algn="l">
              <a:defRPr sz="4000" b="0" i="0" baseline="0">
                <a:solidFill>
                  <a:srgbClr val="00387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PRESENTATION HEADLINE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5880575"/>
            <a:ext cx="6137275" cy="546997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Presenter’s name, title, 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678" b="-9351"/>
          <a:stretch/>
        </p:blipFill>
        <p:spPr>
          <a:xfrm>
            <a:off x="1145628" y="0"/>
            <a:ext cx="11046372" cy="74066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" y="3"/>
            <a:ext cx="12192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879" y="5970155"/>
            <a:ext cx="1203318" cy="337833"/>
          </a:xfrm>
          <a:prstGeom prst="rect">
            <a:avLst/>
          </a:prstGeom>
        </p:spPr>
      </p:pic>
      <p:pic>
        <p:nvPicPr>
          <p:cNvPr id="16" name="Picture 15" descr="Quest_Bubbles_1_1.ai"/>
          <p:cNvPicPr>
            <a:picLocks noChangeAspect="1"/>
          </p:cNvPicPr>
          <p:nvPr userDrawn="1"/>
        </p:nvPicPr>
        <p:blipFill rotWithShape="1">
          <a:blip r:embed="rId5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668" t="35298" b="24992"/>
          <a:stretch/>
        </p:blipFill>
        <p:spPr>
          <a:xfrm>
            <a:off x="-105100" y="-147144"/>
            <a:ext cx="9807440" cy="510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451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60">
          <p15:clr>
            <a:srgbClr val="FBAE40"/>
          </p15:clr>
        </p15:guide>
        <p15:guide id="3" orient="horz" pos="374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B4F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3369" y="3236087"/>
            <a:ext cx="4869084" cy="48690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571501" y="3429000"/>
            <a:ext cx="5981700" cy="1346139"/>
          </a:xfrm>
        </p:spPr>
        <p:txBody>
          <a:bodyPr anchor="b">
            <a:normAutofit/>
          </a:bodyPr>
          <a:lstStyle>
            <a:lvl1pPr algn="l">
              <a:defRPr sz="40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</a:t>
            </a:r>
            <a:br>
              <a:rPr lang="en-US" dirty="0" smtClean="0"/>
            </a:br>
            <a:r>
              <a:rPr lang="en-US" dirty="0" smtClean="0"/>
              <a:t>THE SECTION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77" y="6145824"/>
            <a:ext cx="949951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061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B4F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3369" y="3236087"/>
            <a:ext cx="4869084" cy="48690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571501" y="3429000"/>
            <a:ext cx="5981700" cy="1346139"/>
          </a:xfrm>
        </p:spPr>
        <p:txBody>
          <a:bodyPr anchor="b">
            <a:normAutofit/>
          </a:bodyPr>
          <a:lstStyle>
            <a:lvl1pPr algn="l">
              <a:defRPr sz="40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</a:t>
            </a:r>
            <a:br>
              <a:rPr lang="en-US" dirty="0" smtClean="0"/>
            </a:br>
            <a:r>
              <a:rPr lang="en-US" dirty="0" smtClean="0"/>
              <a:t>THE SECTION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77" y="6145824"/>
            <a:ext cx="949951" cy="2667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B4F14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3369" y="3236087"/>
            <a:ext cx="4869084" cy="48690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77" y="6145824"/>
            <a:ext cx="949951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056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4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B4F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3369" y="3236087"/>
            <a:ext cx="4869084" cy="48690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571501" y="3429000"/>
            <a:ext cx="5981700" cy="1346139"/>
          </a:xfrm>
        </p:spPr>
        <p:txBody>
          <a:bodyPr anchor="b">
            <a:normAutofit/>
          </a:bodyPr>
          <a:lstStyle>
            <a:lvl1pPr algn="l">
              <a:defRPr sz="40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</a:t>
            </a:r>
            <a:br>
              <a:rPr lang="en-US" dirty="0" smtClean="0"/>
            </a:br>
            <a:r>
              <a:rPr lang="en-US" dirty="0" smtClean="0"/>
              <a:t>THE SECTION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77" y="6145824"/>
            <a:ext cx="949951" cy="2667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4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B4F14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3369" y="3236087"/>
            <a:ext cx="4869084" cy="48690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77" y="6145824"/>
            <a:ext cx="949951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808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53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48" y="0"/>
            <a:ext cx="12192000" cy="6858000"/>
          </a:xfrm>
          <a:prstGeom prst="rect">
            <a:avLst/>
          </a:prstGeom>
          <a:noFill/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3798277"/>
            <a:ext cx="7798777" cy="1346139"/>
          </a:xfrm>
        </p:spPr>
        <p:txBody>
          <a:bodyPr anchor="b">
            <a:normAutofit/>
          </a:bodyPr>
          <a:lstStyle>
            <a:lvl1pPr algn="l">
              <a:defRPr sz="4000" b="0" i="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THE PRESENTATION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148749"/>
            <a:ext cx="929075" cy="26083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5197820"/>
            <a:ext cx="6137275" cy="546997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Presenter’s name, title, date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53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48" y="0"/>
            <a:ext cx="12192000" cy="6858000"/>
          </a:xfrm>
          <a:prstGeom prst="rect">
            <a:avLst/>
          </a:prstGeom>
          <a:noFill/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148749"/>
            <a:ext cx="929075" cy="26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0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GettyImages-554392027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80" r="1386" b="17606"/>
          <a:stretch/>
        </p:blipFill>
        <p:spPr>
          <a:xfrm>
            <a:off x="13648" y="0"/>
            <a:ext cx="12178352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48" y="0"/>
            <a:ext cx="12192000" cy="6912864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3798277"/>
            <a:ext cx="7798777" cy="1346139"/>
          </a:xfrm>
        </p:spPr>
        <p:txBody>
          <a:bodyPr anchor="b">
            <a:normAutofit/>
          </a:bodyPr>
          <a:lstStyle>
            <a:lvl1pPr algn="l">
              <a:defRPr sz="4000" b="0" i="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THE PRESENTATION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780" y="6148749"/>
            <a:ext cx="952629" cy="260839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5197820"/>
            <a:ext cx="6137275" cy="546997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Presenter’s name, title, date</a:t>
            </a:r>
          </a:p>
        </p:txBody>
      </p:sp>
      <p:pic>
        <p:nvPicPr>
          <p:cNvPr id="7" name="Picture 6" descr="GettyImages-55439202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80" r="1386" b="17606"/>
          <a:stretch/>
        </p:blipFill>
        <p:spPr>
          <a:xfrm>
            <a:off x="13648" y="0"/>
            <a:ext cx="12178352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48" y="0"/>
            <a:ext cx="12192000" cy="69128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780" y="6148749"/>
            <a:ext cx="952629" cy="26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122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ettyImages-554391989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7" t="-498" r="861" b="17234"/>
          <a:stretch/>
        </p:blipFill>
        <p:spPr>
          <a:xfrm>
            <a:off x="0" y="-41216"/>
            <a:ext cx="12192000" cy="68992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48" y="0"/>
            <a:ext cx="12192000" cy="6912864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3798277"/>
            <a:ext cx="7798777" cy="1346139"/>
          </a:xfrm>
        </p:spPr>
        <p:txBody>
          <a:bodyPr anchor="b">
            <a:normAutofit/>
          </a:bodyPr>
          <a:lstStyle>
            <a:lvl1pPr algn="l">
              <a:defRPr sz="4000" b="0" i="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THE PRESENTATION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148749"/>
            <a:ext cx="929075" cy="260839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5197820"/>
            <a:ext cx="6137275" cy="546997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Presenter’s name, title, date</a:t>
            </a:r>
          </a:p>
        </p:txBody>
      </p:sp>
      <p:pic>
        <p:nvPicPr>
          <p:cNvPr id="7" name="Picture 6" descr="GettyImages-554391989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7" t="-498" r="861" b="17234"/>
          <a:stretch/>
        </p:blipFill>
        <p:spPr>
          <a:xfrm>
            <a:off x="0" y="-41216"/>
            <a:ext cx="12192000" cy="68992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48" y="0"/>
            <a:ext cx="12192000" cy="69128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148749"/>
            <a:ext cx="929075" cy="26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052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3912">
          <p15:clr>
            <a:srgbClr val="FBAE40"/>
          </p15:clr>
        </p15:guide>
        <p15:guide id="4" pos="7272">
          <p15:clr>
            <a:srgbClr val="FBAE40"/>
          </p15:clr>
        </p15:guide>
        <p15:guide id="5" pos="6360">
          <p15:clr>
            <a:srgbClr val="FBAE40"/>
          </p15:clr>
        </p15:guide>
        <p15:guide id="6" orient="horz" pos="240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ettyImages-554391989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7" t="-498" r="861" b="17234"/>
          <a:stretch/>
        </p:blipFill>
        <p:spPr>
          <a:xfrm>
            <a:off x="0" y="-41216"/>
            <a:ext cx="12192000" cy="68992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48" y="0"/>
            <a:ext cx="12192000" cy="6912864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3798277"/>
            <a:ext cx="7798777" cy="1346139"/>
          </a:xfrm>
        </p:spPr>
        <p:txBody>
          <a:bodyPr anchor="b">
            <a:normAutofit/>
          </a:bodyPr>
          <a:lstStyle>
            <a:lvl1pPr algn="l">
              <a:defRPr sz="4000" b="0" i="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THE PRESENTATION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148749"/>
            <a:ext cx="929075" cy="260839"/>
          </a:xfrm>
          <a:prstGeom prst="rect">
            <a:avLst/>
          </a:prstGeom>
        </p:spPr>
      </p:pic>
      <p:pic>
        <p:nvPicPr>
          <p:cNvPr id="6" name="Picture 5" descr="GettyImages-554391989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7" t="-498" r="861" b="17234"/>
          <a:stretch/>
        </p:blipFill>
        <p:spPr>
          <a:xfrm>
            <a:off x="0" y="-41216"/>
            <a:ext cx="12192000" cy="68992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48" y="0"/>
            <a:ext cx="12192000" cy="69128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148749"/>
            <a:ext cx="929075" cy="26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471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3912">
          <p15:clr>
            <a:srgbClr val="FBAE40"/>
          </p15:clr>
        </p15:guide>
        <p15:guide id="4" pos="7272">
          <p15:clr>
            <a:srgbClr val="FBAE40"/>
          </p15:clr>
        </p15:guide>
        <p15:guide id="5" pos="6360">
          <p15:clr>
            <a:srgbClr val="FBAE40"/>
          </p15:clr>
        </p15:guide>
        <p15:guide id="6" orient="horz" pos="240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tion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3798277"/>
            <a:ext cx="7798777" cy="1346139"/>
          </a:xfrm>
        </p:spPr>
        <p:txBody>
          <a:bodyPr anchor="b">
            <a:normAutofit/>
          </a:bodyPr>
          <a:lstStyle>
            <a:lvl1pPr algn="l">
              <a:defRPr sz="4000" b="0" i="0" baseline="0">
                <a:solidFill>
                  <a:srgbClr val="00387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THE PRESENTATION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066" y="6145824"/>
            <a:ext cx="949951" cy="266700"/>
          </a:xfrm>
          <a:prstGeom prst="rect">
            <a:avLst/>
          </a:prstGeom>
        </p:spPr>
      </p:pic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5197820"/>
            <a:ext cx="6137275" cy="546997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Presenter’s name, title, date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066" y="6145824"/>
            <a:ext cx="949951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568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3888">
          <p15:clr>
            <a:srgbClr val="FBAE40"/>
          </p15:clr>
        </p15:guide>
        <p15:guide id="4" pos="7296">
          <p15:clr>
            <a:srgbClr val="FBAE40"/>
          </p15:clr>
        </p15:guide>
        <p15:guide id="5" pos="6240">
          <p15:clr>
            <a:srgbClr val="FBAE40"/>
          </p15:clr>
        </p15:guide>
        <p15:guide id="6" orient="horz" pos="2376">
          <p15:clr>
            <a:srgbClr val="FBAE40"/>
          </p15:clr>
        </p15:guide>
        <p15:guide id="7" pos="6672">
          <p15:clr>
            <a:srgbClr val="FBAE40"/>
          </p15:clr>
        </p15:guide>
        <p15:guide id="8" orient="horz" pos="4056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ettyImages-555798921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42" t="20649" r="51296" b="21830"/>
          <a:stretch/>
        </p:blipFill>
        <p:spPr>
          <a:xfrm>
            <a:off x="6213247" y="0"/>
            <a:ext cx="600283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3429000"/>
            <a:ext cx="5981699" cy="1346139"/>
          </a:xfrm>
        </p:spPr>
        <p:txBody>
          <a:bodyPr anchor="b">
            <a:normAutofit/>
          </a:bodyPr>
          <a:lstStyle>
            <a:lvl1pPr algn="l">
              <a:defRPr sz="4000" b="0" i="0" baseline="0">
                <a:solidFill>
                  <a:srgbClr val="00387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</a:t>
            </a:r>
            <a:br>
              <a:rPr lang="en-US" dirty="0" smtClean="0"/>
            </a:br>
            <a:r>
              <a:rPr lang="en-US" dirty="0" smtClean="0"/>
              <a:t>THE SECTION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67" y="6148749"/>
            <a:ext cx="929075" cy="260839"/>
          </a:xfrm>
          <a:prstGeom prst="rect">
            <a:avLst/>
          </a:prstGeom>
        </p:spPr>
      </p:pic>
      <p:pic>
        <p:nvPicPr>
          <p:cNvPr id="6" name="Picture 5" descr="GettyImages-55579892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42" t="20649" r="51296" b="21830"/>
          <a:stretch/>
        </p:blipFill>
        <p:spPr>
          <a:xfrm>
            <a:off x="6213247" y="0"/>
            <a:ext cx="600283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67" y="6148749"/>
            <a:ext cx="929075" cy="26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39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  <p15:guide id="3" pos="412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67" b="3567"/>
          <a:stretch/>
        </p:blipFill>
        <p:spPr>
          <a:xfrm>
            <a:off x="1103971" y="0"/>
            <a:ext cx="11088029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71501" y="3429000"/>
            <a:ext cx="5981700" cy="1346139"/>
          </a:xfrm>
        </p:spPr>
        <p:txBody>
          <a:bodyPr anchor="b">
            <a:normAutofit/>
          </a:bodyPr>
          <a:lstStyle>
            <a:lvl1pPr algn="l">
              <a:defRPr sz="4000" b="0" i="0" baseline="0">
                <a:solidFill>
                  <a:srgbClr val="00387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</a:t>
            </a:r>
            <a:br>
              <a:rPr lang="en-US" dirty="0" smtClean="0"/>
            </a:br>
            <a:r>
              <a:rPr lang="en-US" dirty="0" smtClean="0"/>
              <a:t>THE SECTION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67" y="6148749"/>
            <a:ext cx="929075" cy="2608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67" b="3567"/>
          <a:stretch/>
        </p:blipFill>
        <p:spPr>
          <a:xfrm>
            <a:off x="1103971" y="0"/>
            <a:ext cx="11088029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67" y="6148749"/>
            <a:ext cx="929075" cy="26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463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  <p15:guide id="3" pos="412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ttyImages-568519443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1000" t="5445" r="47110" b="5445"/>
          <a:stretch/>
        </p:blipFill>
        <p:spPr>
          <a:xfrm>
            <a:off x="4839854" y="0"/>
            <a:ext cx="7376223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5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71501" y="3429000"/>
            <a:ext cx="5981700" cy="1346139"/>
          </a:xfrm>
        </p:spPr>
        <p:txBody>
          <a:bodyPr anchor="b">
            <a:normAutofit/>
          </a:bodyPr>
          <a:lstStyle>
            <a:lvl1pPr algn="l">
              <a:defRPr sz="4000" b="0" i="0" baseline="0">
                <a:solidFill>
                  <a:srgbClr val="00387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</a:t>
            </a:r>
            <a:br>
              <a:rPr lang="en-US" dirty="0" smtClean="0"/>
            </a:br>
            <a:r>
              <a:rPr lang="en-US" dirty="0" smtClean="0"/>
              <a:t>THE SECTION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67" y="6148749"/>
            <a:ext cx="929075" cy="260839"/>
          </a:xfrm>
          <a:prstGeom prst="rect">
            <a:avLst/>
          </a:prstGeom>
        </p:spPr>
      </p:pic>
      <p:pic>
        <p:nvPicPr>
          <p:cNvPr id="6" name="Picture 5" descr="GettyImages-568519443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1000" t="5445" r="47110" b="5445"/>
          <a:stretch/>
        </p:blipFill>
        <p:spPr>
          <a:xfrm>
            <a:off x="4839854" y="0"/>
            <a:ext cx="7376223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50" y="0"/>
            <a:ext cx="12192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67" y="6148749"/>
            <a:ext cx="929075" cy="26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909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  <p15:guide id="3" pos="412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4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B4F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3369" y="3236087"/>
            <a:ext cx="4869084" cy="48690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571501" y="3429000"/>
            <a:ext cx="5981700" cy="1346139"/>
          </a:xfrm>
        </p:spPr>
        <p:txBody>
          <a:bodyPr anchor="b">
            <a:normAutofit/>
          </a:bodyPr>
          <a:lstStyle>
            <a:lvl1pPr algn="l">
              <a:defRPr sz="40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</a:t>
            </a:r>
            <a:br>
              <a:rPr lang="en-US" dirty="0" smtClean="0"/>
            </a:br>
            <a:r>
              <a:rPr lang="en-US" dirty="0" smtClean="0"/>
              <a:t>THE SECTION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77" y="6145824"/>
            <a:ext cx="949951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687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1500" y="1485900"/>
            <a:ext cx="11010900" cy="4327526"/>
          </a:xfrm>
        </p:spPr>
        <p:txBody>
          <a:bodyPr>
            <a:normAutofit/>
          </a:bodyPr>
          <a:lstStyle>
            <a:lvl1pPr>
              <a:buClr>
                <a:srgbClr val="003875"/>
              </a:buClr>
              <a:defRPr sz="2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003875"/>
              </a:buClr>
              <a:defRPr sz="20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003875"/>
              </a:buClr>
              <a:defRPr sz="18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3875"/>
              </a:buClr>
              <a:defRPr sz="14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3875"/>
              </a:buClr>
              <a:defRPr sz="1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287895"/>
            <a:ext cx="929075" cy="260839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/>
        </p:nvSpPr>
        <p:spPr>
          <a:xfrm>
            <a:off x="5454161" y="6374263"/>
            <a:ext cx="1283678" cy="284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Confidential</a:t>
            </a:r>
          </a:p>
          <a:p>
            <a:pPr algn="ctr"/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571500"/>
            <a:ext cx="10972800" cy="750404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00387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THE SLIDE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71500" y="6082748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1500" y="6290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E4D004-F3FD-1743-8447-5FBF19481BDE}" type="slidenum">
              <a:rPr lang="en-US" sz="1200" b="0" i="0" smtClean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200" b="0" i="0" dirty="0">
              <a:solidFill>
                <a:srgbClr val="AAAAAA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287895"/>
            <a:ext cx="929075" cy="260839"/>
          </a:xfrm>
          <a:prstGeom prst="rect">
            <a:avLst/>
          </a:prstGeom>
        </p:spPr>
      </p:pic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5454161" y="6374263"/>
            <a:ext cx="1283678" cy="284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Confidential</a:t>
            </a:r>
          </a:p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71500" y="6082748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571500" y="6290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E4D004-F3FD-1743-8447-5FBF19481BDE}" type="slidenum">
              <a:rPr lang="en-US" sz="1200" b="0" i="0" smtClean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200" b="0" i="0" dirty="0">
              <a:solidFill>
                <a:srgbClr val="AAAAAA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822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  <p15:guide id="2" pos="360">
          <p15:clr>
            <a:srgbClr val="FBAE40"/>
          </p15:clr>
        </p15:guide>
        <p15:guide id="3" pos="7296">
          <p15:clr>
            <a:srgbClr val="FBAE40"/>
          </p15:clr>
        </p15:guide>
        <p15:guide id="5" orient="horz" pos="936">
          <p15:clr>
            <a:srgbClr val="FBAE40"/>
          </p15:clr>
        </p15:guide>
        <p15:guide id="6" orient="horz" pos="1224">
          <p15:clr>
            <a:srgbClr val="FBAE40"/>
          </p15:clr>
        </p15:guide>
        <p15:guide id="7" pos="5856">
          <p15:clr>
            <a:srgbClr val="FBAE40"/>
          </p15:clr>
        </p15:guide>
        <p15:guide id="8" orient="horz" pos="504">
          <p15:clr>
            <a:srgbClr val="FBAE40"/>
          </p15:clr>
        </p15:guide>
        <p15:guide id="9" pos="3840">
          <p15:clr>
            <a:srgbClr val="FBAE40"/>
          </p15:clr>
        </p15:guide>
        <p15:guide id="10" pos="3552">
          <p15:clr>
            <a:srgbClr val="FBAE40"/>
          </p15:clr>
        </p15:guide>
        <p15:guide id="15" orient="horz" pos="3663" userDrawn="1">
          <p15:clr>
            <a:srgbClr val="FBAE40"/>
          </p15:clr>
        </p15:guide>
        <p15:guide id="16" orient="horz" pos="4080" userDrawn="1">
          <p15:clr>
            <a:srgbClr val="FBAE40"/>
          </p15:clr>
        </p15:guide>
        <p15:guide id="17" pos="6648" userDrawn="1">
          <p15:clr>
            <a:srgbClr val="FBAE40"/>
          </p15:clr>
        </p15:guide>
        <p15:guide id="18" pos="7272" userDrawn="1">
          <p15:clr>
            <a:srgbClr val="FBAE40"/>
          </p15:clr>
        </p15:guide>
        <p15:guide id="19" orient="horz" pos="420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71500" y="1109540"/>
            <a:ext cx="11010900" cy="298939"/>
          </a:xfrm>
        </p:spPr>
        <p:txBody>
          <a:bodyPr>
            <a:noAutofit/>
          </a:bodyPr>
          <a:lstStyle>
            <a:lvl1pPr marL="0" indent="0">
              <a:buNone/>
              <a:defRPr sz="2200" b="0" i="0" baseline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This is an additional subtitle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571500"/>
            <a:ext cx="11010900" cy="750404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00387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THE SLIDE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287895"/>
            <a:ext cx="929075" cy="260839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571500" y="6082748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1500" y="1943100"/>
            <a:ext cx="11010900" cy="3886200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75"/>
              </a:buClr>
              <a:buSzTx/>
              <a:buFont typeface="Arial"/>
              <a:buChar char="•"/>
              <a:tabLst/>
              <a:defRPr sz="2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003875"/>
              </a:buClr>
              <a:defRPr sz="20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003875"/>
              </a:buClr>
              <a:defRPr sz="18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3875"/>
              </a:buClr>
              <a:defRPr sz="14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3875"/>
              </a:buClr>
              <a:defRPr sz="1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75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text</a:t>
            </a:r>
          </a:p>
        </p:txBody>
      </p:sp>
      <p:sp>
        <p:nvSpPr>
          <p:cNvPr id="19" name="Date Placeholder 3"/>
          <p:cNvSpPr txBox="1">
            <a:spLocks/>
          </p:cNvSpPr>
          <p:nvPr/>
        </p:nvSpPr>
        <p:spPr>
          <a:xfrm>
            <a:off x="5454161" y="6374263"/>
            <a:ext cx="1283678" cy="284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Confidential</a:t>
            </a:r>
          </a:p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1500" y="6290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E4D004-F3FD-1743-8447-5FBF19481BDE}" type="slidenum">
              <a:rPr lang="en-US" sz="1200" b="0" i="0" smtClean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200" b="0" i="0" dirty="0">
              <a:solidFill>
                <a:srgbClr val="AAAAAA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287895"/>
            <a:ext cx="929075" cy="260839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71500" y="6082748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5454161" y="6374263"/>
            <a:ext cx="1283678" cy="284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Confidential</a:t>
            </a:r>
          </a:p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71500" y="6290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E4D004-F3FD-1743-8447-5FBF19481BDE}" type="slidenum">
              <a:rPr lang="en-US" sz="1200" b="0" i="0" smtClean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200" b="0" i="0" dirty="0">
              <a:solidFill>
                <a:srgbClr val="AAAAAA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5972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  <p15:guide id="2" pos="360">
          <p15:clr>
            <a:srgbClr val="FBAE40"/>
          </p15:clr>
        </p15:guide>
        <p15:guide id="3" pos="7296">
          <p15:clr>
            <a:srgbClr val="FBAE40"/>
          </p15:clr>
        </p15:guide>
        <p15:guide id="5" orient="horz" pos="936">
          <p15:clr>
            <a:srgbClr val="FBAE40"/>
          </p15:clr>
        </p15:guide>
        <p15:guide id="7" pos="5856">
          <p15:clr>
            <a:srgbClr val="FBAE40"/>
          </p15:clr>
        </p15:guide>
        <p15:guide id="8" orient="horz" pos="504">
          <p15:clr>
            <a:srgbClr val="FBAE40"/>
          </p15:clr>
        </p15:guide>
        <p15:guide id="9" pos="3840">
          <p15:clr>
            <a:srgbClr val="FBAE40"/>
          </p15:clr>
        </p15:guide>
        <p15:guide id="10" pos="3552">
          <p15:clr>
            <a:srgbClr val="FBAE40"/>
          </p15:clr>
        </p15:guide>
        <p15:guide id="12" orient="horz" pos="3672" userDrawn="1">
          <p15:clr>
            <a:srgbClr val="FBAE40"/>
          </p15:clr>
        </p15:guide>
        <p15:guide id="13" orient="horz" pos="1224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,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71500" y="880086"/>
            <a:ext cx="11066256" cy="298939"/>
          </a:xfrm>
        </p:spPr>
        <p:txBody>
          <a:bodyPr>
            <a:noAutofit/>
          </a:bodyPr>
          <a:lstStyle>
            <a:lvl1pPr marL="0" indent="0">
              <a:buNone/>
              <a:defRPr sz="2200" b="0" i="0" baseline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This is an additional subtitle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71500" y="571500"/>
            <a:ext cx="11066256" cy="298939"/>
          </a:xfrm>
        </p:spPr>
        <p:txBody>
          <a:bodyPr>
            <a:noAutofit/>
          </a:bodyPr>
          <a:lstStyle>
            <a:lvl1pPr marL="0" indent="0">
              <a:buNone/>
              <a:defRPr sz="1200" b="0" i="0" baseline="0">
                <a:solidFill>
                  <a:srgbClr val="003875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THIS IS THE TITLE OF A SLIDE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287895"/>
            <a:ext cx="929075" cy="260839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571500" y="6082748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1500" y="1485900"/>
            <a:ext cx="5067300" cy="4327526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75"/>
              </a:buClr>
              <a:buSzTx/>
              <a:buFont typeface="Arial"/>
              <a:buChar char="•"/>
              <a:tabLst/>
              <a:defRPr sz="2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003875"/>
              </a:buClr>
              <a:defRPr sz="20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003875"/>
              </a:buClr>
              <a:defRPr sz="18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3875"/>
              </a:buClr>
              <a:defRPr sz="14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3875"/>
              </a:buClr>
              <a:defRPr sz="1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75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text</a:t>
            </a:r>
          </a:p>
        </p:txBody>
      </p:sp>
      <p:sp>
        <p:nvSpPr>
          <p:cNvPr id="13" name="Date Placeholder 3"/>
          <p:cNvSpPr txBox="1">
            <a:spLocks/>
          </p:cNvSpPr>
          <p:nvPr/>
        </p:nvSpPr>
        <p:spPr>
          <a:xfrm>
            <a:off x="5454161" y="6438439"/>
            <a:ext cx="1283678" cy="284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Confidential</a:t>
            </a:r>
          </a:p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1500" y="6290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E4D004-F3FD-1743-8447-5FBF19481BDE}" type="slidenum">
              <a:rPr lang="en-US" sz="1200" b="0" i="0" smtClean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200" b="0" i="0" dirty="0">
              <a:solidFill>
                <a:srgbClr val="AAAAAA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287895"/>
            <a:ext cx="929075" cy="260839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71500" y="6082748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3"/>
          <p:cNvSpPr txBox="1">
            <a:spLocks/>
          </p:cNvSpPr>
          <p:nvPr userDrawn="1"/>
        </p:nvSpPr>
        <p:spPr>
          <a:xfrm>
            <a:off x="5454161" y="6438439"/>
            <a:ext cx="1283678" cy="284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Confidential</a:t>
            </a:r>
          </a:p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71500" y="6290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E4D004-F3FD-1743-8447-5FBF19481BDE}" type="slidenum">
              <a:rPr lang="en-US" sz="1200" b="0" i="0" smtClean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200" b="0" i="0" dirty="0">
              <a:solidFill>
                <a:srgbClr val="AAAAAA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9806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  <p15:guide id="2" pos="360">
          <p15:clr>
            <a:srgbClr val="FBAE40"/>
          </p15:clr>
        </p15:guide>
        <p15:guide id="3" pos="7296">
          <p15:clr>
            <a:srgbClr val="FBAE40"/>
          </p15:clr>
        </p15:guide>
        <p15:guide id="5" orient="horz" pos="936">
          <p15:clr>
            <a:srgbClr val="FBAE40"/>
          </p15:clr>
        </p15:guide>
        <p15:guide id="6" orient="horz" pos="1224">
          <p15:clr>
            <a:srgbClr val="FBAE40"/>
          </p15:clr>
        </p15:guide>
        <p15:guide id="7" pos="5856">
          <p15:clr>
            <a:srgbClr val="FBAE40"/>
          </p15:clr>
        </p15:guide>
        <p15:guide id="8" orient="horz" pos="504">
          <p15:clr>
            <a:srgbClr val="FBAE40"/>
          </p15:clr>
        </p15:guide>
        <p15:guide id="9" pos="3840">
          <p15:clr>
            <a:srgbClr val="FBAE40"/>
          </p15:clr>
        </p15:guide>
        <p15:guide id="10" pos="3552">
          <p15:clr>
            <a:srgbClr val="FBAE40"/>
          </p15:clr>
        </p15:guide>
        <p15:guide id="11" orient="horz" pos="4056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287895"/>
            <a:ext cx="929075" cy="26083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71500" y="6082748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571500"/>
            <a:ext cx="10591800" cy="750404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00387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THE SLIDE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1500" y="1485900"/>
            <a:ext cx="5067300" cy="4327526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75"/>
              </a:buClr>
              <a:buSzTx/>
              <a:buFont typeface="Arial"/>
              <a:buChar char="•"/>
              <a:tabLst/>
              <a:defRPr sz="2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003875"/>
              </a:buClr>
              <a:defRPr sz="20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003875"/>
              </a:buClr>
              <a:defRPr sz="18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3875"/>
              </a:buClr>
              <a:defRPr sz="14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3875"/>
              </a:buClr>
              <a:defRPr sz="1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75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text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096000" y="1485900"/>
            <a:ext cx="5067300" cy="4327526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75"/>
              </a:buClr>
              <a:buSzTx/>
              <a:buFont typeface="Arial"/>
              <a:buChar char="•"/>
              <a:tabLst/>
              <a:defRPr sz="2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003875"/>
              </a:buClr>
              <a:defRPr sz="20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003875"/>
              </a:buClr>
              <a:defRPr sz="18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3875"/>
              </a:buClr>
              <a:defRPr sz="14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3875"/>
              </a:buClr>
              <a:defRPr sz="1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75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text</a:t>
            </a:r>
          </a:p>
        </p:txBody>
      </p:sp>
      <p:sp>
        <p:nvSpPr>
          <p:cNvPr id="15" name="Date Placeholder 3"/>
          <p:cNvSpPr txBox="1">
            <a:spLocks/>
          </p:cNvSpPr>
          <p:nvPr/>
        </p:nvSpPr>
        <p:spPr>
          <a:xfrm>
            <a:off x="5454161" y="6374263"/>
            <a:ext cx="1283678" cy="284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Confidential</a:t>
            </a:r>
          </a:p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1500" y="6290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E4D004-F3FD-1743-8447-5FBF19481BDE}" type="slidenum">
              <a:rPr lang="en-US" sz="1200" b="0" i="0" smtClean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200" b="0" i="0" dirty="0">
              <a:solidFill>
                <a:srgbClr val="AAAAAA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287895"/>
            <a:ext cx="929075" cy="260839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571500" y="6082748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5454161" y="6374263"/>
            <a:ext cx="1283678" cy="284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Confidential</a:t>
            </a:r>
          </a:p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571500" y="6290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E4D004-F3FD-1743-8447-5FBF19481BDE}" type="slidenum">
              <a:rPr lang="en-US" sz="1200" b="0" i="0" smtClean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200" b="0" i="0" dirty="0">
              <a:solidFill>
                <a:srgbClr val="AAAAAA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9972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  <p15:guide id="2" pos="360">
          <p15:clr>
            <a:srgbClr val="FBAE40"/>
          </p15:clr>
        </p15:guide>
        <p15:guide id="3" pos="7296">
          <p15:clr>
            <a:srgbClr val="FBAE40"/>
          </p15:clr>
        </p15:guide>
        <p15:guide id="4" orient="horz" pos="3960">
          <p15:clr>
            <a:srgbClr val="FBAE40"/>
          </p15:clr>
        </p15:guide>
        <p15:guide id="5" orient="horz" pos="936">
          <p15:clr>
            <a:srgbClr val="FBAE40"/>
          </p15:clr>
        </p15:guide>
        <p15:guide id="6" orient="horz" pos="1224">
          <p15:clr>
            <a:srgbClr val="FBAE40"/>
          </p15:clr>
        </p15:guide>
        <p15:guide id="7" pos="5856">
          <p15:clr>
            <a:srgbClr val="FBAE40"/>
          </p15:clr>
        </p15:guide>
        <p15:guide id="8" orient="horz" pos="504">
          <p15:clr>
            <a:srgbClr val="FBAE40"/>
          </p15:clr>
        </p15:guide>
        <p15:guide id="9" pos="3840">
          <p15:clr>
            <a:srgbClr val="FBAE40"/>
          </p15:clr>
        </p15:guide>
        <p15:guide id="10" pos="355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71500" y="1109540"/>
            <a:ext cx="10972800" cy="298939"/>
          </a:xfrm>
        </p:spPr>
        <p:txBody>
          <a:bodyPr>
            <a:noAutofit/>
          </a:bodyPr>
          <a:lstStyle>
            <a:lvl1pPr marL="0" indent="0">
              <a:buNone/>
              <a:defRPr sz="2200" b="0" i="0" baseline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This is an additional subtitle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571500"/>
            <a:ext cx="10972800" cy="750404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00387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THE SLIDE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287895"/>
            <a:ext cx="929075" cy="260839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571500" y="6082748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1500" y="1943100"/>
            <a:ext cx="5067300" cy="3848134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75"/>
              </a:buClr>
              <a:buSzTx/>
              <a:buFont typeface="Arial"/>
              <a:buChar char="•"/>
              <a:tabLst/>
              <a:defRPr sz="2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003875"/>
              </a:buClr>
              <a:defRPr sz="20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003875"/>
              </a:buClr>
              <a:defRPr sz="18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3875"/>
              </a:buClr>
              <a:defRPr sz="14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3875"/>
              </a:buClr>
              <a:defRPr sz="1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75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text</a:t>
            </a:r>
          </a:p>
        </p:txBody>
      </p:sp>
      <p:sp>
        <p:nvSpPr>
          <p:cNvPr id="12" name="Date Placeholder 3"/>
          <p:cNvSpPr txBox="1">
            <a:spLocks/>
          </p:cNvSpPr>
          <p:nvPr/>
        </p:nvSpPr>
        <p:spPr>
          <a:xfrm>
            <a:off x="5454161" y="6374263"/>
            <a:ext cx="1283678" cy="284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Confidential</a:t>
            </a:r>
          </a:p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1500" y="6290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E4D004-F3FD-1743-8447-5FBF19481BDE}" type="slidenum">
              <a:rPr lang="en-US" sz="1200" b="0" i="0" smtClean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200" b="0" i="0" dirty="0">
              <a:solidFill>
                <a:srgbClr val="AAAAAA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287895"/>
            <a:ext cx="929075" cy="260839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571500" y="6082748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ate Placeholder 3"/>
          <p:cNvSpPr txBox="1">
            <a:spLocks/>
          </p:cNvSpPr>
          <p:nvPr userDrawn="1"/>
        </p:nvSpPr>
        <p:spPr>
          <a:xfrm>
            <a:off x="5454161" y="6374263"/>
            <a:ext cx="1283678" cy="284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Confidential</a:t>
            </a:r>
          </a:p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571500" y="6290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E4D004-F3FD-1743-8447-5FBF19481BDE}" type="slidenum">
              <a:rPr lang="en-US" sz="1200" b="0" i="0" smtClean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200" b="0" i="0" dirty="0">
              <a:solidFill>
                <a:srgbClr val="AAAAAA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9001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  <p15:guide id="2" pos="360">
          <p15:clr>
            <a:srgbClr val="FBAE40"/>
          </p15:clr>
        </p15:guide>
        <p15:guide id="3" pos="7296">
          <p15:clr>
            <a:srgbClr val="FBAE40"/>
          </p15:clr>
        </p15:guide>
        <p15:guide id="5" orient="horz" pos="936">
          <p15:clr>
            <a:srgbClr val="FBAE40"/>
          </p15:clr>
        </p15:guide>
        <p15:guide id="6" orient="horz" pos="1224">
          <p15:clr>
            <a:srgbClr val="FBAE40"/>
          </p15:clr>
        </p15:guide>
        <p15:guide id="7" pos="5856">
          <p15:clr>
            <a:srgbClr val="FBAE40"/>
          </p15:clr>
        </p15:guide>
        <p15:guide id="8" orient="horz" pos="504">
          <p15:clr>
            <a:srgbClr val="FBAE40"/>
          </p15:clr>
        </p15:guide>
        <p15:guide id="9" pos="3840">
          <p15:clr>
            <a:srgbClr val="FBAE40"/>
          </p15:clr>
        </p15:guide>
        <p15:guide id="10" pos="3552">
          <p15:clr>
            <a:srgbClr val="FBAE40"/>
          </p15:clr>
        </p15:guide>
        <p15:guide id="11" orient="horz" pos="3648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576647" y="1490296"/>
            <a:ext cx="4323130" cy="4323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</a:t>
            </a:r>
            <a:r>
              <a:rPr lang="en-US" baseline="0" dirty="0" smtClean="0">
                <a:solidFill>
                  <a:schemeClr val="tx1"/>
                </a:solidFill>
              </a:rPr>
              <a:t> Image Here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71500" y="571500"/>
            <a:ext cx="10972800" cy="298939"/>
          </a:xfrm>
        </p:spPr>
        <p:txBody>
          <a:bodyPr>
            <a:noAutofit/>
          </a:bodyPr>
          <a:lstStyle>
            <a:lvl1pPr marL="0" indent="0">
              <a:buNone/>
              <a:defRPr sz="2200" b="0" i="0" baseline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This is an additional subtitle only slide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287895"/>
            <a:ext cx="929075" cy="260839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571500" y="6082748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1500" y="1485900"/>
            <a:ext cx="5067300" cy="4327526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75"/>
              </a:buClr>
              <a:buSzTx/>
              <a:buFont typeface="Arial"/>
              <a:buChar char="•"/>
              <a:tabLst/>
              <a:defRPr sz="2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003875"/>
              </a:buClr>
              <a:defRPr sz="20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003875"/>
              </a:buClr>
              <a:defRPr sz="18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3875"/>
              </a:buClr>
              <a:defRPr sz="14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3875"/>
              </a:buClr>
              <a:defRPr sz="1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75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text</a:t>
            </a:r>
          </a:p>
        </p:txBody>
      </p:sp>
      <p:sp>
        <p:nvSpPr>
          <p:cNvPr id="12" name="Date Placeholder 3"/>
          <p:cNvSpPr txBox="1">
            <a:spLocks/>
          </p:cNvSpPr>
          <p:nvPr/>
        </p:nvSpPr>
        <p:spPr>
          <a:xfrm>
            <a:off x="5454161" y="6374263"/>
            <a:ext cx="1283678" cy="284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Confidential</a:t>
            </a:r>
          </a:p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" y="6290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E4D004-F3FD-1743-8447-5FBF19481BDE}" type="slidenum">
              <a:rPr lang="en-US" sz="1200" b="0" i="0" smtClean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200" b="0" i="0" dirty="0">
              <a:solidFill>
                <a:srgbClr val="AAAAAA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576647" y="1490296"/>
            <a:ext cx="4323130" cy="4323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</a:t>
            </a:r>
            <a:r>
              <a:rPr lang="en-US" baseline="0" dirty="0" smtClean="0">
                <a:solidFill>
                  <a:schemeClr val="tx1"/>
                </a:solidFill>
              </a:rPr>
              <a:t> Image Here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287895"/>
            <a:ext cx="929075" cy="260839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571500" y="6082748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ate Placeholder 3"/>
          <p:cNvSpPr txBox="1">
            <a:spLocks/>
          </p:cNvSpPr>
          <p:nvPr userDrawn="1"/>
        </p:nvSpPr>
        <p:spPr>
          <a:xfrm>
            <a:off x="5454161" y="6374263"/>
            <a:ext cx="1283678" cy="284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Confidential</a:t>
            </a:r>
          </a:p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571500" y="6290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E4D004-F3FD-1743-8447-5FBF19481BDE}" type="slidenum">
              <a:rPr lang="en-US" sz="1200" b="0" i="0" smtClean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200" b="0" i="0" dirty="0">
              <a:solidFill>
                <a:srgbClr val="AAAAAA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46947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  <p15:guide id="2" pos="360">
          <p15:clr>
            <a:srgbClr val="FBAE40"/>
          </p15:clr>
        </p15:guide>
        <p15:guide id="3" pos="7296">
          <p15:clr>
            <a:srgbClr val="FBAE40"/>
          </p15:clr>
        </p15:guide>
        <p15:guide id="5" orient="horz" pos="936">
          <p15:clr>
            <a:srgbClr val="FBAE40"/>
          </p15:clr>
        </p15:guide>
        <p15:guide id="6" orient="horz" pos="1224">
          <p15:clr>
            <a:srgbClr val="FBAE40"/>
          </p15:clr>
        </p15:guide>
        <p15:guide id="7" pos="5856">
          <p15:clr>
            <a:srgbClr val="FBAE40"/>
          </p15:clr>
        </p15:guide>
        <p15:guide id="8" orient="horz" pos="504">
          <p15:clr>
            <a:srgbClr val="FBAE40"/>
          </p15:clr>
        </p15:guide>
        <p15:guide id="9" pos="3840">
          <p15:clr>
            <a:srgbClr val="FBAE40"/>
          </p15:clr>
        </p15:guide>
        <p15:guide id="10" pos="3552">
          <p15:clr>
            <a:srgbClr val="FBAE40"/>
          </p15:clr>
        </p15:guide>
        <p15:guide id="11" orient="horz" pos="3672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81539" y="1242391"/>
            <a:ext cx="8984974" cy="4571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Image Here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71500" y="571500"/>
            <a:ext cx="10972800" cy="298939"/>
          </a:xfrm>
        </p:spPr>
        <p:txBody>
          <a:bodyPr>
            <a:noAutofit/>
          </a:bodyPr>
          <a:lstStyle>
            <a:lvl1pPr marL="0" indent="0">
              <a:buNone/>
              <a:defRPr sz="2200" b="0" i="0" baseline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This is an additional subtitle only slide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287895"/>
            <a:ext cx="929075" cy="260839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571500" y="6082748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 txBox="1">
            <a:spLocks/>
          </p:cNvSpPr>
          <p:nvPr/>
        </p:nvSpPr>
        <p:spPr>
          <a:xfrm>
            <a:off x="5454161" y="6374263"/>
            <a:ext cx="1283678" cy="284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Confidential</a:t>
            </a:r>
          </a:p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" y="6290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E4D004-F3FD-1743-8447-5FBF19481BDE}" type="slidenum">
              <a:rPr lang="en-US" sz="1200" b="0" i="0" smtClean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200" b="0" i="0" dirty="0">
              <a:solidFill>
                <a:srgbClr val="AAAAAA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381539" y="1242391"/>
            <a:ext cx="8984974" cy="4571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Image Here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287895"/>
            <a:ext cx="929075" cy="260839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571500" y="6082748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/>
          <p:cNvSpPr txBox="1">
            <a:spLocks/>
          </p:cNvSpPr>
          <p:nvPr userDrawn="1"/>
        </p:nvSpPr>
        <p:spPr>
          <a:xfrm>
            <a:off x="5454161" y="6374263"/>
            <a:ext cx="1283678" cy="284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Confidential</a:t>
            </a:r>
          </a:p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571500" y="6290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E4D004-F3FD-1743-8447-5FBF19481BDE}" type="slidenum">
              <a:rPr lang="en-US" sz="1200" b="0" i="0" smtClean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200" b="0" i="0" dirty="0">
              <a:solidFill>
                <a:srgbClr val="AAAAAA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6957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  <p15:guide id="2" pos="360">
          <p15:clr>
            <a:srgbClr val="FBAE40"/>
          </p15:clr>
        </p15:guide>
        <p15:guide id="3" pos="7296">
          <p15:clr>
            <a:srgbClr val="FBAE40"/>
          </p15:clr>
        </p15:guide>
        <p15:guide id="4" orient="horz" pos="3960">
          <p15:clr>
            <a:srgbClr val="FBAE40"/>
          </p15:clr>
        </p15:guide>
        <p15:guide id="5" orient="horz" pos="936">
          <p15:clr>
            <a:srgbClr val="FBAE40"/>
          </p15:clr>
        </p15:guide>
        <p15:guide id="6" orient="horz" pos="1224">
          <p15:clr>
            <a:srgbClr val="FBAE40"/>
          </p15:clr>
        </p15:guide>
        <p15:guide id="7" pos="5856">
          <p15:clr>
            <a:srgbClr val="FBAE40"/>
          </p15:clr>
        </p15:guide>
        <p15:guide id="8" orient="horz" pos="504">
          <p15:clr>
            <a:srgbClr val="FBAE40"/>
          </p15:clr>
        </p15:guide>
        <p15:guide id="9" pos="3840">
          <p15:clr>
            <a:srgbClr val="FBAE40"/>
          </p15:clr>
        </p15:guide>
        <p15:guide id="10" pos="3552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678" b="-9351"/>
          <a:stretch/>
        </p:blipFill>
        <p:spPr>
          <a:xfrm>
            <a:off x="1145628" y="0"/>
            <a:ext cx="11046372" cy="74066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" y="3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879" y="5970155"/>
            <a:ext cx="1203318" cy="337833"/>
          </a:xfrm>
          <a:prstGeom prst="rect">
            <a:avLst/>
          </a:prstGeom>
        </p:spPr>
      </p:pic>
      <p:pic>
        <p:nvPicPr>
          <p:cNvPr id="14" name="Picture 13" descr="Quest_Bubbles_1_1.ai"/>
          <p:cNvPicPr>
            <a:picLocks noChangeAspect="1"/>
          </p:cNvPicPr>
          <p:nvPr/>
        </p:nvPicPr>
        <p:blipFill rotWithShape="1">
          <a:blip r:embed="rId5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668" t="35298" b="24992"/>
          <a:stretch/>
        </p:blipFill>
        <p:spPr>
          <a:xfrm>
            <a:off x="-105100" y="-147144"/>
            <a:ext cx="9807440" cy="510213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5295900"/>
            <a:ext cx="6756399" cy="661316"/>
          </a:xfrm>
        </p:spPr>
        <p:txBody>
          <a:bodyPr anchor="b">
            <a:normAutofit/>
          </a:bodyPr>
          <a:lstStyle>
            <a:lvl1pPr algn="l">
              <a:defRPr sz="4000" b="0" i="0" baseline="0">
                <a:solidFill>
                  <a:srgbClr val="00387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PRESENTATION HEADLINE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5880575"/>
            <a:ext cx="6137275" cy="546997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Presenter’s name, title, 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678" b="-9351"/>
          <a:stretch/>
        </p:blipFill>
        <p:spPr>
          <a:xfrm>
            <a:off x="1145628" y="0"/>
            <a:ext cx="11046372" cy="74066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" y="3"/>
            <a:ext cx="12192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879" y="5970155"/>
            <a:ext cx="1203318" cy="337833"/>
          </a:xfrm>
          <a:prstGeom prst="rect">
            <a:avLst/>
          </a:prstGeom>
        </p:spPr>
      </p:pic>
      <p:pic>
        <p:nvPicPr>
          <p:cNvPr id="16" name="Picture 15" descr="Quest_Bubbles_1_1.ai"/>
          <p:cNvPicPr>
            <a:picLocks noChangeAspect="1"/>
          </p:cNvPicPr>
          <p:nvPr userDrawn="1"/>
        </p:nvPicPr>
        <p:blipFill rotWithShape="1">
          <a:blip r:embed="rId5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668" t="35298" b="24992"/>
          <a:stretch/>
        </p:blipFill>
        <p:spPr>
          <a:xfrm>
            <a:off x="-105100" y="-147144"/>
            <a:ext cx="9807440" cy="510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44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744" userDrawn="1">
          <p15:clr>
            <a:srgbClr val="FBAE40"/>
          </p15:clr>
        </p15:guide>
        <p15:guide id="2" pos="36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B4F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3369" y="3236087"/>
            <a:ext cx="4869084" cy="48690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571501" y="3429000"/>
            <a:ext cx="5981700" cy="1346139"/>
          </a:xfrm>
        </p:spPr>
        <p:txBody>
          <a:bodyPr anchor="b">
            <a:normAutofit/>
          </a:bodyPr>
          <a:lstStyle>
            <a:lvl1pPr algn="l">
              <a:defRPr sz="40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</a:t>
            </a:r>
            <a:br>
              <a:rPr lang="en-US" dirty="0" smtClean="0"/>
            </a:br>
            <a:r>
              <a:rPr lang="en-US" dirty="0" smtClean="0"/>
              <a:t>THE SECTION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77" y="6145824"/>
            <a:ext cx="949951" cy="2667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B4F14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3369" y="3236087"/>
            <a:ext cx="4869084" cy="48690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77" y="6145824"/>
            <a:ext cx="949951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061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4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B4F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3369" y="3236087"/>
            <a:ext cx="4869084" cy="48690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571501" y="3429000"/>
            <a:ext cx="5981700" cy="1346139"/>
          </a:xfrm>
        </p:spPr>
        <p:txBody>
          <a:bodyPr anchor="b">
            <a:normAutofit/>
          </a:bodyPr>
          <a:lstStyle>
            <a:lvl1pPr algn="l">
              <a:defRPr sz="40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</a:t>
            </a:r>
            <a:br>
              <a:rPr lang="en-US" dirty="0" smtClean="0"/>
            </a:br>
            <a:r>
              <a:rPr lang="en-US" dirty="0" smtClean="0"/>
              <a:t>THE SECTION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77" y="6145824"/>
            <a:ext cx="949951" cy="2667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4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B4F14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3369" y="3236087"/>
            <a:ext cx="4869084" cy="48690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77" y="6145824"/>
            <a:ext cx="949951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687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53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48" y="0"/>
            <a:ext cx="12192000" cy="6858000"/>
          </a:xfrm>
          <a:prstGeom prst="rect">
            <a:avLst/>
          </a:prstGeom>
          <a:noFill/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3798277"/>
            <a:ext cx="7798777" cy="1346139"/>
          </a:xfrm>
        </p:spPr>
        <p:txBody>
          <a:bodyPr anchor="b">
            <a:normAutofit/>
          </a:bodyPr>
          <a:lstStyle>
            <a:lvl1pPr algn="l">
              <a:defRPr sz="4000" b="0" i="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THE PRESENTATION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148749"/>
            <a:ext cx="929075" cy="26083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5197820"/>
            <a:ext cx="6137275" cy="546997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Presenter’s name, title, date</a:t>
            </a:r>
          </a:p>
        </p:txBody>
      </p:sp>
    </p:spTree>
    <p:extLst>
      <p:ext uri="{BB962C8B-B14F-4D97-AF65-F5344CB8AC3E}">
        <p14:creationId xmlns:p14="http://schemas.microsoft.com/office/powerpoint/2010/main" val="6177331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53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48" y="0"/>
            <a:ext cx="12192000" cy="6858000"/>
          </a:xfrm>
          <a:prstGeom prst="rect">
            <a:avLst/>
          </a:prstGeom>
          <a:noFill/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3798277"/>
            <a:ext cx="7798777" cy="1346139"/>
          </a:xfrm>
        </p:spPr>
        <p:txBody>
          <a:bodyPr anchor="b">
            <a:normAutofit/>
          </a:bodyPr>
          <a:lstStyle>
            <a:lvl1pPr algn="l">
              <a:defRPr sz="4000" b="0" i="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THE PRESENTATION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148749"/>
            <a:ext cx="929075" cy="26083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5197820"/>
            <a:ext cx="6137275" cy="546997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Presenter’s name, title, date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53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48" y="0"/>
            <a:ext cx="12192000" cy="6858000"/>
          </a:xfrm>
          <a:prstGeom prst="rect">
            <a:avLst/>
          </a:prstGeom>
          <a:noFill/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148749"/>
            <a:ext cx="929075" cy="26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331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GettyImages-554392027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80" r="1386" b="17606"/>
          <a:stretch/>
        </p:blipFill>
        <p:spPr>
          <a:xfrm>
            <a:off x="13648" y="0"/>
            <a:ext cx="12178352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48" y="0"/>
            <a:ext cx="12192000" cy="6912864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3798277"/>
            <a:ext cx="7798777" cy="1346139"/>
          </a:xfrm>
        </p:spPr>
        <p:txBody>
          <a:bodyPr anchor="b">
            <a:normAutofit/>
          </a:bodyPr>
          <a:lstStyle>
            <a:lvl1pPr algn="l">
              <a:defRPr sz="4000" b="0" i="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THE PRESENTATION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780" y="6148749"/>
            <a:ext cx="952629" cy="260839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5197820"/>
            <a:ext cx="6137275" cy="546997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Presenter’s name, title, date</a:t>
            </a:r>
          </a:p>
        </p:txBody>
      </p:sp>
      <p:pic>
        <p:nvPicPr>
          <p:cNvPr id="7" name="Picture 6" descr="GettyImages-55439202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80" r="1386" b="17606"/>
          <a:stretch/>
        </p:blipFill>
        <p:spPr>
          <a:xfrm>
            <a:off x="13648" y="0"/>
            <a:ext cx="12178352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48" y="0"/>
            <a:ext cx="12192000" cy="69128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780" y="6148749"/>
            <a:ext cx="952629" cy="26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676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ettyImages-554391989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7" t="-498" r="861" b="17234"/>
          <a:stretch/>
        </p:blipFill>
        <p:spPr>
          <a:xfrm>
            <a:off x="0" y="-41216"/>
            <a:ext cx="12192000" cy="68992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48" y="0"/>
            <a:ext cx="12192000" cy="6912864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3798277"/>
            <a:ext cx="7798777" cy="1346139"/>
          </a:xfrm>
        </p:spPr>
        <p:txBody>
          <a:bodyPr anchor="b">
            <a:normAutofit/>
          </a:bodyPr>
          <a:lstStyle>
            <a:lvl1pPr algn="l">
              <a:defRPr sz="4000" b="0" i="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THE PRESENTATION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148749"/>
            <a:ext cx="929075" cy="260839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5197820"/>
            <a:ext cx="6137275" cy="546997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Presenter’s name, title, date</a:t>
            </a:r>
          </a:p>
        </p:txBody>
      </p:sp>
      <p:pic>
        <p:nvPicPr>
          <p:cNvPr id="7" name="Picture 6" descr="GettyImages-554391989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7" t="-498" r="861" b="17234"/>
          <a:stretch/>
        </p:blipFill>
        <p:spPr>
          <a:xfrm>
            <a:off x="0" y="-41216"/>
            <a:ext cx="12192000" cy="68992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48" y="0"/>
            <a:ext cx="12192000" cy="69128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148749"/>
            <a:ext cx="929075" cy="26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02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3912">
          <p15:clr>
            <a:srgbClr val="FBAE40"/>
          </p15:clr>
        </p15:guide>
        <p15:guide id="4" pos="7272">
          <p15:clr>
            <a:srgbClr val="FBAE40"/>
          </p15:clr>
        </p15:guide>
        <p15:guide id="5" pos="6360">
          <p15:clr>
            <a:srgbClr val="FBAE40"/>
          </p15:clr>
        </p15:guide>
        <p15:guide id="6" orient="horz" pos="240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ettyImages-554391989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7" t="-498" r="861" b="17234"/>
          <a:stretch/>
        </p:blipFill>
        <p:spPr>
          <a:xfrm>
            <a:off x="0" y="-41216"/>
            <a:ext cx="12192000" cy="68992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48" y="0"/>
            <a:ext cx="12192000" cy="6912864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3798277"/>
            <a:ext cx="7798777" cy="1346139"/>
          </a:xfrm>
        </p:spPr>
        <p:txBody>
          <a:bodyPr anchor="b">
            <a:normAutofit/>
          </a:bodyPr>
          <a:lstStyle>
            <a:lvl1pPr algn="l">
              <a:defRPr sz="4000" b="0" i="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THE PRESENTATION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148749"/>
            <a:ext cx="929075" cy="260839"/>
          </a:xfrm>
          <a:prstGeom prst="rect">
            <a:avLst/>
          </a:prstGeom>
        </p:spPr>
      </p:pic>
      <p:pic>
        <p:nvPicPr>
          <p:cNvPr id="6" name="Picture 5" descr="GettyImages-554391989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7" t="-498" r="861" b="17234"/>
          <a:stretch/>
        </p:blipFill>
        <p:spPr>
          <a:xfrm>
            <a:off x="0" y="-41216"/>
            <a:ext cx="12192000" cy="68992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48" y="0"/>
            <a:ext cx="12192000" cy="69128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148749"/>
            <a:ext cx="929075" cy="26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164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3912">
          <p15:clr>
            <a:srgbClr val="FBAE40"/>
          </p15:clr>
        </p15:guide>
        <p15:guide id="4" pos="7272">
          <p15:clr>
            <a:srgbClr val="FBAE40"/>
          </p15:clr>
        </p15:guide>
        <p15:guide id="5" pos="6360">
          <p15:clr>
            <a:srgbClr val="FBAE40"/>
          </p15:clr>
        </p15:guide>
        <p15:guide id="6" orient="horz" pos="240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tion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3798277"/>
            <a:ext cx="7798777" cy="1346139"/>
          </a:xfrm>
        </p:spPr>
        <p:txBody>
          <a:bodyPr anchor="b">
            <a:normAutofit/>
          </a:bodyPr>
          <a:lstStyle>
            <a:lvl1pPr algn="l">
              <a:defRPr sz="4000" b="0" i="0" baseline="0">
                <a:solidFill>
                  <a:srgbClr val="00387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THE PRESENTATION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066" y="6145824"/>
            <a:ext cx="949951" cy="266700"/>
          </a:xfrm>
          <a:prstGeom prst="rect">
            <a:avLst/>
          </a:prstGeom>
        </p:spPr>
      </p:pic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5197820"/>
            <a:ext cx="6137275" cy="546997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Presenter’s name, title, date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066" y="6145824"/>
            <a:ext cx="949951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340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3888">
          <p15:clr>
            <a:srgbClr val="FBAE40"/>
          </p15:clr>
        </p15:guide>
        <p15:guide id="4" pos="7296">
          <p15:clr>
            <a:srgbClr val="FBAE40"/>
          </p15:clr>
        </p15:guide>
        <p15:guide id="5" pos="6240">
          <p15:clr>
            <a:srgbClr val="FBAE40"/>
          </p15:clr>
        </p15:guide>
        <p15:guide id="6" orient="horz" pos="2376">
          <p15:clr>
            <a:srgbClr val="FBAE40"/>
          </p15:clr>
        </p15:guide>
        <p15:guide id="7" pos="6672">
          <p15:clr>
            <a:srgbClr val="FBAE40"/>
          </p15:clr>
        </p15:guide>
        <p15:guide id="8" orient="horz" pos="4056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ettyImages-555798921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42" t="20649" r="51296" b="21830"/>
          <a:stretch/>
        </p:blipFill>
        <p:spPr>
          <a:xfrm>
            <a:off x="6213247" y="0"/>
            <a:ext cx="600283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3429000"/>
            <a:ext cx="5981699" cy="1346139"/>
          </a:xfrm>
        </p:spPr>
        <p:txBody>
          <a:bodyPr anchor="b">
            <a:normAutofit/>
          </a:bodyPr>
          <a:lstStyle>
            <a:lvl1pPr algn="l">
              <a:defRPr sz="4000" b="0" i="0" baseline="0">
                <a:solidFill>
                  <a:srgbClr val="00387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</a:t>
            </a:r>
            <a:br>
              <a:rPr lang="en-US" dirty="0" smtClean="0"/>
            </a:br>
            <a:r>
              <a:rPr lang="en-US" dirty="0" smtClean="0"/>
              <a:t>THE SECTION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67" y="6148749"/>
            <a:ext cx="929075" cy="260839"/>
          </a:xfrm>
          <a:prstGeom prst="rect">
            <a:avLst/>
          </a:prstGeom>
        </p:spPr>
      </p:pic>
      <p:pic>
        <p:nvPicPr>
          <p:cNvPr id="6" name="Picture 5" descr="GettyImages-55579892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42" t="20649" r="51296" b="21830"/>
          <a:stretch/>
        </p:blipFill>
        <p:spPr>
          <a:xfrm>
            <a:off x="6213247" y="0"/>
            <a:ext cx="600283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67" y="6148749"/>
            <a:ext cx="929075" cy="26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835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  <p15:guide id="3" pos="4128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67" b="3567"/>
          <a:stretch/>
        </p:blipFill>
        <p:spPr>
          <a:xfrm>
            <a:off x="1103971" y="0"/>
            <a:ext cx="11088029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71501" y="3429000"/>
            <a:ext cx="5981700" cy="1346139"/>
          </a:xfrm>
        </p:spPr>
        <p:txBody>
          <a:bodyPr anchor="b">
            <a:normAutofit/>
          </a:bodyPr>
          <a:lstStyle>
            <a:lvl1pPr algn="l">
              <a:defRPr sz="4000" b="0" i="0" baseline="0">
                <a:solidFill>
                  <a:srgbClr val="00387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</a:t>
            </a:r>
            <a:br>
              <a:rPr lang="en-US" dirty="0" smtClean="0"/>
            </a:br>
            <a:r>
              <a:rPr lang="en-US" dirty="0" smtClean="0"/>
              <a:t>THE SECTION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67" y="6148749"/>
            <a:ext cx="929075" cy="2608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67" b="3567"/>
          <a:stretch/>
        </p:blipFill>
        <p:spPr>
          <a:xfrm>
            <a:off x="1103971" y="0"/>
            <a:ext cx="11088029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67" y="6148749"/>
            <a:ext cx="929075" cy="26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662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  <p15:guide id="3" pos="4128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ttyImages-568519443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1000" t="5445" r="47110" b="5445"/>
          <a:stretch/>
        </p:blipFill>
        <p:spPr>
          <a:xfrm>
            <a:off x="4839854" y="0"/>
            <a:ext cx="7376223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5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71501" y="3429000"/>
            <a:ext cx="5981700" cy="1346139"/>
          </a:xfrm>
        </p:spPr>
        <p:txBody>
          <a:bodyPr anchor="b">
            <a:normAutofit/>
          </a:bodyPr>
          <a:lstStyle>
            <a:lvl1pPr algn="l">
              <a:defRPr sz="4000" b="0" i="0" baseline="0">
                <a:solidFill>
                  <a:srgbClr val="00387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</a:t>
            </a:r>
            <a:br>
              <a:rPr lang="en-US" dirty="0" smtClean="0"/>
            </a:br>
            <a:r>
              <a:rPr lang="en-US" dirty="0" smtClean="0"/>
              <a:t>THE SECTION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67" y="6148749"/>
            <a:ext cx="929075" cy="260839"/>
          </a:xfrm>
          <a:prstGeom prst="rect">
            <a:avLst/>
          </a:prstGeom>
        </p:spPr>
      </p:pic>
      <p:pic>
        <p:nvPicPr>
          <p:cNvPr id="6" name="Picture 5" descr="GettyImages-568519443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1000" t="5445" r="47110" b="5445"/>
          <a:stretch/>
        </p:blipFill>
        <p:spPr>
          <a:xfrm>
            <a:off x="4839854" y="0"/>
            <a:ext cx="7376223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50" y="0"/>
            <a:ext cx="12192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67" y="6148749"/>
            <a:ext cx="929075" cy="26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56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  <p15:guide id="3" pos="4128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1500" y="1485900"/>
            <a:ext cx="11010900" cy="4327526"/>
          </a:xfrm>
        </p:spPr>
        <p:txBody>
          <a:bodyPr>
            <a:normAutofit/>
          </a:bodyPr>
          <a:lstStyle>
            <a:lvl1pPr>
              <a:buClr>
                <a:srgbClr val="003875"/>
              </a:buClr>
              <a:defRPr sz="2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003875"/>
              </a:buClr>
              <a:defRPr sz="20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003875"/>
              </a:buClr>
              <a:defRPr sz="18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3875"/>
              </a:buClr>
              <a:defRPr sz="14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3875"/>
              </a:buClr>
              <a:defRPr sz="1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287895"/>
            <a:ext cx="929075" cy="260839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/>
        </p:nvSpPr>
        <p:spPr>
          <a:xfrm>
            <a:off x="5454161" y="6374263"/>
            <a:ext cx="1283678" cy="284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Confidential</a:t>
            </a:r>
          </a:p>
          <a:p>
            <a:pPr algn="ctr"/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571500"/>
            <a:ext cx="10972800" cy="750404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00387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THE SLIDE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71500" y="6082748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1500" y="6290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E4D004-F3FD-1743-8447-5FBF19481BDE}" type="slidenum">
              <a:rPr lang="en-US" sz="1200" b="0" i="0" smtClean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200" b="0" i="0" dirty="0">
              <a:solidFill>
                <a:srgbClr val="AAAAAA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287895"/>
            <a:ext cx="929075" cy="260839"/>
          </a:xfrm>
          <a:prstGeom prst="rect">
            <a:avLst/>
          </a:prstGeom>
        </p:spPr>
      </p:pic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5454161" y="6374263"/>
            <a:ext cx="1283678" cy="284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Confidential</a:t>
            </a:r>
          </a:p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71500" y="6082748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571500" y="6290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E4D004-F3FD-1743-8447-5FBF19481BDE}" type="slidenum">
              <a:rPr lang="en-US" sz="1200" b="0" i="0" smtClean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200" b="0" i="0" dirty="0">
              <a:solidFill>
                <a:srgbClr val="AAAAAA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7924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  <p15:guide id="2" pos="360">
          <p15:clr>
            <a:srgbClr val="FBAE40"/>
          </p15:clr>
        </p15:guide>
        <p15:guide id="3" pos="7296">
          <p15:clr>
            <a:srgbClr val="FBAE40"/>
          </p15:clr>
        </p15:guide>
        <p15:guide id="4" orient="horz" pos="3663" userDrawn="1">
          <p15:clr>
            <a:srgbClr val="FBAE40"/>
          </p15:clr>
        </p15:guide>
        <p15:guide id="5" orient="horz" pos="936">
          <p15:clr>
            <a:srgbClr val="FBAE40"/>
          </p15:clr>
        </p15:guide>
        <p15:guide id="6" orient="horz" pos="1224">
          <p15:clr>
            <a:srgbClr val="FBAE40"/>
          </p15:clr>
        </p15:guide>
        <p15:guide id="7" pos="5856">
          <p15:clr>
            <a:srgbClr val="FBAE40"/>
          </p15:clr>
        </p15:guide>
        <p15:guide id="8" orient="horz" pos="504">
          <p15:clr>
            <a:srgbClr val="FBAE40"/>
          </p15:clr>
        </p15:guide>
        <p15:guide id="9" pos="3840">
          <p15:clr>
            <a:srgbClr val="FBAE40"/>
          </p15:clr>
        </p15:guide>
        <p15:guide id="10" pos="3552">
          <p15:clr>
            <a:srgbClr val="FBAE40"/>
          </p15:clr>
        </p15:guide>
        <p15:guide id="11" orient="horz" pos="4080" userDrawn="1">
          <p15:clr>
            <a:srgbClr val="FBAE40"/>
          </p15:clr>
        </p15:guide>
        <p15:guide id="12" pos="6648" userDrawn="1">
          <p15:clr>
            <a:srgbClr val="FBAE40"/>
          </p15:clr>
        </p15:guide>
        <p15:guide id="13" pos="7272" userDrawn="1">
          <p15:clr>
            <a:srgbClr val="FBAE40"/>
          </p15:clr>
        </p15:guide>
        <p15:guide id="14" orient="horz" pos="4200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71500" y="1109540"/>
            <a:ext cx="11010900" cy="298939"/>
          </a:xfrm>
        </p:spPr>
        <p:txBody>
          <a:bodyPr>
            <a:noAutofit/>
          </a:bodyPr>
          <a:lstStyle>
            <a:lvl1pPr marL="0" indent="0">
              <a:buNone/>
              <a:defRPr sz="2200" b="0" i="0" baseline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This is an additional subtitle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571500"/>
            <a:ext cx="11010900" cy="750404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00387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THE SLIDE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287895"/>
            <a:ext cx="929075" cy="260839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571500" y="6082748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1500" y="1943100"/>
            <a:ext cx="11010900" cy="3886200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75"/>
              </a:buClr>
              <a:buSzTx/>
              <a:buFont typeface="Arial"/>
              <a:buChar char="•"/>
              <a:tabLst/>
              <a:defRPr sz="2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003875"/>
              </a:buClr>
              <a:defRPr sz="20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003875"/>
              </a:buClr>
              <a:defRPr sz="18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3875"/>
              </a:buClr>
              <a:defRPr sz="14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3875"/>
              </a:buClr>
              <a:defRPr sz="1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75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text</a:t>
            </a:r>
          </a:p>
        </p:txBody>
      </p:sp>
      <p:sp>
        <p:nvSpPr>
          <p:cNvPr id="19" name="Date Placeholder 3"/>
          <p:cNvSpPr txBox="1">
            <a:spLocks/>
          </p:cNvSpPr>
          <p:nvPr/>
        </p:nvSpPr>
        <p:spPr>
          <a:xfrm>
            <a:off x="5454161" y="6374263"/>
            <a:ext cx="1283678" cy="284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Confidential</a:t>
            </a:r>
          </a:p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1500" y="6290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E4D004-F3FD-1743-8447-5FBF19481BDE}" type="slidenum">
              <a:rPr lang="en-US" sz="1200" b="0" i="0" smtClean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200" b="0" i="0" dirty="0">
              <a:solidFill>
                <a:srgbClr val="AAAAAA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287895"/>
            <a:ext cx="929075" cy="260839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71500" y="6082748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5454161" y="6374263"/>
            <a:ext cx="1283678" cy="284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Confidential</a:t>
            </a:r>
          </a:p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71500" y="6290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E4D004-F3FD-1743-8447-5FBF19481BDE}" type="slidenum">
              <a:rPr lang="en-US" sz="1200" b="0" i="0" smtClean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200" b="0" i="0" dirty="0">
              <a:solidFill>
                <a:srgbClr val="AAAAAA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71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  <p15:guide id="2" pos="360">
          <p15:clr>
            <a:srgbClr val="FBAE40"/>
          </p15:clr>
        </p15:guide>
        <p15:guide id="3" pos="7296">
          <p15:clr>
            <a:srgbClr val="FBAE40"/>
          </p15:clr>
        </p15:guide>
        <p15:guide id="4" orient="horz" pos="3672" userDrawn="1">
          <p15:clr>
            <a:srgbClr val="FBAE40"/>
          </p15:clr>
        </p15:guide>
        <p15:guide id="5" orient="horz" pos="936">
          <p15:clr>
            <a:srgbClr val="FBAE40"/>
          </p15:clr>
        </p15:guide>
        <p15:guide id="7" pos="5856">
          <p15:clr>
            <a:srgbClr val="FBAE40"/>
          </p15:clr>
        </p15:guide>
        <p15:guide id="8" orient="horz" pos="504">
          <p15:clr>
            <a:srgbClr val="FBAE40"/>
          </p15:clr>
        </p15:guide>
        <p15:guide id="9" pos="3840">
          <p15:clr>
            <a:srgbClr val="FBAE40"/>
          </p15:clr>
        </p15:guide>
        <p15:guide id="10" pos="3552">
          <p15:clr>
            <a:srgbClr val="FBAE40"/>
          </p15:clr>
        </p15:guide>
        <p15:guide id="11" orient="horz" pos="122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GettyImages-55439202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80" r="1386" b="17606"/>
          <a:stretch/>
        </p:blipFill>
        <p:spPr>
          <a:xfrm>
            <a:off x="13648" y="0"/>
            <a:ext cx="12178352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48" y="0"/>
            <a:ext cx="12192000" cy="6912864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3798277"/>
            <a:ext cx="7798777" cy="1346139"/>
          </a:xfrm>
        </p:spPr>
        <p:txBody>
          <a:bodyPr anchor="b">
            <a:normAutofit/>
          </a:bodyPr>
          <a:lstStyle>
            <a:lvl1pPr algn="l">
              <a:defRPr sz="4000" b="0" i="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THE PRESENTATION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780" y="6148749"/>
            <a:ext cx="952629" cy="260839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5197820"/>
            <a:ext cx="6137275" cy="546997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Presenter’s name, title, date</a:t>
            </a:r>
          </a:p>
        </p:txBody>
      </p:sp>
    </p:spTree>
    <p:extLst>
      <p:ext uri="{BB962C8B-B14F-4D97-AF65-F5344CB8AC3E}">
        <p14:creationId xmlns:p14="http://schemas.microsoft.com/office/powerpoint/2010/main" val="6124676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,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71500" y="880086"/>
            <a:ext cx="11066256" cy="298939"/>
          </a:xfrm>
        </p:spPr>
        <p:txBody>
          <a:bodyPr>
            <a:noAutofit/>
          </a:bodyPr>
          <a:lstStyle>
            <a:lvl1pPr marL="0" indent="0">
              <a:buNone/>
              <a:defRPr sz="2200" b="0" i="0" baseline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This is an additional subtitle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71500" y="571500"/>
            <a:ext cx="11066256" cy="298939"/>
          </a:xfrm>
        </p:spPr>
        <p:txBody>
          <a:bodyPr>
            <a:noAutofit/>
          </a:bodyPr>
          <a:lstStyle>
            <a:lvl1pPr marL="0" indent="0">
              <a:buNone/>
              <a:defRPr sz="1200" b="0" i="0" baseline="0">
                <a:solidFill>
                  <a:srgbClr val="003875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THIS IS THE TITLE OF A SLIDE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287895"/>
            <a:ext cx="929075" cy="260839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571500" y="6082748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1500" y="1485900"/>
            <a:ext cx="5067300" cy="4327526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75"/>
              </a:buClr>
              <a:buSzTx/>
              <a:buFont typeface="Arial"/>
              <a:buChar char="•"/>
              <a:tabLst/>
              <a:defRPr sz="2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003875"/>
              </a:buClr>
              <a:defRPr sz="20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003875"/>
              </a:buClr>
              <a:defRPr sz="18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3875"/>
              </a:buClr>
              <a:defRPr sz="14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3875"/>
              </a:buClr>
              <a:defRPr sz="1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75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text</a:t>
            </a:r>
          </a:p>
        </p:txBody>
      </p:sp>
      <p:sp>
        <p:nvSpPr>
          <p:cNvPr id="13" name="Date Placeholder 3"/>
          <p:cNvSpPr txBox="1">
            <a:spLocks/>
          </p:cNvSpPr>
          <p:nvPr/>
        </p:nvSpPr>
        <p:spPr>
          <a:xfrm>
            <a:off x="5454161" y="6438439"/>
            <a:ext cx="1283678" cy="284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Confidential</a:t>
            </a:r>
          </a:p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1500" y="6290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E4D004-F3FD-1743-8447-5FBF19481BDE}" type="slidenum">
              <a:rPr lang="en-US" sz="1200" b="0" i="0" smtClean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200" b="0" i="0" dirty="0">
              <a:solidFill>
                <a:srgbClr val="AAAAAA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287895"/>
            <a:ext cx="929075" cy="260839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71500" y="6082748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3"/>
          <p:cNvSpPr txBox="1">
            <a:spLocks/>
          </p:cNvSpPr>
          <p:nvPr userDrawn="1"/>
        </p:nvSpPr>
        <p:spPr>
          <a:xfrm>
            <a:off x="5454161" y="6438439"/>
            <a:ext cx="1283678" cy="284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Confidential</a:t>
            </a:r>
          </a:p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71500" y="6290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E4D004-F3FD-1743-8447-5FBF19481BDE}" type="slidenum">
              <a:rPr lang="en-US" sz="1200" b="0" i="0" smtClean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200" b="0" i="0" dirty="0">
              <a:solidFill>
                <a:srgbClr val="AAAAAA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2204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  <p15:guide id="2" pos="360">
          <p15:clr>
            <a:srgbClr val="FBAE40"/>
          </p15:clr>
        </p15:guide>
        <p15:guide id="3" pos="7296">
          <p15:clr>
            <a:srgbClr val="FBAE40"/>
          </p15:clr>
        </p15:guide>
        <p15:guide id="4" orient="horz" pos="4056" userDrawn="1">
          <p15:clr>
            <a:srgbClr val="FBAE40"/>
          </p15:clr>
        </p15:guide>
        <p15:guide id="5" orient="horz" pos="936">
          <p15:clr>
            <a:srgbClr val="FBAE40"/>
          </p15:clr>
        </p15:guide>
        <p15:guide id="6" orient="horz" pos="1224">
          <p15:clr>
            <a:srgbClr val="FBAE40"/>
          </p15:clr>
        </p15:guide>
        <p15:guide id="7" pos="5856">
          <p15:clr>
            <a:srgbClr val="FBAE40"/>
          </p15:clr>
        </p15:guide>
        <p15:guide id="8" orient="horz" pos="504">
          <p15:clr>
            <a:srgbClr val="FBAE40"/>
          </p15:clr>
        </p15:guide>
        <p15:guide id="9" pos="3840">
          <p15:clr>
            <a:srgbClr val="FBAE40"/>
          </p15:clr>
        </p15:guide>
        <p15:guide id="10" pos="3552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287895"/>
            <a:ext cx="929075" cy="26083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71500" y="6082748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571500"/>
            <a:ext cx="10591800" cy="750404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00387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THE SLIDE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1500" y="1485900"/>
            <a:ext cx="5067300" cy="4327526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75"/>
              </a:buClr>
              <a:buSzTx/>
              <a:buFont typeface="Arial"/>
              <a:buChar char="•"/>
              <a:tabLst/>
              <a:defRPr sz="2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003875"/>
              </a:buClr>
              <a:defRPr sz="20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003875"/>
              </a:buClr>
              <a:defRPr sz="18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3875"/>
              </a:buClr>
              <a:defRPr sz="14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3875"/>
              </a:buClr>
              <a:defRPr sz="1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75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text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096000" y="1485900"/>
            <a:ext cx="5067300" cy="4327526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75"/>
              </a:buClr>
              <a:buSzTx/>
              <a:buFont typeface="Arial"/>
              <a:buChar char="•"/>
              <a:tabLst/>
              <a:defRPr sz="2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003875"/>
              </a:buClr>
              <a:defRPr sz="20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003875"/>
              </a:buClr>
              <a:defRPr sz="18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3875"/>
              </a:buClr>
              <a:defRPr sz="14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3875"/>
              </a:buClr>
              <a:defRPr sz="1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75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text</a:t>
            </a:r>
          </a:p>
        </p:txBody>
      </p:sp>
      <p:sp>
        <p:nvSpPr>
          <p:cNvPr id="15" name="Date Placeholder 3"/>
          <p:cNvSpPr txBox="1">
            <a:spLocks/>
          </p:cNvSpPr>
          <p:nvPr/>
        </p:nvSpPr>
        <p:spPr>
          <a:xfrm>
            <a:off x="5454161" y="6374263"/>
            <a:ext cx="1283678" cy="284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Confidential</a:t>
            </a:r>
          </a:p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1500" y="6290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E4D004-F3FD-1743-8447-5FBF19481BDE}" type="slidenum">
              <a:rPr lang="en-US" sz="1200" b="0" i="0" smtClean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200" b="0" i="0" dirty="0">
              <a:solidFill>
                <a:srgbClr val="AAAAAA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287895"/>
            <a:ext cx="929075" cy="260839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571500" y="6082748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5454161" y="6374263"/>
            <a:ext cx="1283678" cy="284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Confidential</a:t>
            </a:r>
          </a:p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571500" y="6290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E4D004-F3FD-1743-8447-5FBF19481BDE}" type="slidenum">
              <a:rPr lang="en-US" sz="1200" b="0" i="0" smtClean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200" b="0" i="0" dirty="0">
              <a:solidFill>
                <a:srgbClr val="AAAAAA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762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  <p15:guide id="2" pos="360">
          <p15:clr>
            <a:srgbClr val="FBAE40"/>
          </p15:clr>
        </p15:guide>
        <p15:guide id="3" pos="7296">
          <p15:clr>
            <a:srgbClr val="FBAE40"/>
          </p15:clr>
        </p15:guide>
        <p15:guide id="4" orient="horz" pos="3960">
          <p15:clr>
            <a:srgbClr val="FBAE40"/>
          </p15:clr>
        </p15:guide>
        <p15:guide id="5" orient="horz" pos="936">
          <p15:clr>
            <a:srgbClr val="FBAE40"/>
          </p15:clr>
        </p15:guide>
        <p15:guide id="6" orient="horz" pos="1224">
          <p15:clr>
            <a:srgbClr val="FBAE40"/>
          </p15:clr>
        </p15:guide>
        <p15:guide id="7" pos="5856">
          <p15:clr>
            <a:srgbClr val="FBAE40"/>
          </p15:clr>
        </p15:guide>
        <p15:guide id="8" orient="horz" pos="504">
          <p15:clr>
            <a:srgbClr val="FBAE40"/>
          </p15:clr>
        </p15:guide>
        <p15:guide id="9" pos="3840">
          <p15:clr>
            <a:srgbClr val="FBAE40"/>
          </p15:clr>
        </p15:guide>
        <p15:guide id="10" pos="3552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71500" y="1109540"/>
            <a:ext cx="10972800" cy="298939"/>
          </a:xfrm>
        </p:spPr>
        <p:txBody>
          <a:bodyPr>
            <a:noAutofit/>
          </a:bodyPr>
          <a:lstStyle>
            <a:lvl1pPr marL="0" indent="0">
              <a:buNone/>
              <a:defRPr sz="2200" b="0" i="0" baseline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This is an additional subtitle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571500"/>
            <a:ext cx="10972800" cy="750404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00387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THE SLIDE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287895"/>
            <a:ext cx="929075" cy="260839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571500" y="6082748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1500" y="1943100"/>
            <a:ext cx="5067300" cy="3848134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75"/>
              </a:buClr>
              <a:buSzTx/>
              <a:buFont typeface="Arial"/>
              <a:buChar char="•"/>
              <a:tabLst/>
              <a:defRPr sz="2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003875"/>
              </a:buClr>
              <a:defRPr sz="20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003875"/>
              </a:buClr>
              <a:defRPr sz="18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3875"/>
              </a:buClr>
              <a:defRPr sz="14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3875"/>
              </a:buClr>
              <a:defRPr sz="1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75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text</a:t>
            </a:r>
          </a:p>
        </p:txBody>
      </p:sp>
      <p:sp>
        <p:nvSpPr>
          <p:cNvPr id="12" name="Date Placeholder 3"/>
          <p:cNvSpPr txBox="1">
            <a:spLocks/>
          </p:cNvSpPr>
          <p:nvPr/>
        </p:nvSpPr>
        <p:spPr>
          <a:xfrm>
            <a:off x="5454161" y="6374263"/>
            <a:ext cx="1283678" cy="284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Confidential</a:t>
            </a:r>
          </a:p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1500" y="6290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E4D004-F3FD-1743-8447-5FBF19481BDE}" type="slidenum">
              <a:rPr lang="en-US" sz="1200" b="0" i="0" smtClean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200" b="0" i="0" dirty="0">
              <a:solidFill>
                <a:srgbClr val="AAAAAA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287895"/>
            <a:ext cx="929075" cy="260839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571500" y="6082748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ate Placeholder 3"/>
          <p:cNvSpPr txBox="1">
            <a:spLocks/>
          </p:cNvSpPr>
          <p:nvPr userDrawn="1"/>
        </p:nvSpPr>
        <p:spPr>
          <a:xfrm>
            <a:off x="5454161" y="6374263"/>
            <a:ext cx="1283678" cy="284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Confidential</a:t>
            </a:r>
          </a:p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571500" y="6290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E4D004-F3FD-1743-8447-5FBF19481BDE}" type="slidenum">
              <a:rPr lang="en-US" sz="1200" b="0" i="0" smtClean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200" b="0" i="0" dirty="0">
              <a:solidFill>
                <a:srgbClr val="AAAAAA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5267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  <p15:guide id="2" pos="360">
          <p15:clr>
            <a:srgbClr val="FBAE40"/>
          </p15:clr>
        </p15:guide>
        <p15:guide id="3" pos="7296">
          <p15:clr>
            <a:srgbClr val="FBAE40"/>
          </p15:clr>
        </p15:guide>
        <p15:guide id="4" orient="horz" pos="3648" userDrawn="1">
          <p15:clr>
            <a:srgbClr val="FBAE40"/>
          </p15:clr>
        </p15:guide>
        <p15:guide id="5" orient="horz" pos="936">
          <p15:clr>
            <a:srgbClr val="FBAE40"/>
          </p15:clr>
        </p15:guide>
        <p15:guide id="6" orient="horz" pos="1224">
          <p15:clr>
            <a:srgbClr val="FBAE40"/>
          </p15:clr>
        </p15:guide>
        <p15:guide id="7" pos="5856">
          <p15:clr>
            <a:srgbClr val="FBAE40"/>
          </p15:clr>
        </p15:guide>
        <p15:guide id="8" orient="horz" pos="504">
          <p15:clr>
            <a:srgbClr val="FBAE40"/>
          </p15:clr>
        </p15:guide>
        <p15:guide id="9" pos="3840">
          <p15:clr>
            <a:srgbClr val="FBAE40"/>
          </p15:clr>
        </p15:guide>
        <p15:guide id="10" pos="3552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576647" y="1490296"/>
            <a:ext cx="4323130" cy="4323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</a:t>
            </a:r>
            <a:r>
              <a:rPr lang="en-US" baseline="0" dirty="0" smtClean="0">
                <a:solidFill>
                  <a:schemeClr val="tx1"/>
                </a:solidFill>
              </a:rPr>
              <a:t> Image Here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71500" y="571500"/>
            <a:ext cx="10972800" cy="298939"/>
          </a:xfrm>
        </p:spPr>
        <p:txBody>
          <a:bodyPr>
            <a:noAutofit/>
          </a:bodyPr>
          <a:lstStyle>
            <a:lvl1pPr marL="0" indent="0">
              <a:buNone/>
              <a:defRPr sz="2200" b="0" i="0" baseline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This is an additional subtitle only slide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287895"/>
            <a:ext cx="929075" cy="260839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571500" y="6082748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1500" y="1485900"/>
            <a:ext cx="5067300" cy="4327526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75"/>
              </a:buClr>
              <a:buSzTx/>
              <a:buFont typeface="Arial"/>
              <a:buChar char="•"/>
              <a:tabLst/>
              <a:defRPr sz="2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003875"/>
              </a:buClr>
              <a:defRPr sz="20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003875"/>
              </a:buClr>
              <a:defRPr sz="18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3875"/>
              </a:buClr>
              <a:defRPr sz="14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3875"/>
              </a:buClr>
              <a:defRPr sz="1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75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text</a:t>
            </a:r>
          </a:p>
        </p:txBody>
      </p:sp>
      <p:sp>
        <p:nvSpPr>
          <p:cNvPr id="12" name="Date Placeholder 3"/>
          <p:cNvSpPr txBox="1">
            <a:spLocks/>
          </p:cNvSpPr>
          <p:nvPr/>
        </p:nvSpPr>
        <p:spPr>
          <a:xfrm>
            <a:off x="5454161" y="6374263"/>
            <a:ext cx="1283678" cy="284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Confidential</a:t>
            </a:r>
          </a:p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" y="6290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E4D004-F3FD-1743-8447-5FBF19481BDE}" type="slidenum">
              <a:rPr lang="en-US" sz="1200" b="0" i="0" smtClean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200" b="0" i="0" dirty="0">
              <a:solidFill>
                <a:srgbClr val="AAAAAA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576647" y="1490296"/>
            <a:ext cx="4323130" cy="4323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</a:t>
            </a:r>
            <a:r>
              <a:rPr lang="en-US" baseline="0" dirty="0" smtClean="0">
                <a:solidFill>
                  <a:schemeClr val="tx1"/>
                </a:solidFill>
              </a:rPr>
              <a:t> Image Here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287895"/>
            <a:ext cx="929075" cy="260839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571500" y="6082748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ate Placeholder 3"/>
          <p:cNvSpPr txBox="1">
            <a:spLocks/>
          </p:cNvSpPr>
          <p:nvPr userDrawn="1"/>
        </p:nvSpPr>
        <p:spPr>
          <a:xfrm>
            <a:off x="5454161" y="6374263"/>
            <a:ext cx="1283678" cy="284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Confidential</a:t>
            </a:r>
          </a:p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571500" y="6290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E4D004-F3FD-1743-8447-5FBF19481BDE}" type="slidenum">
              <a:rPr lang="en-US" sz="1200" b="0" i="0" smtClean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200" b="0" i="0" dirty="0">
              <a:solidFill>
                <a:srgbClr val="AAAAAA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6466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  <p15:guide id="2" pos="360">
          <p15:clr>
            <a:srgbClr val="FBAE40"/>
          </p15:clr>
        </p15:guide>
        <p15:guide id="3" pos="7296">
          <p15:clr>
            <a:srgbClr val="FBAE40"/>
          </p15:clr>
        </p15:guide>
        <p15:guide id="4" orient="horz" pos="3672" userDrawn="1">
          <p15:clr>
            <a:srgbClr val="FBAE40"/>
          </p15:clr>
        </p15:guide>
        <p15:guide id="5" orient="horz" pos="936">
          <p15:clr>
            <a:srgbClr val="FBAE40"/>
          </p15:clr>
        </p15:guide>
        <p15:guide id="6" orient="horz" pos="1224">
          <p15:clr>
            <a:srgbClr val="FBAE40"/>
          </p15:clr>
        </p15:guide>
        <p15:guide id="7" pos="5856">
          <p15:clr>
            <a:srgbClr val="FBAE40"/>
          </p15:clr>
        </p15:guide>
        <p15:guide id="8" orient="horz" pos="504">
          <p15:clr>
            <a:srgbClr val="FBAE40"/>
          </p15:clr>
        </p15:guide>
        <p15:guide id="9" pos="3840">
          <p15:clr>
            <a:srgbClr val="FBAE40"/>
          </p15:clr>
        </p15:guide>
        <p15:guide id="10" pos="3552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81539" y="1242391"/>
            <a:ext cx="8984974" cy="4571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Image Here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71500" y="571500"/>
            <a:ext cx="10972800" cy="298939"/>
          </a:xfrm>
        </p:spPr>
        <p:txBody>
          <a:bodyPr>
            <a:noAutofit/>
          </a:bodyPr>
          <a:lstStyle>
            <a:lvl1pPr marL="0" indent="0">
              <a:buNone/>
              <a:defRPr sz="2200" b="0" i="0" baseline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This is an additional subtitle only slide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287895"/>
            <a:ext cx="929075" cy="260839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571500" y="6082748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 txBox="1">
            <a:spLocks/>
          </p:cNvSpPr>
          <p:nvPr/>
        </p:nvSpPr>
        <p:spPr>
          <a:xfrm>
            <a:off x="5454161" y="6374263"/>
            <a:ext cx="1283678" cy="284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Confidential</a:t>
            </a:r>
          </a:p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" y="6290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E4D004-F3FD-1743-8447-5FBF19481BDE}" type="slidenum">
              <a:rPr lang="en-US" sz="1200" b="0" i="0" smtClean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200" b="0" i="0" dirty="0">
              <a:solidFill>
                <a:srgbClr val="AAAAAA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381539" y="1242391"/>
            <a:ext cx="8984974" cy="4571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Image Here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287895"/>
            <a:ext cx="929075" cy="260839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571500" y="6082748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/>
          <p:cNvSpPr txBox="1">
            <a:spLocks/>
          </p:cNvSpPr>
          <p:nvPr userDrawn="1"/>
        </p:nvSpPr>
        <p:spPr>
          <a:xfrm>
            <a:off x="5454161" y="6374263"/>
            <a:ext cx="1283678" cy="284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Confidential</a:t>
            </a:r>
          </a:p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571500" y="6290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E4D004-F3FD-1743-8447-5FBF19481BDE}" type="slidenum">
              <a:rPr lang="en-US" sz="1200" b="0" i="0" smtClean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200" b="0" i="0" dirty="0">
              <a:solidFill>
                <a:srgbClr val="AAAAAA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263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  <p15:guide id="2" pos="360">
          <p15:clr>
            <a:srgbClr val="FBAE40"/>
          </p15:clr>
        </p15:guide>
        <p15:guide id="3" pos="7296">
          <p15:clr>
            <a:srgbClr val="FBAE40"/>
          </p15:clr>
        </p15:guide>
        <p15:guide id="4" orient="horz" pos="3960">
          <p15:clr>
            <a:srgbClr val="FBAE40"/>
          </p15:clr>
        </p15:guide>
        <p15:guide id="5" orient="horz" pos="936">
          <p15:clr>
            <a:srgbClr val="FBAE40"/>
          </p15:clr>
        </p15:guide>
        <p15:guide id="6" orient="horz" pos="1224">
          <p15:clr>
            <a:srgbClr val="FBAE40"/>
          </p15:clr>
        </p15:guide>
        <p15:guide id="7" pos="5856">
          <p15:clr>
            <a:srgbClr val="FBAE40"/>
          </p15:clr>
        </p15:guide>
        <p15:guide id="8" orient="horz" pos="504">
          <p15:clr>
            <a:srgbClr val="FBAE40"/>
          </p15:clr>
        </p15:guide>
        <p15:guide id="9" pos="3840">
          <p15:clr>
            <a:srgbClr val="FBAE40"/>
          </p15:clr>
        </p15:guide>
        <p15:guide id="10" pos="3552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678" b="-9351"/>
          <a:stretch/>
        </p:blipFill>
        <p:spPr>
          <a:xfrm>
            <a:off x="1145628" y="0"/>
            <a:ext cx="11046372" cy="74066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" y="3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879" y="5970155"/>
            <a:ext cx="1203318" cy="337833"/>
          </a:xfrm>
          <a:prstGeom prst="rect">
            <a:avLst/>
          </a:prstGeom>
        </p:spPr>
      </p:pic>
      <p:pic>
        <p:nvPicPr>
          <p:cNvPr id="14" name="Picture 13" descr="Quest_Bubbles_1_1.ai"/>
          <p:cNvPicPr>
            <a:picLocks noChangeAspect="1"/>
          </p:cNvPicPr>
          <p:nvPr/>
        </p:nvPicPr>
        <p:blipFill rotWithShape="1">
          <a:blip r:embed="rId5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668" t="35298" b="24992"/>
          <a:stretch/>
        </p:blipFill>
        <p:spPr>
          <a:xfrm>
            <a:off x="-105100" y="-147144"/>
            <a:ext cx="9807440" cy="510213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5295900"/>
            <a:ext cx="6756399" cy="661316"/>
          </a:xfrm>
        </p:spPr>
        <p:txBody>
          <a:bodyPr anchor="b">
            <a:normAutofit/>
          </a:bodyPr>
          <a:lstStyle>
            <a:lvl1pPr algn="l">
              <a:defRPr sz="4000" b="0" i="0" baseline="0">
                <a:solidFill>
                  <a:srgbClr val="00387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PRESENTATION HEADLINE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5880575"/>
            <a:ext cx="6137275" cy="546997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Presenter’s name, title, 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678" b="-9351"/>
          <a:stretch/>
        </p:blipFill>
        <p:spPr>
          <a:xfrm>
            <a:off x="1145628" y="0"/>
            <a:ext cx="11046372" cy="74066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" y="3"/>
            <a:ext cx="12192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879" y="5970155"/>
            <a:ext cx="1203318" cy="337833"/>
          </a:xfrm>
          <a:prstGeom prst="rect">
            <a:avLst/>
          </a:prstGeom>
        </p:spPr>
      </p:pic>
      <p:pic>
        <p:nvPicPr>
          <p:cNvPr id="16" name="Picture 15" descr="Quest_Bubbles_1_1.ai"/>
          <p:cNvPicPr>
            <a:picLocks noChangeAspect="1"/>
          </p:cNvPicPr>
          <p:nvPr userDrawn="1"/>
        </p:nvPicPr>
        <p:blipFill rotWithShape="1">
          <a:blip r:embed="rId5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668" t="35298" b="24992"/>
          <a:stretch/>
        </p:blipFill>
        <p:spPr>
          <a:xfrm>
            <a:off x="-105100" y="-147144"/>
            <a:ext cx="9807440" cy="510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451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60">
          <p15:clr>
            <a:srgbClr val="FBAE40"/>
          </p15:clr>
        </p15:guide>
        <p15:guide id="3" orient="horz" pos="3744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B4F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3369" y="3236087"/>
            <a:ext cx="4869084" cy="48690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571501" y="3429000"/>
            <a:ext cx="5981700" cy="1346139"/>
          </a:xfrm>
        </p:spPr>
        <p:txBody>
          <a:bodyPr anchor="b">
            <a:normAutofit/>
          </a:bodyPr>
          <a:lstStyle>
            <a:lvl1pPr algn="l">
              <a:defRPr sz="40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</a:t>
            </a:r>
            <a:br>
              <a:rPr lang="en-US" dirty="0" smtClean="0"/>
            </a:br>
            <a:r>
              <a:rPr lang="en-US" dirty="0" smtClean="0"/>
              <a:t>THE SECTION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77" y="6145824"/>
            <a:ext cx="949951" cy="2667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B4F14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3369" y="3236087"/>
            <a:ext cx="4869084" cy="48690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77" y="6145824"/>
            <a:ext cx="949951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056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4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B4F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3369" y="3236087"/>
            <a:ext cx="4869084" cy="48690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571501" y="3429000"/>
            <a:ext cx="5981700" cy="1346139"/>
          </a:xfrm>
        </p:spPr>
        <p:txBody>
          <a:bodyPr anchor="b">
            <a:normAutofit/>
          </a:bodyPr>
          <a:lstStyle>
            <a:lvl1pPr algn="l">
              <a:defRPr sz="40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</a:t>
            </a:r>
            <a:br>
              <a:rPr lang="en-US" dirty="0" smtClean="0"/>
            </a:br>
            <a:r>
              <a:rPr lang="en-US" dirty="0" smtClean="0"/>
              <a:t>THE SECTION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77" y="6145824"/>
            <a:ext cx="949951" cy="2667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4F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B4F14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3369" y="3236087"/>
            <a:ext cx="4869084" cy="48690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77" y="6145824"/>
            <a:ext cx="949951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808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53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48" y="0"/>
            <a:ext cx="12192000" cy="6858000"/>
          </a:xfrm>
          <a:prstGeom prst="rect">
            <a:avLst/>
          </a:prstGeom>
          <a:noFill/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3798277"/>
            <a:ext cx="7798777" cy="1346139"/>
          </a:xfrm>
        </p:spPr>
        <p:txBody>
          <a:bodyPr anchor="b">
            <a:normAutofit/>
          </a:bodyPr>
          <a:lstStyle>
            <a:lvl1pPr algn="l">
              <a:defRPr sz="4000" b="0" i="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THE PRESENTATION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148749"/>
            <a:ext cx="929075" cy="26083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5197820"/>
            <a:ext cx="6137275" cy="546997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Presenter’s name, title, date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53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48" y="0"/>
            <a:ext cx="12192000" cy="6858000"/>
          </a:xfrm>
          <a:prstGeom prst="rect">
            <a:avLst/>
          </a:prstGeom>
          <a:noFill/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148749"/>
            <a:ext cx="929075" cy="26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03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GettyImages-554392027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80" r="1386" b="17606"/>
          <a:stretch/>
        </p:blipFill>
        <p:spPr>
          <a:xfrm>
            <a:off x="13648" y="0"/>
            <a:ext cx="12178352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48" y="0"/>
            <a:ext cx="12192000" cy="6912864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3798277"/>
            <a:ext cx="7798777" cy="1346139"/>
          </a:xfrm>
        </p:spPr>
        <p:txBody>
          <a:bodyPr anchor="b">
            <a:normAutofit/>
          </a:bodyPr>
          <a:lstStyle>
            <a:lvl1pPr algn="l">
              <a:defRPr sz="4000" b="0" i="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THE PRESENTATION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780" y="6148749"/>
            <a:ext cx="952629" cy="260839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5197820"/>
            <a:ext cx="6137275" cy="546997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Presenter’s name, title, date</a:t>
            </a:r>
          </a:p>
        </p:txBody>
      </p:sp>
      <p:pic>
        <p:nvPicPr>
          <p:cNvPr id="7" name="Picture 6" descr="GettyImages-554392027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80" r="1386" b="17606"/>
          <a:stretch/>
        </p:blipFill>
        <p:spPr>
          <a:xfrm>
            <a:off x="13648" y="0"/>
            <a:ext cx="12178352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48" y="0"/>
            <a:ext cx="12192000" cy="69128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780" y="6148749"/>
            <a:ext cx="952629" cy="26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122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ettyImages-554391989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7" t="-498" r="861" b="17234"/>
          <a:stretch/>
        </p:blipFill>
        <p:spPr>
          <a:xfrm>
            <a:off x="0" y="-41216"/>
            <a:ext cx="12192000" cy="68992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48" y="0"/>
            <a:ext cx="12192000" cy="6912864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3798277"/>
            <a:ext cx="7798777" cy="1346139"/>
          </a:xfrm>
        </p:spPr>
        <p:txBody>
          <a:bodyPr anchor="b">
            <a:normAutofit/>
          </a:bodyPr>
          <a:lstStyle>
            <a:lvl1pPr algn="l">
              <a:defRPr sz="4000" b="0" i="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THE PRESENTATION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148749"/>
            <a:ext cx="929075" cy="260839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5197820"/>
            <a:ext cx="6137275" cy="546997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Presenter’s name, title, date</a:t>
            </a:r>
          </a:p>
        </p:txBody>
      </p:sp>
    </p:spTree>
    <p:extLst>
      <p:ext uri="{BB962C8B-B14F-4D97-AF65-F5344CB8AC3E}">
        <p14:creationId xmlns:p14="http://schemas.microsoft.com/office/powerpoint/2010/main" val="1540102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3912">
          <p15:clr>
            <a:srgbClr val="FBAE40"/>
          </p15:clr>
        </p15:guide>
        <p15:guide id="4" pos="7272">
          <p15:clr>
            <a:srgbClr val="FBAE40"/>
          </p15:clr>
        </p15:guide>
        <p15:guide id="5" pos="6360">
          <p15:clr>
            <a:srgbClr val="FBAE40"/>
          </p15:clr>
        </p15:guide>
        <p15:guide id="6" orient="horz" pos="240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ettyImages-554391989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7" t="-498" r="861" b="17234"/>
          <a:stretch/>
        </p:blipFill>
        <p:spPr>
          <a:xfrm>
            <a:off x="0" y="-41216"/>
            <a:ext cx="12192000" cy="68992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48" y="0"/>
            <a:ext cx="12192000" cy="6912864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3798277"/>
            <a:ext cx="7798777" cy="1346139"/>
          </a:xfrm>
        </p:spPr>
        <p:txBody>
          <a:bodyPr anchor="b">
            <a:normAutofit/>
          </a:bodyPr>
          <a:lstStyle>
            <a:lvl1pPr algn="l">
              <a:defRPr sz="4000" b="0" i="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THE PRESENTATION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148749"/>
            <a:ext cx="929075" cy="260839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5197820"/>
            <a:ext cx="6137275" cy="546997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Presenter’s name, title, date</a:t>
            </a:r>
          </a:p>
        </p:txBody>
      </p:sp>
      <p:pic>
        <p:nvPicPr>
          <p:cNvPr id="7" name="Picture 6" descr="GettyImages-554391989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7" t="-498" r="861" b="17234"/>
          <a:stretch/>
        </p:blipFill>
        <p:spPr>
          <a:xfrm>
            <a:off x="0" y="-41216"/>
            <a:ext cx="12192000" cy="68992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48" y="0"/>
            <a:ext cx="12192000" cy="69128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148749"/>
            <a:ext cx="929075" cy="26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052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3912">
          <p15:clr>
            <a:srgbClr val="FBAE40"/>
          </p15:clr>
        </p15:guide>
        <p15:guide id="4" pos="7272">
          <p15:clr>
            <a:srgbClr val="FBAE40"/>
          </p15:clr>
        </p15:guide>
        <p15:guide id="5" pos="6360">
          <p15:clr>
            <a:srgbClr val="FBAE40"/>
          </p15:clr>
        </p15:guide>
        <p15:guide id="6" orient="horz" pos="240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ettyImages-554391989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7" t="-498" r="861" b="17234"/>
          <a:stretch/>
        </p:blipFill>
        <p:spPr>
          <a:xfrm>
            <a:off x="0" y="-41216"/>
            <a:ext cx="12192000" cy="68992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48" y="0"/>
            <a:ext cx="12192000" cy="6912864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3798277"/>
            <a:ext cx="7798777" cy="1346139"/>
          </a:xfrm>
        </p:spPr>
        <p:txBody>
          <a:bodyPr anchor="b">
            <a:normAutofit/>
          </a:bodyPr>
          <a:lstStyle>
            <a:lvl1pPr algn="l">
              <a:defRPr sz="4000" b="0" i="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THE PRESENTATION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148749"/>
            <a:ext cx="929075" cy="260839"/>
          </a:xfrm>
          <a:prstGeom prst="rect">
            <a:avLst/>
          </a:prstGeom>
        </p:spPr>
      </p:pic>
      <p:pic>
        <p:nvPicPr>
          <p:cNvPr id="6" name="Picture 5" descr="GettyImages-554391989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7" t="-498" r="861" b="17234"/>
          <a:stretch/>
        </p:blipFill>
        <p:spPr>
          <a:xfrm>
            <a:off x="0" y="-41216"/>
            <a:ext cx="12192000" cy="68992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48" y="0"/>
            <a:ext cx="12192000" cy="69128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148749"/>
            <a:ext cx="929075" cy="26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471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3912">
          <p15:clr>
            <a:srgbClr val="FBAE40"/>
          </p15:clr>
        </p15:guide>
        <p15:guide id="4" pos="7272">
          <p15:clr>
            <a:srgbClr val="FBAE40"/>
          </p15:clr>
        </p15:guide>
        <p15:guide id="5" pos="6360">
          <p15:clr>
            <a:srgbClr val="FBAE40"/>
          </p15:clr>
        </p15:guide>
        <p15:guide id="6" orient="horz" pos="240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tion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3798277"/>
            <a:ext cx="7798777" cy="1346139"/>
          </a:xfrm>
        </p:spPr>
        <p:txBody>
          <a:bodyPr anchor="b">
            <a:normAutofit/>
          </a:bodyPr>
          <a:lstStyle>
            <a:lvl1pPr algn="l">
              <a:defRPr sz="4000" b="0" i="0" baseline="0">
                <a:solidFill>
                  <a:srgbClr val="00387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THE PRESENTATION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066" y="6145824"/>
            <a:ext cx="949951" cy="266700"/>
          </a:xfrm>
          <a:prstGeom prst="rect">
            <a:avLst/>
          </a:prstGeom>
        </p:spPr>
      </p:pic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5197820"/>
            <a:ext cx="6137275" cy="546997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Presenter’s name, title, date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066" y="6145824"/>
            <a:ext cx="949951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5681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3888">
          <p15:clr>
            <a:srgbClr val="FBAE40"/>
          </p15:clr>
        </p15:guide>
        <p15:guide id="4" pos="7296">
          <p15:clr>
            <a:srgbClr val="FBAE40"/>
          </p15:clr>
        </p15:guide>
        <p15:guide id="5" pos="6240">
          <p15:clr>
            <a:srgbClr val="FBAE40"/>
          </p15:clr>
        </p15:guide>
        <p15:guide id="6" orient="horz" pos="2376">
          <p15:clr>
            <a:srgbClr val="FBAE40"/>
          </p15:clr>
        </p15:guide>
        <p15:guide id="7" pos="6672">
          <p15:clr>
            <a:srgbClr val="FBAE40"/>
          </p15:clr>
        </p15:guide>
        <p15:guide id="8" orient="horz" pos="4056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ettyImages-555798921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42" t="20649" r="51296" b="21830"/>
          <a:stretch/>
        </p:blipFill>
        <p:spPr>
          <a:xfrm>
            <a:off x="6213247" y="0"/>
            <a:ext cx="600283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3429000"/>
            <a:ext cx="5981699" cy="1346139"/>
          </a:xfrm>
        </p:spPr>
        <p:txBody>
          <a:bodyPr anchor="b">
            <a:normAutofit/>
          </a:bodyPr>
          <a:lstStyle>
            <a:lvl1pPr algn="l">
              <a:defRPr sz="4000" b="0" i="0" baseline="0">
                <a:solidFill>
                  <a:srgbClr val="00387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</a:t>
            </a:r>
            <a:br>
              <a:rPr lang="en-US" dirty="0" smtClean="0"/>
            </a:br>
            <a:r>
              <a:rPr lang="en-US" dirty="0" smtClean="0"/>
              <a:t>THE SECTION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67" y="6148749"/>
            <a:ext cx="929075" cy="260839"/>
          </a:xfrm>
          <a:prstGeom prst="rect">
            <a:avLst/>
          </a:prstGeom>
        </p:spPr>
      </p:pic>
      <p:pic>
        <p:nvPicPr>
          <p:cNvPr id="6" name="Picture 5" descr="GettyImages-55579892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42" t="20649" r="51296" b="21830"/>
          <a:stretch/>
        </p:blipFill>
        <p:spPr>
          <a:xfrm>
            <a:off x="6213247" y="0"/>
            <a:ext cx="600283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67" y="6148749"/>
            <a:ext cx="929075" cy="26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39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  <p15:guide id="3" pos="4128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67" b="3567"/>
          <a:stretch/>
        </p:blipFill>
        <p:spPr>
          <a:xfrm>
            <a:off x="1103971" y="0"/>
            <a:ext cx="11088029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71501" y="3429000"/>
            <a:ext cx="5981700" cy="1346139"/>
          </a:xfrm>
        </p:spPr>
        <p:txBody>
          <a:bodyPr anchor="b">
            <a:normAutofit/>
          </a:bodyPr>
          <a:lstStyle>
            <a:lvl1pPr algn="l">
              <a:defRPr sz="4000" b="0" i="0" baseline="0">
                <a:solidFill>
                  <a:srgbClr val="00387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</a:t>
            </a:r>
            <a:br>
              <a:rPr lang="en-US" dirty="0" smtClean="0"/>
            </a:br>
            <a:r>
              <a:rPr lang="en-US" dirty="0" smtClean="0"/>
              <a:t>THE SECTION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67" y="6148749"/>
            <a:ext cx="929075" cy="2608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67" b="3567"/>
          <a:stretch/>
        </p:blipFill>
        <p:spPr>
          <a:xfrm>
            <a:off x="1103971" y="0"/>
            <a:ext cx="11088029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67" y="6148749"/>
            <a:ext cx="929075" cy="26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463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  <p15:guide id="3" pos="4128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ttyImages-568519443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1000" t="5445" r="47110" b="5445"/>
          <a:stretch/>
        </p:blipFill>
        <p:spPr>
          <a:xfrm>
            <a:off x="4839854" y="0"/>
            <a:ext cx="7376223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5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71501" y="3429000"/>
            <a:ext cx="5981700" cy="1346139"/>
          </a:xfrm>
        </p:spPr>
        <p:txBody>
          <a:bodyPr anchor="b">
            <a:normAutofit/>
          </a:bodyPr>
          <a:lstStyle>
            <a:lvl1pPr algn="l">
              <a:defRPr sz="4000" b="0" i="0" baseline="0">
                <a:solidFill>
                  <a:srgbClr val="00387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</a:t>
            </a:r>
            <a:br>
              <a:rPr lang="en-US" dirty="0" smtClean="0"/>
            </a:br>
            <a:r>
              <a:rPr lang="en-US" dirty="0" smtClean="0"/>
              <a:t>THE SECTION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67" y="6148749"/>
            <a:ext cx="929075" cy="260839"/>
          </a:xfrm>
          <a:prstGeom prst="rect">
            <a:avLst/>
          </a:prstGeom>
        </p:spPr>
      </p:pic>
      <p:pic>
        <p:nvPicPr>
          <p:cNvPr id="6" name="Picture 5" descr="GettyImages-568519443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1000" t="5445" r="47110" b="5445"/>
          <a:stretch/>
        </p:blipFill>
        <p:spPr>
          <a:xfrm>
            <a:off x="4839854" y="0"/>
            <a:ext cx="7376223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50" y="0"/>
            <a:ext cx="12192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67" y="6148749"/>
            <a:ext cx="929075" cy="26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909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  <p15:guide id="3" pos="4128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1500" y="1485900"/>
            <a:ext cx="11010900" cy="4327526"/>
          </a:xfrm>
        </p:spPr>
        <p:txBody>
          <a:bodyPr>
            <a:normAutofit/>
          </a:bodyPr>
          <a:lstStyle>
            <a:lvl1pPr>
              <a:buClr>
                <a:srgbClr val="003875"/>
              </a:buClr>
              <a:defRPr sz="2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003875"/>
              </a:buClr>
              <a:defRPr sz="20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003875"/>
              </a:buClr>
              <a:defRPr sz="18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3875"/>
              </a:buClr>
              <a:defRPr sz="14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3875"/>
              </a:buClr>
              <a:defRPr sz="1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287895"/>
            <a:ext cx="929075" cy="260839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/>
        </p:nvSpPr>
        <p:spPr>
          <a:xfrm>
            <a:off x="5454161" y="6374263"/>
            <a:ext cx="1283678" cy="284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Confidential</a:t>
            </a:r>
          </a:p>
          <a:p>
            <a:pPr algn="ctr"/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571500"/>
            <a:ext cx="10972800" cy="750404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00387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THE SLIDE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71500" y="6082748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1500" y="6290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E4D004-F3FD-1743-8447-5FBF19481BDE}" type="slidenum">
              <a:rPr lang="en-US" sz="1200" b="0" i="0" smtClean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200" b="0" i="0" dirty="0">
              <a:solidFill>
                <a:srgbClr val="AAAAAA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287895"/>
            <a:ext cx="929075" cy="260839"/>
          </a:xfrm>
          <a:prstGeom prst="rect">
            <a:avLst/>
          </a:prstGeom>
        </p:spPr>
      </p:pic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5454161" y="6374263"/>
            <a:ext cx="1283678" cy="284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Confidential</a:t>
            </a:r>
          </a:p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71500" y="6082748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571500" y="6290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E4D004-F3FD-1743-8447-5FBF19481BDE}" type="slidenum">
              <a:rPr lang="en-US" sz="1200" b="0" i="0" smtClean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200" b="0" i="0" dirty="0">
              <a:solidFill>
                <a:srgbClr val="AAAAAA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822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  <p15:guide id="2" pos="360">
          <p15:clr>
            <a:srgbClr val="FBAE40"/>
          </p15:clr>
        </p15:guide>
        <p15:guide id="3" pos="7296">
          <p15:clr>
            <a:srgbClr val="FBAE40"/>
          </p15:clr>
        </p15:guide>
        <p15:guide id="5" orient="horz" pos="936">
          <p15:clr>
            <a:srgbClr val="FBAE40"/>
          </p15:clr>
        </p15:guide>
        <p15:guide id="6" orient="horz" pos="1224">
          <p15:clr>
            <a:srgbClr val="FBAE40"/>
          </p15:clr>
        </p15:guide>
        <p15:guide id="7" pos="5856">
          <p15:clr>
            <a:srgbClr val="FBAE40"/>
          </p15:clr>
        </p15:guide>
        <p15:guide id="8" orient="horz" pos="504">
          <p15:clr>
            <a:srgbClr val="FBAE40"/>
          </p15:clr>
        </p15:guide>
        <p15:guide id="9" pos="3840">
          <p15:clr>
            <a:srgbClr val="FBAE40"/>
          </p15:clr>
        </p15:guide>
        <p15:guide id="10" pos="3552">
          <p15:clr>
            <a:srgbClr val="FBAE40"/>
          </p15:clr>
        </p15:guide>
        <p15:guide id="15" orient="horz" pos="3663" userDrawn="1">
          <p15:clr>
            <a:srgbClr val="FBAE40"/>
          </p15:clr>
        </p15:guide>
        <p15:guide id="16" orient="horz" pos="4080" userDrawn="1">
          <p15:clr>
            <a:srgbClr val="FBAE40"/>
          </p15:clr>
        </p15:guide>
        <p15:guide id="17" pos="6648" userDrawn="1">
          <p15:clr>
            <a:srgbClr val="FBAE40"/>
          </p15:clr>
        </p15:guide>
        <p15:guide id="18" pos="7272" userDrawn="1">
          <p15:clr>
            <a:srgbClr val="FBAE40"/>
          </p15:clr>
        </p15:guide>
        <p15:guide id="19" orient="horz" pos="4200" userDrawn="1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71500" y="1109540"/>
            <a:ext cx="11010900" cy="298939"/>
          </a:xfrm>
        </p:spPr>
        <p:txBody>
          <a:bodyPr>
            <a:noAutofit/>
          </a:bodyPr>
          <a:lstStyle>
            <a:lvl1pPr marL="0" indent="0">
              <a:buNone/>
              <a:defRPr sz="2200" b="0" i="0" baseline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This is an additional subtitle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571500"/>
            <a:ext cx="11010900" cy="750404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00387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THE SLIDE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287895"/>
            <a:ext cx="929075" cy="260839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571500" y="6082748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1500" y="1943100"/>
            <a:ext cx="11010900" cy="3886200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75"/>
              </a:buClr>
              <a:buSzTx/>
              <a:buFont typeface="Arial"/>
              <a:buChar char="•"/>
              <a:tabLst/>
              <a:defRPr sz="2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003875"/>
              </a:buClr>
              <a:defRPr sz="20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003875"/>
              </a:buClr>
              <a:defRPr sz="18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3875"/>
              </a:buClr>
              <a:defRPr sz="14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3875"/>
              </a:buClr>
              <a:defRPr sz="1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75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text</a:t>
            </a:r>
          </a:p>
        </p:txBody>
      </p:sp>
      <p:sp>
        <p:nvSpPr>
          <p:cNvPr id="19" name="Date Placeholder 3"/>
          <p:cNvSpPr txBox="1">
            <a:spLocks/>
          </p:cNvSpPr>
          <p:nvPr/>
        </p:nvSpPr>
        <p:spPr>
          <a:xfrm>
            <a:off x="5454161" y="6374263"/>
            <a:ext cx="1283678" cy="284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Confidential</a:t>
            </a:r>
          </a:p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1500" y="6290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E4D004-F3FD-1743-8447-5FBF19481BDE}" type="slidenum">
              <a:rPr lang="en-US" sz="1200" b="0" i="0" smtClean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200" b="0" i="0" dirty="0">
              <a:solidFill>
                <a:srgbClr val="AAAAAA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287895"/>
            <a:ext cx="929075" cy="260839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71500" y="6082748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5454161" y="6374263"/>
            <a:ext cx="1283678" cy="284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Confidential</a:t>
            </a:r>
          </a:p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71500" y="6290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E4D004-F3FD-1743-8447-5FBF19481BDE}" type="slidenum">
              <a:rPr lang="en-US" sz="1200" b="0" i="0" smtClean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200" b="0" i="0" dirty="0">
              <a:solidFill>
                <a:srgbClr val="AAAAAA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5972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  <p15:guide id="2" pos="360">
          <p15:clr>
            <a:srgbClr val="FBAE40"/>
          </p15:clr>
        </p15:guide>
        <p15:guide id="3" pos="7296">
          <p15:clr>
            <a:srgbClr val="FBAE40"/>
          </p15:clr>
        </p15:guide>
        <p15:guide id="5" orient="horz" pos="936">
          <p15:clr>
            <a:srgbClr val="FBAE40"/>
          </p15:clr>
        </p15:guide>
        <p15:guide id="7" pos="5856">
          <p15:clr>
            <a:srgbClr val="FBAE40"/>
          </p15:clr>
        </p15:guide>
        <p15:guide id="8" orient="horz" pos="504">
          <p15:clr>
            <a:srgbClr val="FBAE40"/>
          </p15:clr>
        </p15:guide>
        <p15:guide id="9" pos="3840">
          <p15:clr>
            <a:srgbClr val="FBAE40"/>
          </p15:clr>
        </p15:guide>
        <p15:guide id="10" pos="3552">
          <p15:clr>
            <a:srgbClr val="FBAE40"/>
          </p15:clr>
        </p15:guide>
        <p15:guide id="12" orient="horz" pos="3672" userDrawn="1">
          <p15:clr>
            <a:srgbClr val="FBAE40"/>
          </p15:clr>
        </p15:guide>
        <p15:guide id="13" orient="horz" pos="1224" userDrawn="1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,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71500" y="880086"/>
            <a:ext cx="11066256" cy="298939"/>
          </a:xfrm>
        </p:spPr>
        <p:txBody>
          <a:bodyPr>
            <a:noAutofit/>
          </a:bodyPr>
          <a:lstStyle>
            <a:lvl1pPr marL="0" indent="0">
              <a:buNone/>
              <a:defRPr sz="2200" b="0" i="0" baseline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This is an additional subtitle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71500" y="571500"/>
            <a:ext cx="11066256" cy="298939"/>
          </a:xfrm>
        </p:spPr>
        <p:txBody>
          <a:bodyPr>
            <a:noAutofit/>
          </a:bodyPr>
          <a:lstStyle>
            <a:lvl1pPr marL="0" indent="0">
              <a:buNone/>
              <a:defRPr sz="1200" b="0" i="0" baseline="0">
                <a:solidFill>
                  <a:srgbClr val="003875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THIS IS THE TITLE OF A SLIDE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287895"/>
            <a:ext cx="929075" cy="260839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571500" y="6082748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1500" y="1485900"/>
            <a:ext cx="5067300" cy="4327526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75"/>
              </a:buClr>
              <a:buSzTx/>
              <a:buFont typeface="Arial"/>
              <a:buChar char="•"/>
              <a:tabLst/>
              <a:defRPr sz="2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003875"/>
              </a:buClr>
              <a:defRPr sz="20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003875"/>
              </a:buClr>
              <a:defRPr sz="18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3875"/>
              </a:buClr>
              <a:defRPr sz="14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3875"/>
              </a:buClr>
              <a:defRPr sz="1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75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text</a:t>
            </a:r>
          </a:p>
        </p:txBody>
      </p:sp>
      <p:sp>
        <p:nvSpPr>
          <p:cNvPr id="13" name="Date Placeholder 3"/>
          <p:cNvSpPr txBox="1">
            <a:spLocks/>
          </p:cNvSpPr>
          <p:nvPr/>
        </p:nvSpPr>
        <p:spPr>
          <a:xfrm>
            <a:off x="5454161" y="6438439"/>
            <a:ext cx="1283678" cy="284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Confidential</a:t>
            </a:r>
          </a:p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1500" y="6290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E4D004-F3FD-1743-8447-5FBF19481BDE}" type="slidenum">
              <a:rPr lang="en-US" sz="1200" b="0" i="0" smtClean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200" b="0" i="0" dirty="0">
              <a:solidFill>
                <a:srgbClr val="AAAAAA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287895"/>
            <a:ext cx="929075" cy="260839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71500" y="6082748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3"/>
          <p:cNvSpPr txBox="1">
            <a:spLocks/>
          </p:cNvSpPr>
          <p:nvPr userDrawn="1"/>
        </p:nvSpPr>
        <p:spPr>
          <a:xfrm>
            <a:off x="5454161" y="6438439"/>
            <a:ext cx="1283678" cy="284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Confidential</a:t>
            </a:r>
          </a:p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71500" y="6290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E4D004-F3FD-1743-8447-5FBF19481BDE}" type="slidenum">
              <a:rPr lang="en-US" sz="1200" b="0" i="0" smtClean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200" b="0" i="0" dirty="0">
              <a:solidFill>
                <a:srgbClr val="AAAAAA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9806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  <p15:guide id="2" pos="360">
          <p15:clr>
            <a:srgbClr val="FBAE40"/>
          </p15:clr>
        </p15:guide>
        <p15:guide id="3" pos="7296">
          <p15:clr>
            <a:srgbClr val="FBAE40"/>
          </p15:clr>
        </p15:guide>
        <p15:guide id="5" orient="horz" pos="936">
          <p15:clr>
            <a:srgbClr val="FBAE40"/>
          </p15:clr>
        </p15:guide>
        <p15:guide id="6" orient="horz" pos="1224">
          <p15:clr>
            <a:srgbClr val="FBAE40"/>
          </p15:clr>
        </p15:guide>
        <p15:guide id="7" pos="5856">
          <p15:clr>
            <a:srgbClr val="FBAE40"/>
          </p15:clr>
        </p15:guide>
        <p15:guide id="8" orient="horz" pos="504">
          <p15:clr>
            <a:srgbClr val="FBAE40"/>
          </p15:clr>
        </p15:guide>
        <p15:guide id="9" pos="3840">
          <p15:clr>
            <a:srgbClr val="FBAE40"/>
          </p15:clr>
        </p15:guide>
        <p15:guide id="10" pos="3552">
          <p15:clr>
            <a:srgbClr val="FBAE40"/>
          </p15:clr>
        </p15:guide>
        <p15:guide id="11" orient="horz" pos="4056" userDrawn="1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287895"/>
            <a:ext cx="929075" cy="26083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71500" y="6082748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571500"/>
            <a:ext cx="10591800" cy="750404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00387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THE SLIDE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1500" y="1485900"/>
            <a:ext cx="5067300" cy="4327526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75"/>
              </a:buClr>
              <a:buSzTx/>
              <a:buFont typeface="Arial"/>
              <a:buChar char="•"/>
              <a:tabLst/>
              <a:defRPr sz="2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003875"/>
              </a:buClr>
              <a:defRPr sz="20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003875"/>
              </a:buClr>
              <a:defRPr sz="18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3875"/>
              </a:buClr>
              <a:defRPr sz="14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3875"/>
              </a:buClr>
              <a:defRPr sz="1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75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text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096000" y="1485900"/>
            <a:ext cx="5067300" cy="4327526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75"/>
              </a:buClr>
              <a:buSzTx/>
              <a:buFont typeface="Arial"/>
              <a:buChar char="•"/>
              <a:tabLst/>
              <a:defRPr sz="2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003875"/>
              </a:buClr>
              <a:defRPr sz="20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003875"/>
              </a:buClr>
              <a:defRPr sz="18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3875"/>
              </a:buClr>
              <a:defRPr sz="14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3875"/>
              </a:buClr>
              <a:defRPr sz="1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75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text</a:t>
            </a:r>
          </a:p>
        </p:txBody>
      </p:sp>
      <p:sp>
        <p:nvSpPr>
          <p:cNvPr id="15" name="Date Placeholder 3"/>
          <p:cNvSpPr txBox="1">
            <a:spLocks/>
          </p:cNvSpPr>
          <p:nvPr/>
        </p:nvSpPr>
        <p:spPr>
          <a:xfrm>
            <a:off x="5454161" y="6374263"/>
            <a:ext cx="1283678" cy="284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Confidential</a:t>
            </a:r>
          </a:p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1500" y="6290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E4D004-F3FD-1743-8447-5FBF19481BDE}" type="slidenum">
              <a:rPr lang="en-US" sz="1200" b="0" i="0" smtClean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200" b="0" i="0" dirty="0">
              <a:solidFill>
                <a:srgbClr val="AAAAAA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287895"/>
            <a:ext cx="929075" cy="260839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571500" y="6082748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5454161" y="6374263"/>
            <a:ext cx="1283678" cy="284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Confidential</a:t>
            </a:r>
          </a:p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571500" y="6290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E4D004-F3FD-1743-8447-5FBF19481BDE}" type="slidenum">
              <a:rPr lang="en-US" sz="1200" b="0" i="0" smtClean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200" b="0" i="0" dirty="0">
              <a:solidFill>
                <a:srgbClr val="AAAAAA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9972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  <p15:guide id="2" pos="360">
          <p15:clr>
            <a:srgbClr val="FBAE40"/>
          </p15:clr>
        </p15:guide>
        <p15:guide id="3" pos="7296">
          <p15:clr>
            <a:srgbClr val="FBAE40"/>
          </p15:clr>
        </p15:guide>
        <p15:guide id="4" orient="horz" pos="3960">
          <p15:clr>
            <a:srgbClr val="FBAE40"/>
          </p15:clr>
        </p15:guide>
        <p15:guide id="5" orient="horz" pos="936">
          <p15:clr>
            <a:srgbClr val="FBAE40"/>
          </p15:clr>
        </p15:guide>
        <p15:guide id="6" orient="horz" pos="1224">
          <p15:clr>
            <a:srgbClr val="FBAE40"/>
          </p15:clr>
        </p15:guide>
        <p15:guide id="7" pos="5856">
          <p15:clr>
            <a:srgbClr val="FBAE40"/>
          </p15:clr>
        </p15:guide>
        <p15:guide id="8" orient="horz" pos="504">
          <p15:clr>
            <a:srgbClr val="FBAE40"/>
          </p15:clr>
        </p15:guide>
        <p15:guide id="9" pos="3840">
          <p15:clr>
            <a:srgbClr val="FBAE40"/>
          </p15:clr>
        </p15:guide>
        <p15:guide id="10" pos="3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ettyImages-554391989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7" t="-498" r="861" b="17234"/>
          <a:stretch/>
        </p:blipFill>
        <p:spPr>
          <a:xfrm>
            <a:off x="0" y="-41216"/>
            <a:ext cx="12192000" cy="68992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48" y="0"/>
            <a:ext cx="12192000" cy="6912864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3798277"/>
            <a:ext cx="7798777" cy="1346139"/>
          </a:xfrm>
        </p:spPr>
        <p:txBody>
          <a:bodyPr anchor="b">
            <a:normAutofit/>
          </a:bodyPr>
          <a:lstStyle>
            <a:lvl1pPr algn="l">
              <a:defRPr sz="4000" b="0" i="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THE PRESENTATION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148749"/>
            <a:ext cx="929075" cy="26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164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3912">
          <p15:clr>
            <a:srgbClr val="FBAE40"/>
          </p15:clr>
        </p15:guide>
        <p15:guide id="4" pos="7272">
          <p15:clr>
            <a:srgbClr val="FBAE40"/>
          </p15:clr>
        </p15:guide>
        <p15:guide id="5" pos="6360">
          <p15:clr>
            <a:srgbClr val="FBAE40"/>
          </p15:clr>
        </p15:guide>
        <p15:guide id="6" orient="horz" pos="240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71500" y="1109540"/>
            <a:ext cx="10972800" cy="298939"/>
          </a:xfrm>
        </p:spPr>
        <p:txBody>
          <a:bodyPr>
            <a:noAutofit/>
          </a:bodyPr>
          <a:lstStyle>
            <a:lvl1pPr marL="0" indent="0">
              <a:buNone/>
              <a:defRPr sz="2200" b="0" i="0" baseline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This is an additional subtitle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571500"/>
            <a:ext cx="10972800" cy="750404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00387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THE SLIDE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287895"/>
            <a:ext cx="929075" cy="260839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571500" y="6082748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1500" y="1943100"/>
            <a:ext cx="5067300" cy="3848134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75"/>
              </a:buClr>
              <a:buSzTx/>
              <a:buFont typeface="Arial"/>
              <a:buChar char="•"/>
              <a:tabLst/>
              <a:defRPr sz="2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003875"/>
              </a:buClr>
              <a:defRPr sz="20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003875"/>
              </a:buClr>
              <a:defRPr sz="18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3875"/>
              </a:buClr>
              <a:defRPr sz="14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3875"/>
              </a:buClr>
              <a:defRPr sz="1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75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text</a:t>
            </a:r>
          </a:p>
        </p:txBody>
      </p:sp>
      <p:sp>
        <p:nvSpPr>
          <p:cNvPr id="12" name="Date Placeholder 3"/>
          <p:cNvSpPr txBox="1">
            <a:spLocks/>
          </p:cNvSpPr>
          <p:nvPr/>
        </p:nvSpPr>
        <p:spPr>
          <a:xfrm>
            <a:off x="5454161" y="6374263"/>
            <a:ext cx="1283678" cy="284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Confidential</a:t>
            </a:r>
          </a:p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1500" y="6290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E4D004-F3FD-1743-8447-5FBF19481BDE}" type="slidenum">
              <a:rPr lang="en-US" sz="1200" b="0" i="0" smtClean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200" b="0" i="0" dirty="0">
              <a:solidFill>
                <a:srgbClr val="AAAAAA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287895"/>
            <a:ext cx="929075" cy="260839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571500" y="6082748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ate Placeholder 3"/>
          <p:cNvSpPr txBox="1">
            <a:spLocks/>
          </p:cNvSpPr>
          <p:nvPr userDrawn="1"/>
        </p:nvSpPr>
        <p:spPr>
          <a:xfrm>
            <a:off x="5454161" y="6374263"/>
            <a:ext cx="1283678" cy="284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Confidential</a:t>
            </a:r>
          </a:p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571500" y="6290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E4D004-F3FD-1743-8447-5FBF19481BDE}" type="slidenum">
              <a:rPr lang="en-US" sz="1200" b="0" i="0" smtClean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200" b="0" i="0" dirty="0">
              <a:solidFill>
                <a:srgbClr val="AAAAAA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9001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  <p15:guide id="2" pos="360">
          <p15:clr>
            <a:srgbClr val="FBAE40"/>
          </p15:clr>
        </p15:guide>
        <p15:guide id="3" pos="7296">
          <p15:clr>
            <a:srgbClr val="FBAE40"/>
          </p15:clr>
        </p15:guide>
        <p15:guide id="5" orient="horz" pos="936">
          <p15:clr>
            <a:srgbClr val="FBAE40"/>
          </p15:clr>
        </p15:guide>
        <p15:guide id="6" orient="horz" pos="1224">
          <p15:clr>
            <a:srgbClr val="FBAE40"/>
          </p15:clr>
        </p15:guide>
        <p15:guide id="7" pos="5856">
          <p15:clr>
            <a:srgbClr val="FBAE40"/>
          </p15:clr>
        </p15:guide>
        <p15:guide id="8" orient="horz" pos="504">
          <p15:clr>
            <a:srgbClr val="FBAE40"/>
          </p15:clr>
        </p15:guide>
        <p15:guide id="9" pos="3840">
          <p15:clr>
            <a:srgbClr val="FBAE40"/>
          </p15:clr>
        </p15:guide>
        <p15:guide id="10" pos="3552">
          <p15:clr>
            <a:srgbClr val="FBAE40"/>
          </p15:clr>
        </p15:guide>
        <p15:guide id="11" orient="horz" pos="3648" userDrawn="1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576647" y="1490296"/>
            <a:ext cx="4323130" cy="4323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</a:t>
            </a:r>
            <a:r>
              <a:rPr lang="en-US" baseline="0" dirty="0" smtClean="0">
                <a:solidFill>
                  <a:schemeClr val="tx1"/>
                </a:solidFill>
              </a:rPr>
              <a:t> Image Here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71500" y="571500"/>
            <a:ext cx="10972800" cy="298939"/>
          </a:xfrm>
        </p:spPr>
        <p:txBody>
          <a:bodyPr>
            <a:noAutofit/>
          </a:bodyPr>
          <a:lstStyle>
            <a:lvl1pPr marL="0" indent="0">
              <a:buNone/>
              <a:defRPr sz="2200" b="0" i="0" baseline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This is an additional subtitle only slide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287895"/>
            <a:ext cx="929075" cy="260839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571500" y="6082748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1500" y="1485900"/>
            <a:ext cx="5067300" cy="4327526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75"/>
              </a:buClr>
              <a:buSzTx/>
              <a:buFont typeface="Arial"/>
              <a:buChar char="•"/>
              <a:tabLst/>
              <a:defRPr sz="2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003875"/>
              </a:buClr>
              <a:defRPr sz="20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003875"/>
              </a:buClr>
              <a:defRPr sz="18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3875"/>
              </a:buClr>
              <a:defRPr sz="14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3875"/>
              </a:buClr>
              <a:defRPr sz="1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875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text</a:t>
            </a:r>
          </a:p>
        </p:txBody>
      </p:sp>
      <p:sp>
        <p:nvSpPr>
          <p:cNvPr id="12" name="Date Placeholder 3"/>
          <p:cNvSpPr txBox="1">
            <a:spLocks/>
          </p:cNvSpPr>
          <p:nvPr/>
        </p:nvSpPr>
        <p:spPr>
          <a:xfrm>
            <a:off x="5454161" y="6374263"/>
            <a:ext cx="1283678" cy="284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Confidential</a:t>
            </a:r>
          </a:p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" y="6290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E4D004-F3FD-1743-8447-5FBF19481BDE}" type="slidenum">
              <a:rPr lang="en-US" sz="1200" b="0" i="0" smtClean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200" b="0" i="0" dirty="0">
              <a:solidFill>
                <a:srgbClr val="AAAAAA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576647" y="1490296"/>
            <a:ext cx="4323130" cy="4323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</a:t>
            </a:r>
            <a:r>
              <a:rPr lang="en-US" baseline="0" dirty="0" smtClean="0">
                <a:solidFill>
                  <a:schemeClr val="tx1"/>
                </a:solidFill>
              </a:rPr>
              <a:t> Image Here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287895"/>
            <a:ext cx="929075" cy="260839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571500" y="6082748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ate Placeholder 3"/>
          <p:cNvSpPr txBox="1">
            <a:spLocks/>
          </p:cNvSpPr>
          <p:nvPr userDrawn="1"/>
        </p:nvSpPr>
        <p:spPr>
          <a:xfrm>
            <a:off x="5454161" y="6374263"/>
            <a:ext cx="1283678" cy="284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Confidential</a:t>
            </a:r>
          </a:p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571500" y="6290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E4D004-F3FD-1743-8447-5FBF19481BDE}" type="slidenum">
              <a:rPr lang="en-US" sz="1200" b="0" i="0" smtClean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200" b="0" i="0" dirty="0">
              <a:solidFill>
                <a:srgbClr val="AAAAAA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46947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  <p15:guide id="2" pos="360">
          <p15:clr>
            <a:srgbClr val="FBAE40"/>
          </p15:clr>
        </p15:guide>
        <p15:guide id="3" pos="7296">
          <p15:clr>
            <a:srgbClr val="FBAE40"/>
          </p15:clr>
        </p15:guide>
        <p15:guide id="5" orient="horz" pos="936">
          <p15:clr>
            <a:srgbClr val="FBAE40"/>
          </p15:clr>
        </p15:guide>
        <p15:guide id="6" orient="horz" pos="1224">
          <p15:clr>
            <a:srgbClr val="FBAE40"/>
          </p15:clr>
        </p15:guide>
        <p15:guide id="7" pos="5856">
          <p15:clr>
            <a:srgbClr val="FBAE40"/>
          </p15:clr>
        </p15:guide>
        <p15:guide id="8" orient="horz" pos="504">
          <p15:clr>
            <a:srgbClr val="FBAE40"/>
          </p15:clr>
        </p15:guide>
        <p15:guide id="9" pos="3840">
          <p15:clr>
            <a:srgbClr val="FBAE40"/>
          </p15:clr>
        </p15:guide>
        <p15:guide id="10" pos="3552">
          <p15:clr>
            <a:srgbClr val="FBAE40"/>
          </p15:clr>
        </p15:guide>
        <p15:guide id="11" orient="horz" pos="3672" userDrawn="1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81539" y="1242391"/>
            <a:ext cx="8984974" cy="4571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Image Here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571500" y="571500"/>
            <a:ext cx="10972800" cy="298939"/>
          </a:xfrm>
        </p:spPr>
        <p:txBody>
          <a:bodyPr>
            <a:noAutofit/>
          </a:bodyPr>
          <a:lstStyle>
            <a:lvl1pPr marL="0" indent="0">
              <a:buNone/>
              <a:defRPr sz="2200" b="0" i="0" baseline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This is an additional subtitle only slide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287895"/>
            <a:ext cx="929075" cy="260839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571500" y="6082748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 txBox="1">
            <a:spLocks/>
          </p:cNvSpPr>
          <p:nvPr/>
        </p:nvSpPr>
        <p:spPr>
          <a:xfrm>
            <a:off x="5454161" y="6374263"/>
            <a:ext cx="1283678" cy="284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Confidential</a:t>
            </a:r>
          </a:p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" y="6290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E4D004-F3FD-1743-8447-5FBF19481BDE}" type="slidenum">
              <a:rPr lang="en-US" sz="1200" b="0" i="0" smtClean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200" b="0" i="0" dirty="0">
              <a:solidFill>
                <a:srgbClr val="AAAAAA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381539" y="1242391"/>
            <a:ext cx="8984974" cy="4571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Image Here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287895"/>
            <a:ext cx="929075" cy="260839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571500" y="6082748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/>
          <p:cNvSpPr txBox="1">
            <a:spLocks/>
          </p:cNvSpPr>
          <p:nvPr userDrawn="1"/>
        </p:nvSpPr>
        <p:spPr>
          <a:xfrm>
            <a:off x="5454161" y="6374263"/>
            <a:ext cx="1283678" cy="284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Confidential</a:t>
            </a:r>
          </a:p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571500" y="6290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E4D004-F3FD-1743-8447-5FBF19481BDE}" type="slidenum">
              <a:rPr lang="en-US" sz="1200" b="0" i="0" smtClean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200" b="0" i="0" dirty="0">
              <a:solidFill>
                <a:srgbClr val="AAAAAA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6957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  <p15:guide id="2" pos="360">
          <p15:clr>
            <a:srgbClr val="FBAE40"/>
          </p15:clr>
        </p15:guide>
        <p15:guide id="3" pos="7296">
          <p15:clr>
            <a:srgbClr val="FBAE40"/>
          </p15:clr>
        </p15:guide>
        <p15:guide id="4" orient="horz" pos="3960">
          <p15:clr>
            <a:srgbClr val="FBAE40"/>
          </p15:clr>
        </p15:guide>
        <p15:guide id="5" orient="horz" pos="936">
          <p15:clr>
            <a:srgbClr val="FBAE40"/>
          </p15:clr>
        </p15:guide>
        <p15:guide id="6" orient="horz" pos="1224">
          <p15:clr>
            <a:srgbClr val="FBAE40"/>
          </p15:clr>
        </p15:guide>
        <p15:guide id="7" pos="5856">
          <p15:clr>
            <a:srgbClr val="FBAE40"/>
          </p15:clr>
        </p15:guide>
        <p15:guide id="8" orient="horz" pos="504">
          <p15:clr>
            <a:srgbClr val="FBAE40"/>
          </p15:clr>
        </p15:guide>
        <p15:guide id="9" pos="3840">
          <p15:clr>
            <a:srgbClr val="FBAE40"/>
          </p15:clr>
        </p15:guide>
        <p15:guide id="10" pos="3552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678" b="-9351"/>
          <a:stretch/>
        </p:blipFill>
        <p:spPr>
          <a:xfrm>
            <a:off x="1145628" y="0"/>
            <a:ext cx="11046372" cy="74066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" y="3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879" y="5970155"/>
            <a:ext cx="1203318" cy="337833"/>
          </a:xfrm>
          <a:prstGeom prst="rect">
            <a:avLst/>
          </a:prstGeom>
        </p:spPr>
      </p:pic>
      <p:pic>
        <p:nvPicPr>
          <p:cNvPr id="14" name="Picture 13" descr="Quest_Bubbles_1_1.ai"/>
          <p:cNvPicPr>
            <a:picLocks noChangeAspect="1"/>
          </p:cNvPicPr>
          <p:nvPr userDrawn="1"/>
        </p:nvPicPr>
        <p:blipFill rotWithShape="1">
          <a:blip r:embed="rId5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668" t="35298" b="24992"/>
          <a:stretch/>
        </p:blipFill>
        <p:spPr>
          <a:xfrm>
            <a:off x="-105100" y="-147144"/>
            <a:ext cx="9807440" cy="510213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5295900"/>
            <a:ext cx="6756399" cy="661316"/>
          </a:xfrm>
        </p:spPr>
        <p:txBody>
          <a:bodyPr anchor="b">
            <a:normAutofit/>
          </a:bodyPr>
          <a:lstStyle>
            <a:lvl1pPr algn="l">
              <a:defRPr sz="4000" b="0" i="0" baseline="0">
                <a:solidFill>
                  <a:srgbClr val="00387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PRESENTATION HEADLINE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5880575"/>
            <a:ext cx="6137275" cy="546997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Presenter’s name, title, date</a:t>
            </a:r>
          </a:p>
        </p:txBody>
      </p:sp>
    </p:spTree>
    <p:extLst>
      <p:ext uri="{BB962C8B-B14F-4D97-AF65-F5344CB8AC3E}">
        <p14:creationId xmlns:p14="http://schemas.microsoft.com/office/powerpoint/2010/main" val="3965144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744" userDrawn="1">
          <p15:clr>
            <a:srgbClr val="FBAE40"/>
          </p15:clr>
        </p15:guide>
        <p15:guide id="2" pos="360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1500" y="1485900"/>
            <a:ext cx="11010900" cy="4327526"/>
          </a:xfrm>
        </p:spPr>
        <p:txBody>
          <a:bodyPr>
            <a:normAutofit/>
          </a:bodyPr>
          <a:lstStyle>
            <a:lvl1pPr>
              <a:buClr>
                <a:srgbClr val="003875"/>
              </a:buClr>
              <a:defRPr sz="2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003875"/>
              </a:buClr>
              <a:defRPr sz="20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003875"/>
              </a:buClr>
              <a:defRPr sz="18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3875"/>
              </a:buClr>
              <a:defRPr sz="14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3875"/>
              </a:buClr>
              <a:defRPr sz="1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287895"/>
            <a:ext cx="929075" cy="260839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5454161" y="6374263"/>
            <a:ext cx="1283678" cy="284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Confidential</a:t>
            </a:r>
          </a:p>
          <a:p>
            <a:pPr algn="ctr"/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571500"/>
            <a:ext cx="10972800" cy="750404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00387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THE SLIDE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71500" y="6082748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 userDrawn="1"/>
        </p:nvSpPr>
        <p:spPr>
          <a:xfrm>
            <a:off x="571500" y="6290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E4D004-F3FD-1743-8447-5FBF19481BDE}" type="slidenum">
              <a:rPr lang="en-US" sz="1200" b="0" i="0" smtClean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200" b="0" i="0" dirty="0">
              <a:solidFill>
                <a:srgbClr val="AAAAAA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7924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  <p15:guide id="2" pos="360">
          <p15:clr>
            <a:srgbClr val="FBAE40"/>
          </p15:clr>
        </p15:guide>
        <p15:guide id="3" pos="7296">
          <p15:clr>
            <a:srgbClr val="FBAE40"/>
          </p15:clr>
        </p15:guide>
        <p15:guide id="4" orient="horz" pos="3663" userDrawn="1">
          <p15:clr>
            <a:srgbClr val="FBAE40"/>
          </p15:clr>
        </p15:guide>
        <p15:guide id="5" orient="horz" pos="936">
          <p15:clr>
            <a:srgbClr val="FBAE40"/>
          </p15:clr>
        </p15:guide>
        <p15:guide id="6" orient="horz" pos="1224">
          <p15:clr>
            <a:srgbClr val="FBAE40"/>
          </p15:clr>
        </p15:guide>
        <p15:guide id="7" pos="5856">
          <p15:clr>
            <a:srgbClr val="FBAE40"/>
          </p15:clr>
        </p15:guide>
        <p15:guide id="8" orient="horz" pos="504">
          <p15:clr>
            <a:srgbClr val="FBAE40"/>
          </p15:clr>
        </p15:guide>
        <p15:guide id="9" pos="3840">
          <p15:clr>
            <a:srgbClr val="FBAE40"/>
          </p15:clr>
        </p15:guide>
        <p15:guide id="10" pos="3552">
          <p15:clr>
            <a:srgbClr val="FBAE40"/>
          </p15:clr>
        </p15:guide>
        <p15:guide id="11" orient="horz" pos="4080" userDrawn="1">
          <p15:clr>
            <a:srgbClr val="FBAE40"/>
          </p15:clr>
        </p15:guide>
        <p15:guide id="12" pos="6648" userDrawn="1">
          <p15:clr>
            <a:srgbClr val="FBAE40"/>
          </p15:clr>
        </p15:guide>
        <p15:guide id="13" pos="7272" userDrawn="1">
          <p15:clr>
            <a:srgbClr val="FBAE40"/>
          </p15:clr>
        </p15:guide>
        <p15:guide id="14" orient="horz" pos="4200" userDrawn="1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257E-D21B-4808-BDEE-E8E851FABFD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6926-0751-4D21-9C5C-10A9C712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75189"/>
      </p:ext>
    </p:extLst>
  </p:cSld>
  <p:clrMapOvr>
    <a:masterClrMapping/>
  </p:clrMapOvr>
  <p:hf hd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257E-D21B-4808-BDEE-E8E851FABFD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6926-0751-4D21-9C5C-10A9C712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04949"/>
      </p:ext>
    </p:extLst>
  </p:cSld>
  <p:clrMapOvr>
    <a:masterClrMapping/>
  </p:clrMapOvr>
  <p:hf hd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257E-D21B-4808-BDEE-E8E851FABFD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6926-0751-4D21-9C5C-10A9C712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82501"/>
      </p:ext>
    </p:extLst>
  </p:cSld>
  <p:clrMapOvr>
    <a:masterClrMapping/>
  </p:clrMapOvr>
  <p:hf hd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257E-D21B-4808-BDEE-E8E851FABFD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6926-0751-4D21-9C5C-10A9C712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48299"/>
      </p:ext>
    </p:extLst>
  </p:cSld>
  <p:clrMapOvr>
    <a:masterClrMapping/>
  </p:clrMapOvr>
  <p:hf hd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257E-D21B-4808-BDEE-E8E851FABFD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6926-0751-4D21-9C5C-10A9C712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5451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3798277"/>
            <a:ext cx="7798777" cy="1346139"/>
          </a:xfrm>
        </p:spPr>
        <p:txBody>
          <a:bodyPr anchor="b">
            <a:normAutofit/>
          </a:bodyPr>
          <a:lstStyle>
            <a:lvl1pPr algn="l">
              <a:defRPr sz="4000" b="0" i="0" baseline="0">
                <a:solidFill>
                  <a:srgbClr val="00387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THE PRESENTATION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066" y="6145824"/>
            <a:ext cx="949951" cy="266700"/>
          </a:xfrm>
          <a:prstGeom prst="rect">
            <a:avLst/>
          </a:prstGeom>
        </p:spPr>
      </p:pic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5197820"/>
            <a:ext cx="6137275" cy="546997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Presenter’s name, title, date</a:t>
            </a:r>
          </a:p>
        </p:txBody>
      </p:sp>
    </p:spTree>
    <p:extLst>
      <p:ext uri="{BB962C8B-B14F-4D97-AF65-F5344CB8AC3E}">
        <p14:creationId xmlns:p14="http://schemas.microsoft.com/office/powerpoint/2010/main" val="14441340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3888">
          <p15:clr>
            <a:srgbClr val="FBAE40"/>
          </p15:clr>
        </p15:guide>
        <p15:guide id="4" pos="7296">
          <p15:clr>
            <a:srgbClr val="FBAE40"/>
          </p15:clr>
        </p15:guide>
        <p15:guide id="5" pos="6240">
          <p15:clr>
            <a:srgbClr val="FBAE40"/>
          </p15:clr>
        </p15:guide>
        <p15:guide id="6" orient="horz" pos="2376">
          <p15:clr>
            <a:srgbClr val="FBAE40"/>
          </p15:clr>
        </p15:guide>
        <p15:guide id="7" pos="6672">
          <p15:clr>
            <a:srgbClr val="FBAE40"/>
          </p15:clr>
        </p15:guide>
        <p15:guide id="8" orient="horz" pos="4056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257E-D21B-4808-BDEE-E8E851FABFD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6926-0751-4D21-9C5C-10A9C712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89073"/>
      </p:ext>
    </p:extLst>
  </p:cSld>
  <p:clrMapOvr>
    <a:masterClrMapping/>
  </p:clrMapOvr>
  <p:hf hd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257E-D21B-4808-BDEE-E8E851FABFD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6926-0751-4D21-9C5C-10A9C712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33203"/>
      </p:ext>
    </p:extLst>
  </p:cSld>
  <p:clrMapOvr>
    <a:masterClrMapping/>
  </p:clrMapOvr>
  <p:hf hd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257E-D21B-4808-BDEE-E8E851FABFD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6926-0751-4D21-9C5C-10A9C712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78294"/>
      </p:ext>
    </p:extLst>
  </p:cSld>
  <p:clrMapOvr>
    <a:masterClrMapping/>
  </p:clrMapOvr>
  <p:hf hd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257E-D21B-4808-BDEE-E8E851FABFD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6926-0751-4D21-9C5C-10A9C712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74246"/>
      </p:ext>
    </p:extLst>
  </p:cSld>
  <p:clrMapOvr>
    <a:masterClrMapping/>
  </p:clrMapOvr>
  <p:hf hd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257E-D21B-4808-BDEE-E8E851FABFD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6926-0751-4D21-9C5C-10A9C712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42776"/>
      </p:ext>
    </p:extLst>
  </p:cSld>
  <p:clrMapOvr>
    <a:masterClrMapping/>
  </p:clrMapOvr>
  <p:hf hd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5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5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257E-D21B-4808-BDEE-E8E851FABFD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6926-0751-4D21-9C5C-10A9C712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46904"/>
      </p:ext>
    </p:extLst>
  </p:cSld>
  <p:clrMapOvr>
    <a:masterClrMapping/>
  </p:clrMapOvr>
  <p:hf hd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5295900"/>
            <a:ext cx="6756399" cy="661316"/>
          </a:xfrm>
        </p:spPr>
        <p:txBody>
          <a:bodyPr anchor="b">
            <a:normAutofit/>
          </a:bodyPr>
          <a:lstStyle>
            <a:lvl1pPr algn="l">
              <a:defRPr sz="4000" b="0" i="0" baseline="0">
                <a:solidFill>
                  <a:srgbClr val="00387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PRESENTATION HEADLINE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5880575"/>
            <a:ext cx="6137275" cy="546997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Presenter’s name, title, 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678" b="-9351"/>
          <a:stretch/>
        </p:blipFill>
        <p:spPr>
          <a:xfrm>
            <a:off x="1145628" y="0"/>
            <a:ext cx="11046372" cy="74066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" y="3"/>
            <a:ext cx="12192000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879" y="5970155"/>
            <a:ext cx="1203318" cy="337833"/>
          </a:xfrm>
          <a:prstGeom prst="rect">
            <a:avLst/>
          </a:prstGeom>
        </p:spPr>
      </p:pic>
      <p:pic>
        <p:nvPicPr>
          <p:cNvPr id="16" name="Picture 15" descr="Quest_Bubbles_1_1.ai"/>
          <p:cNvPicPr>
            <a:picLocks noChangeAspect="1"/>
          </p:cNvPicPr>
          <p:nvPr userDrawn="1"/>
        </p:nvPicPr>
        <p:blipFill rotWithShape="1">
          <a:blip r:embed="rId5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668" t="35298" b="24992"/>
          <a:stretch/>
        </p:blipFill>
        <p:spPr>
          <a:xfrm>
            <a:off x="-105100" y="-147144"/>
            <a:ext cx="9807440" cy="510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451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60">
          <p15:clr>
            <a:srgbClr val="FBAE40"/>
          </p15:clr>
        </p15:guide>
        <p15:guide id="3" orient="horz" pos="3744" userDrawn="1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1500" y="1485900"/>
            <a:ext cx="11010900" cy="4327526"/>
          </a:xfrm>
        </p:spPr>
        <p:txBody>
          <a:bodyPr>
            <a:normAutofit/>
          </a:bodyPr>
          <a:lstStyle>
            <a:lvl1pPr>
              <a:buClr>
                <a:srgbClr val="003875"/>
              </a:buClr>
              <a:defRPr sz="2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buClr>
                <a:srgbClr val="003875"/>
              </a:buClr>
              <a:defRPr sz="20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buClr>
                <a:srgbClr val="003875"/>
              </a:buClr>
              <a:defRPr sz="18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3875"/>
              </a:buClr>
              <a:defRPr sz="14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3875"/>
              </a:buClr>
              <a:defRPr sz="1200" b="0" i="0" spc="100" baseline="0">
                <a:solidFill>
                  <a:srgbClr val="444444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571500"/>
            <a:ext cx="10972800" cy="750404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00387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THE SLIDE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557" y="6287895"/>
            <a:ext cx="929075" cy="260839"/>
          </a:xfrm>
          <a:prstGeom prst="rect">
            <a:avLst/>
          </a:prstGeom>
        </p:spPr>
      </p:pic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5454161" y="6374263"/>
            <a:ext cx="1283678" cy="284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 smtClean="0"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Confidential</a:t>
            </a:r>
          </a:p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71500" y="6082748"/>
            <a:ext cx="109728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571500" y="6290169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6E4D004-F3FD-1743-8447-5FBF19481BDE}" type="slidenum">
              <a:rPr lang="en-US" sz="1200" b="0" i="0" smtClean="0">
                <a:solidFill>
                  <a:srgbClr val="AAAAAA"/>
                </a:solidFill>
                <a:latin typeface="Arial" charset="0"/>
                <a:ea typeface="Arial" charset="0"/>
                <a:cs typeface="Arial" charset="0"/>
              </a:rPr>
              <a:t>‹#›</a:t>
            </a:fld>
            <a:endParaRPr lang="en-US" sz="1200" b="0" i="0" dirty="0">
              <a:solidFill>
                <a:srgbClr val="AAAAAA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822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60">
          <p15:clr>
            <a:srgbClr val="FBAE40"/>
          </p15:clr>
        </p15:guide>
        <p15:guide id="2" pos="360">
          <p15:clr>
            <a:srgbClr val="FBAE40"/>
          </p15:clr>
        </p15:guide>
        <p15:guide id="3" pos="7296">
          <p15:clr>
            <a:srgbClr val="FBAE40"/>
          </p15:clr>
        </p15:guide>
        <p15:guide id="5" orient="horz" pos="936">
          <p15:clr>
            <a:srgbClr val="FBAE40"/>
          </p15:clr>
        </p15:guide>
        <p15:guide id="6" orient="horz" pos="1224">
          <p15:clr>
            <a:srgbClr val="FBAE40"/>
          </p15:clr>
        </p15:guide>
        <p15:guide id="7" pos="5856">
          <p15:clr>
            <a:srgbClr val="FBAE40"/>
          </p15:clr>
        </p15:guide>
        <p15:guide id="8" orient="horz" pos="504">
          <p15:clr>
            <a:srgbClr val="FBAE40"/>
          </p15:clr>
        </p15:guide>
        <p15:guide id="9" pos="3840">
          <p15:clr>
            <a:srgbClr val="FBAE40"/>
          </p15:clr>
        </p15:guide>
        <p15:guide id="10" pos="3552">
          <p15:clr>
            <a:srgbClr val="FBAE40"/>
          </p15:clr>
        </p15:guide>
        <p15:guide id="15" orient="horz" pos="3663" userDrawn="1">
          <p15:clr>
            <a:srgbClr val="FBAE40"/>
          </p15:clr>
        </p15:guide>
        <p15:guide id="16" orient="horz" pos="4080" userDrawn="1">
          <p15:clr>
            <a:srgbClr val="FBAE40"/>
          </p15:clr>
        </p15:guide>
        <p15:guide id="17" pos="6648" userDrawn="1">
          <p15:clr>
            <a:srgbClr val="FBAE40"/>
          </p15:clr>
        </p15:guide>
        <p15:guide id="18" pos="7272" userDrawn="1">
          <p15:clr>
            <a:srgbClr val="FBAE40"/>
          </p15:clr>
        </p15:guide>
        <p15:guide id="19" orient="horz" pos="420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ettyImages-55579892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42" t="20649" r="51296" b="21830"/>
          <a:stretch/>
        </p:blipFill>
        <p:spPr>
          <a:xfrm>
            <a:off x="6213247" y="0"/>
            <a:ext cx="600283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71500" y="3429000"/>
            <a:ext cx="5981699" cy="1346139"/>
          </a:xfrm>
        </p:spPr>
        <p:txBody>
          <a:bodyPr anchor="b">
            <a:normAutofit/>
          </a:bodyPr>
          <a:lstStyle>
            <a:lvl1pPr algn="l">
              <a:defRPr sz="4000" b="0" i="0" baseline="0">
                <a:solidFill>
                  <a:srgbClr val="00387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THIS IS THE TITLE OF </a:t>
            </a:r>
            <a:br>
              <a:rPr lang="en-US" dirty="0" smtClean="0"/>
            </a:br>
            <a:r>
              <a:rPr lang="en-US" dirty="0" smtClean="0"/>
              <a:t>THE SECTION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67" y="6148749"/>
            <a:ext cx="929075" cy="26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835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  <p15:guide id="3" pos="412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57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74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73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7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4196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9" r:id="rId2"/>
    <p:sldLayoutId id="2147483718" r:id="rId3"/>
    <p:sldLayoutId id="2147483680" r:id="rId4"/>
    <p:sldLayoutId id="2147483686" r:id="rId5"/>
    <p:sldLayoutId id="2147483687" r:id="rId6"/>
    <p:sldLayoutId id="2147483695" r:id="rId7"/>
    <p:sldLayoutId id="2147483689" r:id="rId8"/>
    <p:sldLayoutId id="2147483691" r:id="rId9"/>
    <p:sldLayoutId id="2147483692" r:id="rId10"/>
    <p:sldLayoutId id="2147483693" r:id="rId11"/>
    <p:sldLayoutId id="2147483681" r:id="rId12"/>
    <p:sldLayoutId id="2147483650" r:id="rId13"/>
    <p:sldLayoutId id="2147483675" r:id="rId14"/>
    <p:sldLayoutId id="2147483672" r:id="rId15"/>
    <p:sldLayoutId id="2147483685" r:id="rId16"/>
    <p:sldLayoutId id="2147483676" r:id="rId17"/>
    <p:sldLayoutId id="2147483713" r:id="rId1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387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3875"/>
        </a:buClr>
        <a:buFont typeface="Arial"/>
        <a:buChar char="•"/>
        <a:defRPr sz="2200" kern="1200" baseline="0">
          <a:solidFill>
            <a:srgbClr val="767171"/>
          </a:solidFill>
          <a:latin typeface="Arial"/>
          <a:ea typeface="+mn-ea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3875"/>
        </a:buClr>
        <a:buFont typeface="Arial"/>
        <a:buChar char="•"/>
        <a:defRPr sz="2000" kern="1200">
          <a:solidFill>
            <a:srgbClr val="76717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3875"/>
        </a:buClr>
        <a:buFont typeface="Arial"/>
        <a:buChar char="•"/>
        <a:defRPr sz="1800" kern="1200">
          <a:solidFill>
            <a:srgbClr val="76717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387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387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8141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387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3875"/>
        </a:buClr>
        <a:buFont typeface="Arial"/>
        <a:buChar char="•"/>
        <a:defRPr sz="2200" kern="1200" baseline="0">
          <a:solidFill>
            <a:srgbClr val="767171"/>
          </a:solidFill>
          <a:latin typeface="Arial"/>
          <a:ea typeface="+mn-ea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3875"/>
        </a:buClr>
        <a:buFont typeface="Arial"/>
        <a:buChar char="•"/>
        <a:defRPr sz="2000" kern="1200">
          <a:solidFill>
            <a:srgbClr val="76717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3875"/>
        </a:buClr>
        <a:buFont typeface="Arial"/>
        <a:buChar char="•"/>
        <a:defRPr sz="1800" kern="1200">
          <a:solidFill>
            <a:srgbClr val="76717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387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387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4196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  <p:sldLayoutId id="2147483758" r:id="rId1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387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3875"/>
        </a:buClr>
        <a:buFont typeface="Arial"/>
        <a:buChar char="•"/>
        <a:defRPr sz="2200" kern="1200" baseline="0">
          <a:solidFill>
            <a:srgbClr val="767171"/>
          </a:solidFill>
          <a:latin typeface="Arial"/>
          <a:ea typeface="+mn-ea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3875"/>
        </a:buClr>
        <a:buFont typeface="Arial"/>
        <a:buChar char="•"/>
        <a:defRPr sz="2000" kern="1200">
          <a:solidFill>
            <a:srgbClr val="76717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3875"/>
        </a:buClr>
        <a:buFont typeface="Arial"/>
        <a:buChar char="•"/>
        <a:defRPr sz="1800" kern="1200">
          <a:solidFill>
            <a:srgbClr val="76717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387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387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8141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  <p:sldLayoutId id="2147483777" r:id="rId18"/>
    <p:sldLayoutId id="2147483778" r:id="rId19"/>
    <p:sldLayoutId id="2147483779" r:id="rId2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387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3875"/>
        </a:buClr>
        <a:buFont typeface="Arial"/>
        <a:buChar char="•"/>
        <a:defRPr sz="2200" kern="1200" baseline="0">
          <a:solidFill>
            <a:srgbClr val="767171"/>
          </a:solidFill>
          <a:latin typeface="Arial"/>
          <a:ea typeface="+mn-ea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3875"/>
        </a:buClr>
        <a:buFont typeface="Arial"/>
        <a:buChar char="•"/>
        <a:defRPr sz="2000" kern="1200">
          <a:solidFill>
            <a:srgbClr val="76717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3875"/>
        </a:buClr>
        <a:buFont typeface="Arial"/>
        <a:buChar char="•"/>
        <a:defRPr sz="1800" kern="1200">
          <a:solidFill>
            <a:srgbClr val="76717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387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387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F257E-D21B-4808-BDEE-E8E851FABFD6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B6926-0751-4D21-9C5C-10A9C7125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2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Developer General Skills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Rob Feng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8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512" y="1485900"/>
            <a:ext cx="5914875" cy="4327525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Agile Testing Quadrants</a:t>
            </a:r>
          </a:p>
        </p:txBody>
      </p:sp>
    </p:spTree>
    <p:extLst>
      <p:ext uri="{BB962C8B-B14F-4D97-AF65-F5344CB8AC3E}">
        <p14:creationId xmlns:p14="http://schemas.microsoft.com/office/powerpoint/2010/main" val="187586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What is </a:t>
            </a:r>
            <a:r>
              <a:rPr lang="en-US" sz="2400" dirty="0" smtClean="0"/>
              <a:t>Layered </a:t>
            </a:r>
            <a:r>
              <a:rPr lang="en-US" sz="2400" dirty="0"/>
              <a:t>Architecture?</a:t>
            </a:r>
          </a:p>
          <a:p>
            <a:r>
              <a:rPr lang="en-US" sz="2400" dirty="0"/>
              <a:t>What is Modular Architecture?</a:t>
            </a:r>
          </a:p>
          <a:p>
            <a:r>
              <a:rPr lang="en-US" sz="2400" dirty="0"/>
              <a:t>What is Unit Test?</a:t>
            </a:r>
          </a:p>
          <a:p>
            <a:pPr lvl="1"/>
            <a:r>
              <a:rPr lang="en-US" dirty="0"/>
              <a:t>Use Unit Test to debug;</a:t>
            </a:r>
          </a:p>
          <a:p>
            <a:pPr lvl="1"/>
            <a:r>
              <a:rPr lang="en-US" dirty="0"/>
              <a:t>Use Unit Test to improve Code Quality, protect business feature.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general development skill use for developer</a:t>
            </a:r>
          </a:p>
        </p:txBody>
      </p:sp>
    </p:spTree>
    <p:extLst>
      <p:ext uri="{BB962C8B-B14F-4D97-AF65-F5344CB8AC3E}">
        <p14:creationId xmlns:p14="http://schemas.microsoft.com/office/powerpoint/2010/main" val="178566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Layered Architecture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247256"/>
            <a:ext cx="7820025" cy="4933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91525" y="1321904"/>
            <a:ext cx="36542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Layering is a very useful tool in structuring object-oriented software systems. It helps to organize the types and namespaces into a large-scale structure.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layered architecture defines a few rules to ensure that the structuring is done right. One of the rules says that “lower” layers are low-level and general services, and the “higher” layers are more application specific. This way you are able to divide the software artifacts with related responsibilities together into discrete layers. </a:t>
            </a:r>
          </a:p>
        </p:txBody>
      </p:sp>
    </p:spTree>
    <p:extLst>
      <p:ext uri="{BB962C8B-B14F-4D97-AF65-F5344CB8AC3E}">
        <p14:creationId xmlns:p14="http://schemas.microsoft.com/office/powerpoint/2010/main" val="370385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Three-layer-architecture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321904"/>
            <a:ext cx="7564794" cy="460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87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Three-layer-architecture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965" y="571500"/>
            <a:ext cx="5467350" cy="5362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95" y="1853748"/>
            <a:ext cx="4505641" cy="334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5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321904"/>
            <a:ext cx="8303761" cy="4670025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UI Design </a:t>
            </a:r>
            <a:r>
              <a:rPr lang="en-US" altLang="zh-CN" dirty="0" smtClean="0"/>
              <a:t>Pattern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34947" y="1321904"/>
            <a:ext cx="25802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Model–view–controller (MVC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Model–view–presenter (MVP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Model–view–</a:t>
            </a:r>
            <a:r>
              <a:rPr lang="en-US" dirty="0" err="1"/>
              <a:t>viewmodel</a:t>
            </a:r>
            <a:r>
              <a:rPr lang="en-US" dirty="0"/>
              <a:t> (MVVM)</a:t>
            </a:r>
          </a:p>
        </p:txBody>
      </p:sp>
    </p:spTree>
    <p:extLst>
      <p:ext uri="{BB962C8B-B14F-4D97-AF65-F5344CB8AC3E}">
        <p14:creationId xmlns:p14="http://schemas.microsoft.com/office/powerpoint/2010/main" val="112687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Modular Architecture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321904"/>
            <a:ext cx="6887536" cy="39534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19053" y="1539551"/>
            <a:ext cx="30604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Applying the Layered Architecture for structuring a large software system into maintainable parts might not be good enough.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Modular Architecture can solve this issue. It extends the layering by introducing another dimension to separate the software system.</a:t>
            </a:r>
          </a:p>
        </p:txBody>
      </p:sp>
    </p:spTree>
    <p:extLst>
      <p:ext uri="{BB962C8B-B14F-4D97-AF65-F5344CB8AC3E}">
        <p14:creationId xmlns:p14="http://schemas.microsoft.com/office/powerpoint/2010/main" val="154271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44016" y="1321904"/>
            <a:ext cx="6838384" cy="44915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programming and engineering disciplines, a component is an identifiable part of a larger program or construction.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Usually</a:t>
            </a:r>
            <a:r>
              <a:rPr lang="en-US" dirty="0"/>
              <a:t>, a component provides a particular function or group of related functions. In programming design, a system is divided into components that in turn are made up of </a:t>
            </a:r>
            <a:r>
              <a:rPr lang="en-US" i="1" dirty="0"/>
              <a:t>modules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Component </a:t>
            </a:r>
            <a:r>
              <a:rPr lang="en-US" dirty="0"/>
              <a:t>test means testing all related modules that form a component as a group to make sure they work together.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Component Design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321904"/>
            <a:ext cx="37147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8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is Unit Test?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24"/>
          <a:stretch/>
        </p:blipFill>
        <p:spPr>
          <a:xfrm>
            <a:off x="571500" y="1321904"/>
            <a:ext cx="3533775" cy="13693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3089593"/>
            <a:ext cx="4363723" cy="31127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586" y="1408883"/>
            <a:ext cx="5460032" cy="404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8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Quest 3">
      <a:dk1>
        <a:srgbClr val="000000"/>
      </a:dk1>
      <a:lt1>
        <a:srgbClr val="FFFFFF"/>
      </a:lt1>
      <a:dk2>
        <a:srgbClr val="444444"/>
      </a:dk2>
      <a:lt2>
        <a:srgbClr val="E7E6E6"/>
      </a:lt2>
      <a:accent1>
        <a:srgbClr val="F05323"/>
      </a:accent1>
      <a:accent2>
        <a:srgbClr val="003876"/>
      </a:accent2>
      <a:accent3>
        <a:srgbClr val="ABDDDC"/>
      </a:accent3>
      <a:accent4>
        <a:srgbClr val="8FC7E8"/>
      </a:accent4>
      <a:accent5>
        <a:srgbClr val="D2B886"/>
      </a:accent5>
      <a:accent6>
        <a:srgbClr val="5C7087"/>
      </a:accent6>
      <a:hlink>
        <a:srgbClr val="333333"/>
      </a:hlink>
      <a:folHlink>
        <a:srgbClr val="F05323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Quest Template">
  <a:themeElements>
    <a:clrScheme name="Quest 3">
      <a:dk1>
        <a:srgbClr val="000000"/>
      </a:dk1>
      <a:lt1>
        <a:srgbClr val="FFFFFF"/>
      </a:lt1>
      <a:dk2>
        <a:srgbClr val="444444"/>
      </a:dk2>
      <a:lt2>
        <a:srgbClr val="E7E6E6"/>
      </a:lt2>
      <a:accent1>
        <a:srgbClr val="F05323"/>
      </a:accent1>
      <a:accent2>
        <a:srgbClr val="003876"/>
      </a:accent2>
      <a:accent3>
        <a:srgbClr val="ABDDDC"/>
      </a:accent3>
      <a:accent4>
        <a:srgbClr val="8FC7E8"/>
      </a:accent4>
      <a:accent5>
        <a:srgbClr val="D2B886"/>
      </a:accent5>
      <a:accent6>
        <a:srgbClr val="5C7087"/>
      </a:accent6>
      <a:hlink>
        <a:srgbClr val="333333"/>
      </a:hlink>
      <a:folHlink>
        <a:srgbClr val="F05323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est Template" id="{AA21E4EE-058A-4D55-B702-24AC6CB593A7}" vid="{AA64D435-4DE1-4E6A-845F-DE15BB2C4520}"/>
    </a:ext>
  </a:extLst>
</a:theme>
</file>

<file path=ppt/theme/theme3.xml><?xml version="1.0" encoding="utf-8"?>
<a:theme xmlns:a="http://schemas.openxmlformats.org/drawingml/2006/main" name="Quest16">
  <a:themeElements>
    <a:clrScheme name="Quest 3">
      <a:dk1>
        <a:srgbClr val="000000"/>
      </a:dk1>
      <a:lt1>
        <a:srgbClr val="FFFFFF"/>
      </a:lt1>
      <a:dk2>
        <a:srgbClr val="444444"/>
      </a:dk2>
      <a:lt2>
        <a:srgbClr val="E7E6E6"/>
      </a:lt2>
      <a:accent1>
        <a:srgbClr val="F05323"/>
      </a:accent1>
      <a:accent2>
        <a:srgbClr val="003876"/>
      </a:accent2>
      <a:accent3>
        <a:srgbClr val="ABDDDC"/>
      </a:accent3>
      <a:accent4>
        <a:srgbClr val="8FC7E8"/>
      </a:accent4>
      <a:accent5>
        <a:srgbClr val="D2B886"/>
      </a:accent5>
      <a:accent6>
        <a:srgbClr val="5C7087"/>
      </a:accent6>
      <a:hlink>
        <a:srgbClr val="333333"/>
      </a:hlink>
      <a:folHlink>
        <a:srgbClr val="F05323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Quest Template">
  <a:themeElements>
    <a:clrScheme name="Quest 3">
      <a:dk1>
        <a:srgbClr val="000000"/>
      </a:dk1>
      <a:lt1>
        <a:srgbClr val="FFFFFF"/>
      </a:lt1>
      <a:dk2>
        <a:srgbClr val="444444"/>
      </a:dk2>
      <a:lt2>
        <a:srgbClr val="E7E6E6"/>
      </a:lt2>
      <a:accent1>
        <a:srgbClr val="F05323"/>
      </a:accent1>
      <a:accent2>
        <a:srgbClr val="003876"/>
      </a:accent2>
      <a:accent3>
        <a:srgbClr val="ABDDDC"/>
      </a:accent3>
      <a:accent4>
        <a:srgbClr val="8FC7E8"/>
      </a:accent4>
      <a:accent5>
        <a:srgbClr val="D2B886"/>
      </a:accent5>
      <a:accent6>
        <a:srgbClr val="5C7087"/>
      </a:accent6>
      <a:hlink>
        <a:srgbClr val="333333"/>
      </a:hlink>
      <a:folHlink>
        <a:srgbClr val="F05323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est Template" id="{AA21E4EE-058A-4D55-B702-24AC6CB593A7}" vid="{AA64D435-4DE1-4E6A-845F-DE15BB2C4520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1E920C1B36194F94D665CED2923CB7" ma:contentTypeVersion="0" ma:contentTypeDescription="Create a new document." ma:contentTypeScope="" ma:versionID="a9f1d7ee1cb86ac785c59d9bb984980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F6F105-CE1D-427E-B62A-8B5754C8CD7B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05FEF5F-243B-4365-A14C-6A8C1C09FB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8F56475-1CA7-45C0-B5BA-20E7834A4E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5862</TotalTime>
  <Words>317</Words>
  <Application>Microsoft Office PowerPoint</Application>
  <PresentationFormat>Widescreen</PresentationFormat>
  <Paragraphs>45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DengXian</vt:lpstr>
      <vt:lpstr>Arial</vt:lpstr>
      <vt:lpstr>Calibri</vt:lpstr>
      <vt:lpstr>Calibri Light</vt:lpstr>
      <vt:lpstr>Custom Design</vt:lpstr>
      <vt:lpstr>Quest Template</vt:lpstr>
      <vt:lpstr>Quest16</vt:lpstr>
      <vt:lpstr>1_Quest Template</vt:lpstr>
      <vt:lpstr>Office Theme</vt:lpstr>
      <vt:lpstr>Developer General Skills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Cebrowski</dc:creator>
  <cp:lastModifiedBy>Rob Feng</cp:lastModifiedBy>
  <cp:revision>171</cp:revision>
  <cp:lastPrinted>2016-09-09T20:36:03Z</cp:lastPrinted>
  <dcterms:created xsi:type="dcterms:W3CDTF">2016-09-02T00:05:33Z</dcterms:created>
  <dcterms:modified xsi:type="dcterms:W3CDTF">2017-05-02T16:21:05Z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0x010100501E920C1B36194F94D665CED2923CB7</vt:lpwstr>
  </property>
</Properties>
</file>