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7.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4241" r:id="rId4"/>
    <p:sldMasterId id="2147484162" r:id="rId5"/>
    <p:sldMasterId id="2147484256" r:id="rId6"/>
    <p:sldMasterId id="2147484265" r:id="rId7"/>
    <p:sldMasterId id="2147484273" r:id="rId8"/>
    <p:sldMasterId id="2147484281" r:id="rId9"/>
    <p:sldMasterId id="2147484289" r:id="rId10"/>
    <p:sldMasterId id="2147484297" r:id="rId11"/>
    <p:sldMasterId id="2147484313" r:id="rId12"/>
    <p:sldMasterId id="2147484321" r:id="rId13"/>
  </p:sldMasterIdLst>
  <p:notesMasterIdLst>
    <p:notesMasterId r:id="rId21"/>
  </p:notesMasterIdLst>
  <p:handoutMasterIdLst>
    <p:handoutMasterId r:id="rId22"/>
  </p:handoutMasterIdLst>
  <p:sldIdLst>
    <p:sldId id="256" r:id="rId14"/>
    <p:sldId id="257" r:id="rId15"/>
    <p:sldId id="258" r:id="rId16"/>
    <p:sldId id="259" r:id="rId17"/>
    <p:sldId id="261" r:id="rId18"/>
    <p:sldId id="262" r:id="rId19"/>
    <p:sldId id="260" r:id="rId20"/>
  </p:sldIdLst>
  <p:sldSz cx="9144000" cy="6858000" type="screen4x3"/>
  <p:notesSz cx="7010400" cy="9296400"/>
  <p:embeddedFontLst>
    <p:embeddedFont>
      <p:font typeface="Museo For Dell 300" panose="02000000000000000000" charset="0"/>
      <p:regular r:id="rId23"/>
    </p:embeddedFont>
    <p:embeddedFont>
      <p:font typeface="museo sans for dell" panose="020B0604020202020204" charset="0"/>
      <p:regular r:id="rId24"/>
      <p:bold r:id="rId25"/>
    </p:embeddedFont>
    <p:embeddedFont>
      <p:font typeface="Arial Black" panose="020B0A04020102020204" pitchFamily="34" charset="0"/>
      <p:bold r:id="rId26"/>
    </p:embeddedFont>
  </p:embeddedFontLst>
  <p:custDataLst>
    <p:tags r:id="rId27"/>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111">
          <p15:clr>
            <a:srgbClr val="A4A3A4"/>
          </p15:clr>
        </p15:guide>
        <p15:guide id="2" pos="5577">
          <p15:clr>
            <a:srgbClr val="A4A3A4"/>
          </p15:clr>
        </p15:guide>
        <p15:guide id="3" pos="229">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C"/>
    <a:srgbClr val="0085C3"/>
    <a:srgbClr val="AAAAAA"/>
    <a:srgbClr val="74CAC7"/>
    <a:srgbClr val="C82B67"/>
    <a:srgbClr val="6E2585"/>
    <a:srgbClr val="EEEEEE"/>
    <a:srgbClr val="F05B40"/>
    <a:srgbClr val="BAD80A"/>
    <a:srgbClr val="F79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6258" autoAdjust="0"/>
  </p:normalViewPr>
  <p:slideViewPr>
    <p:cSldViewPr snapToGrid="0">
      <p:cViewPr>
        <p:scale>
          <a:sx n="81" d="100"/>
          <a:sy n="81" d="100"/>
        </p:scale>
        <p:origin x="-72" y="96"/>
      </p:cViewPr>
      <p:guideLst>
        <p:guide orient="horz" pos="4111"/>
        <p:guide pos="5577"/>
        <p:guide pos="229"/>
      </p:guideLst>
    </p:cSldViewPr>
  </p:slideViewPr>
  <p:outlineViewPr>
    <p:cViewPr>
      <p:scale>
        <a:sx n="33" d="100"/>
        <a:sy n="33" d="100"/>
      </p:scale>
      <p:origin x="0" y="1554"/>
    </p:cViewPr>
  </p:outlineViewPr>
  <p:notesTextViewPr>
    <p:cViewPr>
      <p:scale>
        <a:sx n="100" d="100"/>
        <a:sy n="100" d="100"/>
      </p:scale>
      <p:origin x="0" y="0"/>
    </p:cViewPr>
  </p:notesTextViewPr>
  <p:sorterViewPr>
    <p:cViewPr>
      <p:scale>
        <a:sx n="200" d="100"/>
        <a:sy n="200" d="100"/>
      </p:scale>
      <p:origin x="0" y="-1362"/>
    </p:cViewPr>
  </p:sorterViewPr>
  <p:notesViewPr>
    <p:cSldViewPr snapToGrid="0">
      <p:cViewPr varScale="1">
        <p:scale>
          <a:sx n="84" d="100"/>
          <a:sy n="84" d="100"/>
        </p:scale>
        <p:origin x="-375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font" Target="fonts/font2.fntdata"/><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handoutMaster" Target="handoutMasters/handoutMaster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10918" y="9048205"/>
            <a:ext cx="491516" cy="24819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Museo Sans For Dell" pitchFamily="2" charset="0"/>
              </a:rPr>
              <a:pPr>
                <a:defRPr/>
              </a:pPr>
              <a:t>‹#›</a:t>
            </a:fld>
            <a:endParaRPr lang="en-US" sz="1000" dirty="0">
              <a:latin typeface="Museo Sans For Dell" pitchFamily="2" charset="0"/>
            </a:endParaRPr>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r>
              <a:rPr lang="en-US" sz="850" b="1" smtClean="0">
                <a:solidFill>
                  <a:srgbClr val="7F7F7F"/>
                </a:solidFill>
                <a:latin typeface="museo sans for dell" panose="02000000000000000000" pitchFamily="2" charset="0"/>
              </a:rPr>
              <a:t>                              Dell - Internal Use - Confidential</a:t>
            </a:r>
          </a:p>
          <a:p>
            <a:endParaRPr lang="en-US" sz="850" b="1">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919163" y="384175"/>
            <a:ext cx="5241925" cy="3932238"/>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95084" y="4514514"/>
            <a:ext cx="5677504" cy="4263791"/>
          </a:xfrm>
          <a:prstGeom prst="rect">
            <a:avLst/>
          </a:prstGeom>
          <a:noFill/>
          <a:ln w="9525">
            <a:noFill/>
            <a:miter lim="800000"/>
            <a:headEnd/>
            <a:tailEnd/>
          </a:ln>
          <a:effectLst/>
        </p:spPr>
        <p:txBody>
          <a:bodyPr vert="horz" wrap="square" lIns="90925" tIns="45464" rIns="90925" bIns="454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7" name="Rectangle 7"/>
          <p:cNvSpPr>
            <a:spLocks noGrp="1" noChangeArrowheads="1"/>
          </p:cNvSpPr>
          <p:nvPr>
            <p:ph type="sldNum" sz="quarter" idx="5"/>
          </p:nvPr>
        </p:nvSpPr>
        <p:spPr bwMode="auto">
          <a:xfrm>
            <a:off x="6332759" y="9086840"/>
            <a:ext cx="669675" cy="21345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000" b="0">
                <a:latin typeface="Museo Sans For Dell" pitchFamily="2" charset="0"/>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pPr algn="l"/>
            <a:r>
              <a:rPr lang="en-US" sz="850" b="1" i="0" u="none" baseline="0" smtClean="0">
                <a:solidFill>
                  <a:srgbClr val="7F7F7F"/>
                </a:solidFill>
                <a:latin typeface="museo sans for dell" panose="02000000000000000000" pitchFamily="2" charset="0"/>
              </a:rPr>
              <a:t>                              Dell - Internal Use - Confidential</a:t>
            </a:r>
          </a:p>
          <a:p>
            <a:pPr algn="l"/>
            <a:endParaRPr lang="en-US" sz="850" b="1" i="0" u="none" baseline="0">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b="0" i="0" kern="1200" dirty="0" smtClean="0">
                <a:solidFill>
                  <a:schemeClr val="tx1"/>
                </a:solidFill>
                <a:effectLst/>
                <a:latin typeface="Museo Sans For Dell" pitchFamily="2" charset="0"/>
                <a:ea typeface="+mn-ea"/>
                <a:cs typeface="+mn-cs"/>
              </a:rPr>
              <a:t>What's New in Developer Quality and Diagnostic Tools in Visual Studio 2013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http://msdn.microsoft.com/en-us/library/hh704261.aspx</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sz="1200" b="0" i="0" kern="1200" dirty="0" smtClean="0">
                <a:solidFill>
                  <a:schemeClr val="tx1"/>
                </a:solidFill>
                <a:effectLst/>
                <a:latin typeface="Museo Sans For Dell" pitchFamily="2" charset="0"/>
                <a:ea typeface="+mn-ea"/>
                <a:cs typeface="+mn-cs"/>
              </a:rPr>
              <a:t>What’s New for the Debugger in Visual Studio 2013</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http://msdn.microsoft.com/en-us/library/01xdt7cs.aspx</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sz="1200" b="0" i="0" kern="1200" dirty="0" smtClean="0">
              <a:solidFill>
                <a:schemeClr val="tx1"/>
              </a:solidFill>
              <a:effectLst/>
              <a:latin typeface="Museo Sans For Dell" pitchFamily="2" charset="0"/>
              <a:ea typeface="+mn-ea"/>
              <a:cs typeface="+mn-cs"/>
            </a:endParaRP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sz="1200" b="0" i="0" kern="1200" dirty="0" smtClean="0">
              <a:solidFill>
                <a:schemeClr val="tx1"/>
              </a:solidFill>
              <a:effectLst/>
              <a:latin typeface="Museo Sans For Dell" pitchFamily="2" charset="0"/>
              <a:ea typeface="+mn-ea"/>
              <a:cs typeface="+mn-cs"/>
            </a:endParaRP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a:t>
            </a:fld>
            <a:endParaRPr lang="en-US" dirty="0"/>
          </a:p>
        </p:txBody>
      </p:sp>
    </p:spTree>
    <p:extLst>
      <p:ext uri="{BB962C8B-B14F-4D97-AF65-F5344CB8AC3E}">
        <p14:creationId xmlns:p14="http://schemas.microsoft.com/office/powerpoint/2010/main" val="392959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CodeLens aka Code Information Indicators (Reference,</a:t>
            </a:r>
            <a:r>
              <a:rPr lang="en-US" sz="1200" b="0" i="0" kern="1200" baseline="0" dirty="0" smtClean="0">
                <a:solidFill>
                  <a:schemeClr val="tx1"/>
                </a:solidFill>
                <a:effectLst/>
                <a:latin typeface="Museo Sans For Dell" pitchFamily="2" charset="0"/>
                <a:ea typeface="+mn-ea"/>
                <a:cs typeface="+mn-cs"/>
              </a:rPr>
              <a:t> </a:t>
            </a:r>
            <a:r>
              <a:rPr lang="en-US" sz="1200" b="0" i="0" kern="1200" dirty="0" smtClean="0">
                <a:solidFill>
                  <a:schemeClr val="tx1"/>
                </a:solidFill>
                <a:effectLst/>
                <a:latin typeface="Museo Sans For Dell" pitchFamily="2" charset="0"/>
                <a:ea typeface="+mn-ea"/>
                <a:cs typeface="+mn-cs"/>
              </a:rPr>
              <a:t>Test and Change)</a:t>
            </a:r>
            <a:r>
              <a:rPr lang="en-US" sz="1200" b="0" i="0" kern="1200" baseline="0" dirty="0" smtClean="0">
                <a:solidFill>
                  <a:schemeClr val="tx1"/>
                </a:solidFill>
                <a:effectLst/>
                <a:latin typeface="Museo Sans For Dell" pitchFamily="2" charset="0"/>
                <a:ea typeface="+mn-ea"/>
                <a:cs typeface="+mn-cs"/>
              </a:rPr>
              <a:t> </a:t>
            </a:r>
            <a:br>
              <a:rPr lang="en-US" sz="1200" b="0" i="0" kern="1200" baseline="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http://blogs.msdn.com/b/zainnab/archive/2013/07/09/visual-studio-2013-preview-codelens-aka-code-information-indicators.aspx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Find code changes and other history with CodeLens</a:t>
            </a:r>
            <a:r>
              <a:rPr lang="en-US" sz="1200" b="0" i="0" kern="1200" baseline="0" dirty="0" smtClean="0">
                <a:solidFill>
                  <a:schemeClr val="tx1"/>
                </a:solidFill>
                <a:effectLst/>
                <a:latin typeface="Museo Sans For Dell" pitchFamily="2" charset="0"/>
                <a:ea typeface="+mn-ea"/>
                <a:cs typeface="+mn-cs"/>
              </a:rPr>
              <a:t/>
            </a:r>
            <a:br>
              <a:rPr lang="en-US" sz="1200" b="0" i="0" kern="1200" baseline="0" dirty="0" smtClean="0">
                <a:solidFill>
                  <a:schemeClr val="tx1"/>
                </a:solidFill>
                <a:effectLst/>
                <a:latin typeface="Museo Sans For Dell" pitchFamily="2" charset="0"/>
                <a:ea typeface="+mn-ea"/>
                <a:cs typeface="+mn-cs"/>
              </a:rPr>
            </a:br>
            <a:r>
              <a:rPr lang="en-US" sz="1200" b="0" i="0" kern="1200" baseline="0" dirty="0" smtClean="0">
                <a:solidFill>
                  <a:schemeClr val="tx1"/>
                </a:solidFill>
                <a:effectLst/>
                <a:latin typeface="Museo Sans For Dell" pitchFamily="2" charset="0"/>
                <a:ea typeface="+mn-ea"/>
                <a:cs typeface="+mn-cs"/>
              </a:rPr>
              <a:t>http://msdn.microsoft.com/en-us/library/dn269218.aspx</a:t>
            </a:r>
            <a:r>
              <a:rPr lang="en-US" sz="1200" b="0" i="0" kern="1200" dirty="0" smtClean="0">
                <a:solidFill>
                  <a:schemeClr val="tx1"/>
                </a:solidFill>
                <a:effectLst/>
                <a:latin typeface="Museo Sans For Dell" pitchFamily="2" charset="0"/>
                <a:ea typeface="+mn-ea"/>
                <a:cs typeface="+mn-cs"/>
              </a:rPr>
              <a:t> </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Map methods on the call stack while debugging in Visual Studio</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http://msdn.microsoft.com/en-us/library/dn194476.aspx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4</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Developing Models for Software Design</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http://msdn.microsoft.com/en-us/library/vstudio/dd409436.aspx</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smtClean="0">
                <a:solidFill>
                  <a:schemeClr val="tx1"/>
                </a:solidFill>
                <a:effectLst/>
                <a:latin typeface="Museo Sans For Dell" pitchFamily="2" charset="0"/>
                <a:ea typeface="+mn-ea"/>
                <a:cs typeface="+mn-cs"/>
              </a:rPr>
              <a:t>Properties of Associations in UML Class Diagrams</a:t>
            </a:r>
            <a:r>
              <a:rPr lang="en-US" sz="1200" b="0" i="0" kern="1200" dirty="0" smtClean="0">
                <a:solidFill>
                  <a:schemeClr val="tx1"/>
                </a:solidFill>
                <a:effectLst/>
                <a:latin typeface="Museo Sans For Dell" pitchFamily="2" charset="0"/>
                <a:ea typeface="+mn-ea"/>
                <a:cs typeface="+mn-cs"/>
              </a:rPr>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http://msdn.microsoft.com/en-us/library/vstudio/dd323862.aspx</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5</a:t>
            </a:fld>
            <a:endParaRPr lang="en-US" dirty="0"/>
          </a:p>
        </p:txBody>
      </p:sp>
    </p:spTree>
    <p:extLst>
      <p:ext uri="{BB962C8B-B14F-4D97-AF65-F5344CB8AC3E}">
        <p14:creationId xmlns:p14="http://schemas.microsoft.com/office/powerpoint/2010/main" val="3068645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US" sz="1200" b="0" i="0" kern="1200" dirty="0" smtClean="0">
                <a:solidFill>
                  <a:schemeClr val="tx1"/>
                </a:solidFill>
                <a:effectLst/>
                <a:latin typeface="Museo Sans For Dell" pitchFamily="2" charset="0"/>
                <a:ea typeface="+mn-ea"/>
                <a:cs typeface="+mn-cs"/>
              </a:rPr>
              <a:t>Debug Your App by Recording Code Execution with IntelliTrace</a:t>
            </a:r>
            <a:r>
              <a:rPr lang="en-US" sz="1200" b="0" i="0" kern="1200" dirty="0" smtClean="0">
                <a:solidFill>
                  <a:schemeClr val="tx1"/>
                </a:solidFill>
                <a:effectLst/>
                <a:latin typeface="Museo Sans For Dell" pitchFamily="2" charset="0"/>
                <a:ea typeface="+mn-ea"/>
                <a:cs typeface="+mn-cs"/>
              </a:rPr>
              <a:t/>
            </a:r>
            <a:br>
              <a:rPr lang="en-US" sz="1200" b="0" i="0" kern="1200" dirty="0" smtClean="0">
                <a:solidFill>
                  <a:schemeClr val="tx1"/>
                </a:solidFill>
                <a:effectLst/>
                <a:latin typeface="Museo Sans For Dell" pitchFamily="2" charset="0"/>
                <a:ea typeface="+mn-ea"/>
                <a:cs typeface="+mn-cs"/>
              </a:rPr>
            </a:br>
            <a:r>
              <a:rPr lang="en-US" sz="1200" b="0" i="0" kern="1200" dirty="0" smtClean="0">
                <a:solidFill>
                  <a:schemeClr val="tx1"/>
                </a:solidFill>
                <a:effectLst/>
                <a:latin typeface="Museo Sans For Dell" pitchFamily="2" charset="0"/>
                <a:ea typeface="+mn-ea"/>
                <a:cs typeface="+mn-cs"/>
              </a:rPr>
              <a:t>http://msdn.microsoft.com/en-us/library/dd264915.aspx</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a:t>
            </a:fld>
            <a:endParaRPr lang="en-US" dirty="0"/>
          </a:p>
        </p:txBody>
      </p:sp>
    </p:spTree>
    <p:extLst>
      <p:ext uri="{BB962C8B-B14F-4D97-AF65-F5344CB8AC3E}">
        <p14:creationId xmlns:p14="http://schemas.microsoft.com/office/powerpoint/2010/main" val="3068645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smtClean="0"/>
              <a:t>Click to edit Master subtitle style</a:t>
            </a:r>
            <a:endParaRPr lang="en-US" dirty="0" smtClean="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Dell Blue background">
    <p:bg>
      <p:bgPr>
        <a:solidFill>
          <a:srgbClr val="0085C3"/>
        </a:solidFill>
        <a:effectLst/>
      </p:bgPr>
    </p:bg>
    <p:spTree>
      <p:nvGrpSpPr>
        <p:cNvPr id="1" name=""/>
        <p:cNvGrpSpPr/>
        <p:nvPr/>
      </p:nvGrpSpPr>
      <p:grpSpPr>
        <a:xfrm>
          <a:off x="0" y="0"/>
          <a:ext cx="0" cy="0"/>
          <a:chOff x="0" y="0"/>
          <a:chExt cx="0" cy="0"/>
        </a:xfrm>
      </p:grpSpPr>
      <p:sp>
        <p:nvSpPr>
          <p:cNvPr id="7" name="Freeform 6"/>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1800" dirty="0" err="1" smtClean="0">
              <a:solidFill>
                <a:schemeClr val="tx2"/>
              </a:solidFill>
              <a:latin typeface="+mn-lt"/>
            </a:endParaRPr>
          </a:p>
        </p:txBody>
      </p:sp>
      <p:sp>
        <p:nvSpPr>
          <p:cNvPr id="5" name="Title Placeholder 21"/>
          <p:cNvSpPr>
            <a:spLocks noGrp="1"/>
          </p:cNvSpPr>
          <p:nvPr>
            <p:ph type="ctrTitle" hasCustomPrompt="1"/>
          </p:nvPr>
        </p:nvSpPr>
        <p:spPr>
          <a:xfrm>
            <a:off x="353343" y="367681"/>
            <a:ext cx="5200791" cy="2036852"/>
          </a:xfrm>
        </p:spPr>
        <p:txBody>
          <a:bodyPr wrap="square" anchor="t" anchorCtr="0">
            <a:normAutofit/>
          </a:bodyPr>
          <a:lstStyle>
            <a:lvl1pPr algn="l">
              <a:lnSpc>
                <a:spcPct val="100000"/>
              </a:lnSpc>
              <a:spcAft>
                <a:spcPts val="0"/>
              </a:spcAft>
              <a:defRPr sz="5400" b="0" i="0" smtClean="0">
                <a:solidFill>
                  <a:schemeClr val="tx2"/>
                </a:solidFill>
                <a:latin typeface="Museo Sans For Dell" panose="02000000000000000000" pitchFamily="2" charset="0"/>
                <a:ea typeface="Museo Sans For Dell" panose="02000000000000000000" pitchFamily="2" charset="0"/>
              </a:defRPr>
            </a:lvl1pPr>
          </a:lstStyle>
          <a:p>
            <a:r>
              <a:rPr lang="en-US" dirty="0" smtClean="0"/>
              <a:t>Click to edit</a:t>
            </a:r>
            <a:br>
              <a:rPr lang="en-US" dirty="0" smtClean="0"/>
            </a:br>
            <a:r>
              <a:rPr lang="en-US" dirty="0" smtClean="0"/>
              <a:t>title slide</a:t>
            </a:r>
          </a:p>
        </p:txBody>
      </p:sp>
      <p:sp>
        <p:nvSpPr>
          <p:cNvPr id="6" name="Text Placeholder 12"/>
          <p:cNvSpPr>
            <a:spLocks noGrp="1"/>
          </p:cNvSpPr>
          <p:nvPr>
            <p:ph type="subTitle" idx="1"/>
          </p:nvPr>
        </p:nvSpPr>
        <p:spPr>
          <a:xfrm>
            <a:off x="353343" y="2517418"/>
            <a:ext cx="5200791" cy="276999"/>
          </a:xfrm>
        </p:spPr>
        <p:txBody>
          <a:bodyPr wrap="square" lIns="0" tIns="0" rIns="0" bIns="0" anchor="t" anchorCtr="0">
            <a:spAutoFit/>
          </a:bodyPr>
          <a:lstStyle>
            <a:lvl1pPr marL="0" indent="0" algn="l">
              <a:buFont typeface="Wingdings" pitchFamily="2" charset="2"/>
              <a:buNone/>
              <a:defRPr sz="2000" b="0" i="0" smtClean="0">
                <a:solidFill>
                  <a:schemeClr val="tx2"/>
                </a:solidFill>
                <a:latin typeface="Museo Sans For Dell" pitchFamily="2" charset="0"/>
                <a:ea typeface="Museo Sans For Dell" pitchFamily="2" charset="0"/>
              </a:defRPr>
            </a:lvl1pPr>
          </a:lstStyle>
          <a:p>
            <a:r>
              <a:rPr lang="en-US" dirty="0" smtClean="0"/>
              <a:t>Click to edit Master subtitle style</a:t>
            </a:r>
          </a:p>
        </p:txBody>
      </p:sp>
      <p:pic>
        <p:nvPicPr>
          <p:cNvPr id="8" name="Picture 7" descr="white"/>
          <p:cNvPicPr>
            <a:picLocks noChangeAspect="1" noChangeArrowheads="1"/>
          </p:cNvPicPr>
          <p:nvPr userDrawn="1"/>
        </p:nvPicPr>
        <p:blipFill>
          <a:blip r:embed="rId2" cstate="screen"/>
          <a:srcRect/>
          <a:stretch>
            <a:fillRect/>
          </a:stretch>
        </p:blipFill>
        <p:spPr bwMode="black">
          <a:xfrm>
            <a:off x="7818870" y="5491886"/>
            <a:ext cx="1023494" cy="1023494"/>
          </a:xfrm>
          <a:prstGeom prst="rect">
            <a:avLst/>
          </a:prstGeom>
          <a:noFill/>
          <a:ln w="9525">
            <a:noFill/>
            <a:miter lim="800000"/>
            <a:headEnd/>
            <a:tailEnd/>
          </a:ln>
        </p:spPr>
      </p:pic>
    </p:spTree>
    <p:extLst>
      <p:ext uri="{BB962C8B-B14F-4D97-AF65-F5344CB8AC3E}">
        <p14:creationId xmlns:p14="http://schemas.microsoft.com/office/powerpoint/2010/main" val="2448856767"/>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ell Blue background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332399"/>
          </a:xfrm>
        </p:spPr>
        <p:txBody>
          <a:bodyPr/>
          <a:lstStyle/>
          <a:p>
            <a:r>
              <a:rPr lang="en-US" dirty="0" smtClean="0"/>
              <a:t>Click to edit content page title</a:t>
            </a:r>
            <a:endParaRPr lang="en-US" dirty="0"/>
          </a:p>
        </p:txBody>
      </p:sp>
      <p:sp>
        <p:nvSpPr>
          <p:cNvPr id="5" name="Text Placeholder 12"/>
          <p:cNvSpPr>
            <a:spLocks noGrp="1"/>
          </p:cNvSpPr>
          <p:nvPr>
            <p:ph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smtClean="0"/>
              <a:t>Click to edit title</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888211580"/>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Dell Blue background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
        <p:nvSpPr>
          <p:cNvPr id="7" name="Text Placeholder 12"/>
          <p:cNvSpPr>
            <a:spLocks noGrp="1"/>
          </p:cNvSpPr>
          <p:nvPr>
            <p:ph idx="1"/>
          </p:nvPr>
        </p:nvSpPr>
        <p:spPr bwMode="auto">
          <a:xfrm>
            <a:off x="364632" y="2072640"/>
            <a:ext cx="7955280" cy="402336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smtClean="0"/>
              <a:t>Click to edit title</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63040"/>
            <a:ext cx="79552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034373582"/>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 Dell Blue background ">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3646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smtClean="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smtClean="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smtClean="0">
                <a:ln>
                  <a:noFill/>
                </a:ln>
                <a:solidFill>
                  <a:srgbClr val="FFFFFF"/>
                </a:solidFill>
                <a:effectLst/>
                <a:uLnTx/>
                <a:uFillTx/>
                <a:latin typeface="Museo Sans For Dell" pitchFamily="2" charset="0"/>
              </a:rPr>
              <a:t>Third level</a:t>
            </a:r>
          </a:p>
        </p:txBody>
      </p:sp>
      <p:sp>
        <p:nvSpPr>
          <p:cNvPr id="12" name="Content Placeholder 2"/>
          <p:cNvSpPr>
            <a:spLocks noGrp="1"/>
          </p:cNvSpPr>
          <p:nvPr>
            <p:ph sz="half" idx="14" hasCustomPrompt="1"/>
          </p:nvPr>
        </p:nvSpPr>
        <p:spPr>
          <a:xfrm>
            <a:off x="44794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smtClean="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smtClean="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smtClean="0">
                <a:ln>
                  <a:noFill/>
                </a:ln>
                <a:solidFill>
                  <a:srgbClr val="FFFFFF"/>
                </a:solidFill>
                <a:effectLst/>
                <a:uLnTx/>
                <a:uFillTx/>
                <a:latin typeface="Museo Sans For Dell" pitchFamily="2" charset="0"/>
              </a:rPr>
              <a:t>Third level</a:t>
            </a:r>
          </a:p>
        </p:txBody>
      </p:sp>
      <p:sp>
        <p:nvSpPr>
          <p:cNvPr id="6"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Tree>
    <p:extLst>
      <p:ext uri="{BB962C8B-B14F-4D97-AF65-F5344CB8AC3E}">
        <p14:creationId xmlns:p14="http://schemas.microsoft.com/office/powerpoint/2010/main" val="2847001837"/>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Dell Blue backgrou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smtClean="0"/>
              <a:t>Click to edit content page title</a:t>
            </a:r>
            <a:endParaRPr lang="en-US" dirty="0"/>
          </a:p>
        </p:txBody>
      </p:sp>
    </p:spTree>
    <p:extLst>
      <p:ext uri="{BB962C8B-B14F-4D97-AF65-F5344CB8AC3E}">
        <p14:creationId xmlns:p14="http://schemas.microsoft.com/office/powerpoint/2010/main" val="1716318195"/>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Dell Blue background ">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4267"/>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ll Blue divider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spTree>
    <p:extLst>
      <p:ext uri="{BB962C8B-B14F-4D97-AF65-F5344CB8AC3E}">
        <p14:creationId xmlns:p14="http://schemas.microsoft.com/office/powerpoint/2010/main" val="4055386972"/>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smtClean="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086314934"/>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Dell Blue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82375755"/>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78062111"/>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Dell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919170122"/>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938685"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0437661"/>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76613"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589096633"/>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976090022"/>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Dell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454139426"/>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 with Dell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392889993"/>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ell Gray divider slide">
    <p:bg>
      <p:bgPr>
        <a:solidFill>
          <a:srgbClr val="AAAAA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538" y="5974411"/>
            <a:ext cx="550664" cy="550664"/>
          </a:xfrm>
          <a:prstGeom prst="rect">
            <a:avLst/>
          </a:prstGeom>
          <a:noFill/>
          <a:ln w="9525">
            <a:noFill/>
            <a:miter lim="800000"/>
            <a:headEnd/>
            <a:tailEnd/>
          </a:ln>
        </p:spPr>
      </p:pic>
    </p:spTree>
    <p:extLst>
      <p:ext uri="{BB962C8B-B14F-4D97-AF65-F5344CB8AC3E}">
        <p14:creationId xmlns:p14="http://schemas.microsoft.com/office/powerpoint/2010/main" val="3265548423"/>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Dell Gra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8257260"/>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Dell Gra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42729305"/>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Dell Gra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94846606"/>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54111004"/>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04837059"/>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6058747"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solidFill>
                  <a:srgbClr val="AAAAAA"/>
                </a:solidFill>
              </a:defRPr>
            </a:lvl1pPr>
          </a:lstStyle>
          <a:p>
            <a:pPr lvl="0"/>
            <a:r>
              <a:rPr lang="en-US" dirty="0" smtClean="0"/>
              <a:t>Subhead</a:t>
            </a:r>
            <a:endParaRPr lang="en-US" dirty="0"/>
          </a:p>
        </p:txBody>
      </p:sp>
    </p:spTree>
    <p:extLst>
      <p:ext uri="{BB962C8B-B14F-4D97-AF65-F5344CB8AC3E}">
        <p14:creationId xmlns:p14="http://schemas.microsoft.com/office/powerpoint/2010/main" val="1076650276"/>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solidFill>
                  <a:srgbClr val="AAAAAA"/>
                </a:solidFill>
              </a:defRPr>
            </a:lvl1pPr>
          </a:lstStyle>
          <a:p>
            <a:pPr lvl="0"/>
            <a:r>
              <a:rPr lang="en-US" dirty="0" smtClean="0"/>
              <a:t>Subhead</a:t>
            </a:r>
            <a:endParaRPr lang="en-US" dirty="0"/>
          </a:p>
        </p:txBody>
      </p:sp>
    </p:spTree>
    <p:extLst>
      <p:ext uri="{BB962C8B-B14F-4D97-AF65-F5344CB8AC3E}">
        <p14:creationId xmlns:p14="http://schemas.microsoft.com/office/powerpoint/2010/main" val="1413799226"/>
      </p:ext>
    </p:extLst>
  </p:cSld>
  <p:clrMapOvr>
    <a:masterClrMapping/>
  </p:clrMapOvr>
  <p:transition spd="med">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Dell Gra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947609289"/>
      </p:ext>
    </p:extLst>
  </p:cSld>
  <p:clrMapOvr>
    <a:masterClrMapping/>
  </p:clrMapOvr>
  <p:transition spd="med">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 with Dell Gray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106597896"/>
      </p:ext>
    </p:extLst>
  </p:cSld>
  <p:clrMapOvr>
    <a:masterClrMapping/>
  </p:clrMapOvr>
  <p:transition spd="med">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ell Dark Blue divider slide">
    <p:bg>
      <p:bgPr>
        <a:solidFill>
          <a:srgbClr val="00447C"/>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1994142162"/>
      </p:ext>
    </p:extLst>
  </p:cSld>
  <p:clrMapOvr>
    <a:masterClrMapping/>
  </p:clrMapOvr>
  <p:transition spd="med">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861504521"/>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4785095"/>
      </p:ext>
    </p:extLst>
  </p:cSld>
  <p:clrMapOvr>
    <a:masterClrMapping/>
  </p:clrMapOvr>
  <p:transition spd="med">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63614928"/>
      </p:ext>
    </p:extLst>
  </p:cSld>
  <p:clrMapOvr>
    <a:masterClrMapping/>
  </p:clrMapOvr>
  <p:transition spd="med">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21837565"/>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024378676"/>
      </p:ext>
    </p:extLst>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065324"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385845198"/>
      </p:ext>
    </p:extLst>
  </p:cSld>
  <p:clrMapOvr>
    <a:masterClrMapping/>
  </p:clrMapOvr>
  <p:transition spd="med">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996620796"/>
      </p:ext>
    </p:extLst>
  </p:cSld>
  <p:clrMapOvr>
    <a:masterClrMapping/>
  </p:clrMapOvr>
  <p:transition spd="med">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343509151"/>
      </p:ext>
    </p:extLst>
  </p:cSld>
  <p:clrMapOvr>
    <a:masterClrMapping/>
  </p:clrMapOvr>
  <p:transition spd="med">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720534395"/>
      </p:ext>
    </p:extLst>
  </p:cSld>
  <p:clrMapOvr>
    <a:masterClrMapping/>
  </p:clrMapOvr>
  <p:transition spd="med">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ell Teal divider slide">
    <p:bg>
      <p:bgPr>
        <a:solidFill>
          <a:srgbClr val="74CAC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298688"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919792390"/>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ith Dell Teal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solidFill>
                  <a:schemeClr val="accent2"/>
                </a:solidFill>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02545267"/>
      </p:ext>
    </p:extLst>
  </p:cSld>
  <p:clrMapOvr>
    <a:masterClrMapping/>
  </p:clrMapOvr>
  <p:transition spd="med">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ith Dell Teal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70772802"/>
      </p:ext>
    </p:extLst>
  </p:cSld>
  <p:clrMapOvr>
    <a:masterClrMapping/>
  </p:clrMapOvr>
  <p:transition spd="med">
    <p:wipe dir="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ith Dell Teal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39769246"/>
      </p:ext>
    </p:extLst>
  </p:cSld>
  <p:clrMapOvr>
    <a:masterClrMapping/>
  </p:clrMapOvr>
  <p:transition spd="med">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85224609"/>
      </p:ext>
    </p:extLst>
  </p:cSld>
  <p:clrMapOvr>
    <a:masterClrMapping/>
  </p:clrMapOvr>
  <p:transition spd="med">
    <p:wipe dir="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573324"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854225711"/>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8565"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56103"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24754075"/>
      </p:ext>
    </p:extLst>
  </p:cSld>
  <p:clrMapOvr>
    <a:masterClrMapping/>
  </p:clrMapOvr>
  <p:transition spd="med">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32238620"/>
      </p:ext>
    </p:extLst>
  </p:cSld>
  <p:clrMapOvr>
    <a:masterClrMapping/>
  </p:clrMapOvr>
  <p:transition spd="med">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Dell Teal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617744587"/>
      </p:ext>
    </p:extLst>
  </p:cSld>
  <p:clrMapOvr>
    <a:masterClrMapping/>
  </p:clrMapOvr>
  <p:transition spd="med">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Image with Dell Teal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332108257"/>
      </p:ext>
    </p:extLst>
  </p:cSld>
  <p:clrMapOvr>
    <a:masterClrMapping/>
  </p:clrMapOvr>
  <p:transition spd="med">
    <p:wipe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ell Green divider slide">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298563" y="5974870"/>
            <a:ext cx="550664" cy="550664"/>
          </a:xfrm>
          <a:prstGeom prst="rect">
            <a:avLst/>
          </a:prstGeom>
          <a:noFill/>
          <a:ln w="9525">
            <a:noFill/>
            <a:miter lim="800000"/>
            <a:headEnd/>
            <a:tailEnd/>
          </a:ln>
        </p:spPr>
      </p:pic>
    </p:spTree>
    <p:extLst>
      <p:ext uri="{BB962C8B-B14F-4D97-AF65-F5344CB8AC3E}">
        <p14:creationId xmlns:p14="http://schemas.microsoft.com/office/powerpoint/2010/main" val="1502156822"/>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Dell Green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10941621"/>
      </p:ext>
    </p:extLst>
  </p:cSld>
  <p:clrMapOvr>
    <a:masterClrMapping/>
  </p:clrMapOvr>
  <p:transition spd="med">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with Dell Green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3652617"/>
      </p:ext>
    </p:extLst>
  </p:cSld>
  <p:clrMapOvr>
    <a:masterClrMapping/>
  </p:clrMapOvr>
  <p:transition spd="med">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with Dell Green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523768224"/>
      </p:ext>
    </p:extLst>
  </p:cSld>
  <p:clrMapOvr>
    <a:masterClrMapping/>
  </p:clrMapOvr>
  <p:transition spd="med">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89492939"/>
      </p:ext>
    </p:extLst>
  </p:cSld>
  <p:clrMapOvr>
    <a:masterClrMapping/>
  </p:clrMapOvr>
  <p:transition spd="med">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53343" y="365760"/>
            <a:ext cx="6149058"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53343"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53343"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506907099"/>
      </p:ext>
    </p:extLst>
  </p:cSld>
  <p:clrMapOvr>
    <a:masterClrMapping/>
  </p:clrMapOvr>
  <p:transition spd="med">
    <p:wipe dir="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391418642"/>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810391"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993007370"/>
      </p:ext>
    </p:extLst>
  </p:cSld>
  <p:clrMapOvr>
    <a:masterClrMapping/>
  </p:clrMapOvr>
  <p:transition spd="med">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with Dell Green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2265413008"/>
      </p:ext>
    </p:extLst>
  </p:cSld>
  <p:clrMapOvr>
    <a:masterClrMapping/>
  </p:clrMapOvr>
  <p:transition spd="med">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Image with Dell Green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514399299"/>
      </p:ext>
    </p:extLst>
  </p:cSld>
  <p:clrMapOvr>
    <a:masterClrMapping/>
  </p:clrMapOvr>
  <p:transition spd="med">
    <p:wipe dir="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ell Yellow divider slide">
    <p:bg>
      <p:bgPr>
        <a:solidFill>
          <a:schemeClr val="accent4"/>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0946" y="5971979"/>
            <a:ext cx="550664" cy="550664"/>
          </a:xfrm>
          <a:prstGeom prst="rect">
            <a:avLst/>
          </a:prstGeom>
          <a:noFill/>
          <a:ln w="9525">
            <a:noFill/>
            <a:miter lim="800000"/>
            <a:headEnd/>
            <a:tailEnd/>
          </a:ln>
        </p:spPr>
      </p:pic>
    </p:spTree>
    <p:extLst>
      <p:ext uri="{BB962C8B-B14F-4D97-AF65-F5344CB8AC3E}">
        <p14:creationId xmlns:p14="http://schemas.microsoft.com/office/powerpoint/2010/main" val="22297336"/>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Dell Yellow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08873814"/>
      </p:ext>
    </p:extLst>
  </p:cSld>
  <p:clrMapOvr>
    <a:masterClrMapping/>
  </p:clrMapOvr>
  <p:transition spd="med">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Dell Yellow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39223848"/>
      </p:ext>
    </p:extLst>
  </p:cSld>
  <p:clrMapOvr>
    <a:masterClrMapping/>
  </p:clrMapOvr>
  <p:transition spd="med">
    <p:wipe dir="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53045047"/>
      </p:ext>
    </p:extLst>
  </p:cSld>
  <p:clrMapOvr>
    <a:masterClrMapping/>
  </p:clrMapOvr>
  <p:transition spd="med">
    <p:wipe dir="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4635083"/>
      </p:ext>
    </p:extLst>
  </p:cSld>
  <p:clrMapOvr>
    <a:masterClrMapping/>
  </p:clrMapOvr>
  <p:transition spd="med">
    <p:wipe dir="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437858"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2007680301"/>
      </p:ext>
    </p:extLst>
  </p:cSld>
  <p:clrMapOvr>
    <a:masterClrMapping/>
  </p:clrMapOvr>
  <p:transition spd="med">
    <p:wipe dir="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003518134"/>
      </p:ext>
    </p:extLst>
  </p:cSld>
  <p:clrMapOvr>
    <a:masterClrMapping/>
  </p:clrMapOvr>
  <p:transition spd="med">
    <p:wipe dir="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651029313"/>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78229640"/>
      </p:ext>
    </p:extLst>
  </p:cSld>
  <p:clrMapOvr>
    <a:masterClrMapping/>
  </p:clrMapOvr>
  <p:transition spd="med">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Image with Dell Yellow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4208533543"/>
      </p:ext>
    </p:extLst>
  </p:cSld>
  <p:clrMapOvr>
    <a:masterClrMapping/>
  </p:clrMapOvr>
  <p:transition spd="med">
    <p:wipe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ell Dark Red divider slide">
    <p:bg>
      <p:bgPr>
        <a:solidFill>
          <a:schemeClr val="accent5"/>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347025976"/>
      </p:ext>
    </p:extLst>
  </p:cSld>
  <p:clrMapOvr>
    <a:masterClrMapping/>
  </p:clrMapOvr>
  <p:transition spd="med">
    <p:wipe dir="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86753965"/>
      </p:ext>
    </p:extLst>
  </p:cSld>
  <p:clrMapOvr>
    <a:masterClrMapping/>
  </p:clrMapOvr>
  <p:transition spd="med">
    <p:wipe dir="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953478711"/>
      </p:ext>
    </p:extLst>
  </p:cSld>
  <p:clrMapOvr>
    <a:masterClrMapping/>
  </p:clrMapOvr>
  <p:transition spd="med">
    <p:wipe dir="r"/>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13667223"/>
      </p:ext>
    </p:extLst>
  </p:cSld>
  <p:clrMapOvr>
    <a:masterClrMapping/>
  </p:clrMapOvr>
  <p:transition spd="med">
    <p:wipe dir="r"/>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40565534"/>
      </p:ext>
    </p:extLst>
  </p:cSld>
  <p:clrMapOvr>
    <a:masterClrMapping/>
  </p:clrMapOvr>
  <p:transition spd="med">
    <p:wipe dir="r"/>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20169"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743907657"/>
      </p:ext>
    </p:extLst>
  </p:cSld>
  <p:clrMapOvr>
    <a:masterClrMapping/>
  </p:clrMapOvr>
  <p:transition spd="med">
    <p:wipe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3573752090"/>
      </p:ext>
    </p:extLst>
  </p:cSld>
  <p:clrMapOvr>
    <a:masterClrMapping/>
  </p:clrMapOvr>
  <p:transition spd="med">
    <p:wipe dir="r"/>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946534661"/>
      </p:ext>
    </p:extLst>
  </p:cSld>
  <p:clrMapOvr>
    <a:masterClrMapping/>
  </p:clrMapOvr>
  <p:transition spd="med">
    <p:wipe dir="r"/>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Red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823132305"/>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75402808"/>
      </p:ext>
    </p:extLst>
  </p:cSld>
  <p:clrMapOvr>
    <a:masterClrMapping/>
  </p:clrMapOvr>
  <p:transition spd="med">
    <p:wipe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ell Berry divider slide ">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9" descr="white"/>
          <p:cNvPicPr>
            <a:picLocks noChangeAspect="1" noChangeArrowheads="1"/>
          </p:cNvPicPr>
          <p:nvPr userDrawn="1"/>
        </p:nvPicPr>
        <p:blipFill>
          <a:blip r:embed="rId2" cstate="screen"/>
          <a:srcRect/>
          <a:stretch>
            <a:fillRect/>
          </a:stretch>
        </p:blipFill>
        <p:spPr bwMode="black">
          <a:xfrm>
            <a:off x="8300868" y="5973110"/>
            <a:ext cx="550664" cy="550664"/>
          </a:xfrm>
          <a:prstGeom prst="rect">
            <a:avLst/>
          </a:prstGeom>
          <a:noFill/>
          <a:ln w="9525">
            <a:noFill/>
            <a:miter lim="800000"/>
            <a:headEnd/>
            <a:tailEnd/>
          </a:ln>
        </p:spPr>
      </p:pic>
    </p:spTree>
    <p:extLst>
      <p:ext uri="{BB962C8B-B14F-4D97-AF65-F5344CB8AC3E}">
        <p14:creationId xmlns:p14="http://schemas.microsoft.com/office/powerpoint/2010/main" val="1342920117"/>
      </p:ext>
    </p:extLst>
  </p:cSld>
  <p:clrMapOvr>
    <a:masterClrMapping/>
  </p:clrMapOvr>
  <p:transition spd="med">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with Dell Berr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39887364"/>
      </p:ext>
    </p:extLst>
  </p:cSld>
  <p:clrMapOvr>
    <a:masterClrMapping/>
  </p:clrMapOvr>
  <p:transition spd="med">
    <p:wipe dir="r"/>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ith Dell Berr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smtClean="0"/>
              <a:t>Subhead</a:t>
            </a:r>
            <a:endParaRPr lang="en-US" dirty="0"/>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227525673"/>
      </p:ext>
    </p:extLst>
  </p:cSld>
  <p:clrMapOvr>
    <a:masterClrMapping/>
  </p:clrMapOvr>
  <p:transition spd="med">
    <p:wipe dir="r"/>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with Dell Berr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smtClean="0"/>
              <a:t>Click to edit content page title</a:t>
            </a:r>
            <a:endParaRPr lang="en-US" dirty="0"/>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125267018"/>
      </p:ext>
    </p:extLst>
  </p:cSld>
  <p:clrMapOvr>
    <a:masterClrMapping/>
  </p:clrMapOvr>
  <p:transition spd="med">
    <p:wipe dir="r"/>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23675361"/>
      </p:ext>
    </p:extLst>
  </p:cSld>
  <p:clrMapOvr>
    <a:masterClrMapping/>
  </p:clrMapOvr>
  <p:transition spd="med">
    <p:wipe dir="r"/>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392702" cy="443199"/>
          </a:xfrm>
        </p:spPr>
        <p:txBody>
          <a:bodyPr/>
          <a:lstStyle>
            <a:lvl1pPr>
              <a:defRPr baseline="0"/>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4043541564"/>
      </p:ext>
    </p:extLst>
  </p:cSld>
  <p:clrMapOvr>
    <a:masterClrMapping/>
  </p:clrMapOvr>
  <p:transition spd="med">
    <p:wipe dir="r"/>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smtClean="0"/>
              <a:t>Subhead</a:t>
            </a:r>
            <a:endParaRPr lang="en-US" dirty="0"/>
          </a:p>
        </p:txBody>
      </p:sp>
    </p:spTree>
    <p:extLst>
      <p:ext uri="{BB962C8B-B14F-4D97-AF65-F5344CB8AC3E}">
        <p14:creationId xmlns:p14="http://schemas.microsoft.com/office/powerpoint/2010/main" val="1946355455"/>
      </p:ext>
    </p:extLst>
  </p:cSld>
  <p:clrMapOvr>
    <a:masterClrMapping/>
  </p:clrMapOvr>
  <p:transition spd="med">
    <p:wipe dir="r"/>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ith Dell Berr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smtClean="0"/>
              <a:t>Click to edit content page title</a:t>
            </a:r>
            <a:endParaRPr lang="en-US" dirty="0"/>
          </a:p>
        </p:txBody>
      </p:sp>
    </p:spTree>
    <p:extLst>
      <p:ext uri="{BB962C8B-B14F-4D97-AF65-F5344CB8AC3E}">
        <p14:creationId xmlns:p14="http://schemas.microsoft.com/office/powerpoint/2010/main" val="3148401037"/>
      </p:ext>
    </p:extLst>
  </p:cSld>
  <p:clrMapOvr>
    <a:masterClrMapping/>
  </p:clrMapOvr>
  <p:transition spd="med">
    <p:wipe dir="r"/>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Image with Dell Berry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05287266"/>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552137"/>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image" Target="../media/image1.png"/><Relationship Id="rId5" Type="http://schemas.openxmlformats.org/officeDocument/2006/relationships/slideLayout" Target="../slideLayouts/slideLayout84.xml"/><Relationship Id="rId10" Type="http://schemas.openxmlformats.org/officeDocument/2006/relationships/theme" Target="../theme/theme10.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1.png"/><Relationship Id="rId5" Type="http://schemas.openxmlformats.org/officeDocument/2006/relationships/slideLayout" Target="../slideLayouts/slideLayout21.xml"/><Relationship Id="rId10" Type="http://schemas.openxmlformats.org/officeDocument/2006/relationships/theme" Target="../theme/theme3.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png"/><Relationship Id="rId5" Type="http://schemas.openxmlformats.org/officeDocument/2006/relationships/slideLayout" Target="../slideLayouts/slideLayout30.xml"/><Relationship Id="rId10" Type="http://schemas.openxmlformats.org/officeDocument/2006/relationships/theme" Target="../theme/theme4.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png"/><Relationship Id="rId5" Type="http://schemas.openxmlformats.org/officeDocument/2006/relationships/slideLayout" Target="../slideLayouts/slideLayout39.xml"/><Relationship Id="rId10" Type="http://schemas.openxmlformats.org/officeDocument/2006/relationships/theme" Target="../theme/theme5.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image" Target="../media/image1.png"/><Relationship Id="rId5" Type="http://schemas.openxmlformats.org/officeDocument/2006/relationships/slideLayout" Target="../slideLayouts/slideLayout48.xml"/><Relationship Id="rId10" Type="http://schemas.openxmlformats.org/officeDocument/2006/relationships/theme" Target="../theme/theme6.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image" Target="../media/image1.png"/><Relationship Id="rId5" Type="http://schemas.openxmlformats.org/officeDocument/2006/relationships/slideLayout" Target="../slideLayouts/slideLayout57.xml"/><Relationship Id="rId10" Type="http://schemas.openxmlformats.org/officeDocument/2006/relationships/theme" Target="../theme/theme7.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image" Target="../media/image1.png"/><Relationship Id="rId5" Type="http://schemas.openxmlformats.org/officeDocument/2006/relationships/slideLayout" Target="../slideLayouts/slideLayout66.xml"/><Relationship Id="rId10" Type="http://schemas.openxmlformats.org/officeDocument/2006/relationships/theme" Target="../theme/theme8.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image" Target="../media/image1.png"/><Relationship Id="rId5" Type="http://schemas.openxmlformats.org/officeDocument/2006/relationships/slideLayout" Target="../slideLayouts/slideLayout75.xml"/><Relationship Id="rId10" Type="http://schemas.openxmlformats.org/officeDocument/2006/relationships/theme" Target="../theme/theme9.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 </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1" name="Picture 10"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fl" descr="                              Dell - Internal Use - Confidential&#10;"/>
          <p:cNvSpPr txBox="1"/>
          <p:nvPr/>
        </p:nvSpPr>
        <p:spPr>
          <a:xfrm>
            <a:off x="0" y="6409690"/>
            <a:ext cx="9144000" cy="480901"/>
          </a:xfrm>
          <a:prstGeom prst="rect">
            <a:avLst/>
          </a:prstGeom>
          <a:noFill/>
        </p:spPr>
        <p:txBody>
          <a:bodyPr vert="horz" wrap="square" rtlCol="0">
            <a:spAutoFit/>
          </a:bodyPr>
          <a:lstStyle/>
          <a:p>
            <a:pPr algn="l">
              <a:lnSpc>
                <a:spcPct val="90000"/>
              </a:lnSpc>
              <a:spcBef>
                <a:spcPts val="600"/>
              </a:spcBef>
              <a:spcAft>
                <a:spcPts val="0"/>
              </a:spcAft>
              <a:buClr>
                <a:schemeClr val="bg1"/>
              </a:buClr>
            </a:pPr>
            <a:r>
              <a:rPr lang="en-US" sz="850" b="1" i="0" u="none" baseline="0" smtClean="0">
                <a:solidFill>
                  <a:srgbClr val="7F7F7F"/>
                </a:solidFill>
                <a:latin typeface="museo sans for dell" panose="02000000000000000000" pitchFamily="2" charset="0"/>
              </a:rPr>
              <a:t>                              Dell - Internal Use - Confidential</a:t>
            </a:r>
          </a:p>
          <a:p>
            <a:pPr>
              <a:lnSpc>
                <a:spcPct val="90000"/>
              </a:lnSpc>
              <a:spcBef>
                <a:spcPts val="600"/>
              </a:spcBef>
              <a:spcAft>
                <a:spcPts val="0"/>
              </a:spcAft>
              <a:buClr>
                <a:schemeClr val="bg1"/>
              </a:buClr>
            </a:pPr>
            <a:endParaRPr lang="en-US" sz="1400" dirty="0" err="1" smtClean="0">
              <a:solidFill>
                <a:schemeClr val="bg2"/>
              </a:solidFill>
              <a:latin typeface="+mn-lt"/>
            </a:endParaRP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242"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4" name="Rectangle 13"/>
          <p:cNvSpPr/>
          <p:nvPr/>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276237706"/>
      </p:ext>
    </p:extLst>
  </p:cSld>
  <p:clrMap bg1="dk2" tx1="lt1" bg2="dk1" tx2="lt2" accent1="accent1" accent2="accent2" accent3="accent3" accent4="accent4" accent5="accent5" accent6="accent6" hlink="hlink" folHlink="folHlink"/>
  <p:sldLayoutIdLst>
    <p:sldLayoutId id="2147484365" r:id="rId1"/>
    <p:sldLayoutId id="2147484322" r:id="rId2"/>
    <p:sldLayoutId id="2147484323" r:id="rId3"/>
    <p:sldLayoutId id="2147484324" r:id="rId4"/>
    <p:sldLayoutId id="2147484325" r:id="rId5"/>
    <p:sldLayoutId id="2147484326" r:id="rId6"/>
    <p:sldLayoutId id="2147484327" r:id="rId7"/>
    <p:sldLayoutId id="2147484328" r:id="rId8"/>
    <p:sldLayoutId id="2147484364"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6"/>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2" y="370595"/>
            <a:ext cx="7955280" cy="3877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title</a:t>
            </a:r>
          </a:p>
          <a:p>
            <a:pPr lvl="1"/>
            <a:r>
              <a:rPr lang="en-US" dirty="0" smtClean="0"/>
              <a:t>Second level</a:t>
            </a:r>
          </a:p>
          <a:p>
            <a:pPr lvl="2"/>
            <a:r>
              <a:rPr lang="en-US" dirty="0" smtClean="0"/>
              <a:t>Third level</a:t>
            </a:r>
          </a:p>
          <a:p>
            <a:pPr lvl="3"/>
            <a:r>
              <a:rPr lang="en-US" sz="1000" dirty="0" smtClean="0"/>
              <a:t>Fourth level</a:t>
            </a:r>
            <a:endParaRPr lang="en-US" dirty="0" smtClean="0"/>
          </a:p>
          <a:p>
            <a:pPr lvl="3"/>
            <a:endParaRPr lang="en-US" dirty="0" smtClean="0"/>
          </a:p>
        </p:txBody>
      </p:sp>
      <p:sp>
        <p:nvSpPr>
          <p:cNvPr id="15" name="TextBox 14" hidden="1"/>
          <p:cNvSpPr txBox="1"/>
          <p:nvPr/>
        </p:nvSpPr>
        <p:spPr>
          <a:xfrm>
            <a:off x="1895477" y="6454881"/>
            <a:ext cx="649537" cy="138499"/>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B8D0290F-9E23-41BA-BCF9-EF3BA4816832}" type="datetime1">
              <a:rPr lang="en-US" sz="1000" smtClean="0">
                <a:solidFill>
                  <a:schemeClr val="tx2"/>
                </a:solidFill>
                <a:latin typeface="+mn-lt"/>
              </a:rPr>
              <a:pPr>
                <a:lnSpc>
                  <a:spcPct val="90000"/>
                </a:lnSpc>
                <a:spcBef>
                  <a:spcPts val="600"/>
                </a:spcBef>
                <a:spcAft>
                  <a:spcPts val="0"/>
                </a:spcAft>
                <a:buClr>
                  <a:schemeClr val="bg1"/>
                </a:buClr>
              </a:pPr>
              <a:t>12/29/2014</a:t>
            </a:fld>
            <a:endParaRPr lang="en-US" sz="1000" dirty="0" smtClean="0">
              <a:solidFill>
                <a:schemeClr val="tx2"/>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tx1"/>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tx1"/>
              </a:solidFill>
              <a:latin typeface="+mn-lt"/>
              <a:ea typeface="+mn-ea"/>
              <a:cs typeface="+mn-cs"/>
            </a:endParaRPr>
          </a:p>
        </p:txBody>
      </p:sp>
      <p:pic>
        <p:nvPicPr>
          <p:cNvPr id="13" name="Picture 9" descr="white"/>
          <p:cNvPicPr>
            <a:picLocks noChangeAspect="1" noChangeArrowheads="1"/>
          </p:cNvPicPr>
          <p:nvPr/>
        </p:nvPicPr>
        <p:blipFill>
          <a:blip r:embed="rId9" cstate="screen"/>
          <a:srcRect/>
          <a:stretch>
            <a:fillRect/>
          </a:stretch>
        </p:blipFill>
        <p:spPr bwMode="black">
          <a:xfrm>
            <a:off x="8474442" y="6303863"/>
            <a:ext cx="374043" cy="374043"/>
          </a:xfrm>
          <a:prstGeom prst="rect">
            <a:avLst/>
          </a:prstGeom>
          <a:noFill/>
          <a:ln w="9525">
            <a:noFill/>
            <a:miter lim="800000"/>
            <a:headEnd/>
            <a:tailEnd/>
          </a:ln>
        </p:spPr>
      </p:pic>
      <p:sp>
        <p:nvSpPr>
          <p:cNvPr id="3" name="fl" descr="                              Dell - Internal Use - Confidential&#10;"/>
          <p:cNvSpPr txBox="1"/>
          <p:nvPr/>
        </p:nvSpPr>
        <p:spPr>
          <a:xfrm>
            <a:off x="0" y="6460490"/>
            <a:ext cx="9144000" cy="429605"/>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nSpc>
                <a:spcPct val="90000"/>
              </a:lnSpc>
              <a:spcBef>
                <a:spcPts val="100"/>
              </a:spcBef>
              <a:spcAft>
                <a:spcPts val="100"/>
              </a:spcAft>
            </a:pPr>
            <a:endParaRPr lang="en-US" sz="1400" dirty="0" err="1" smtClean="0">
              <a:solidFill>
                <a:schemeClr val="tx2"/>
              </a:solidFill>
              <a:latin typeface="+mn-lt"/>
            </a:endParaRPr>
          </a:p>
        </p:txBody>
      </p:sp>
    </p:spTree>
    <p:extLst>
      <p:ext uri="{BB962C8B-B14F-4D97-AF65-F5344CB8AC3E}">
        <p14:creationId xmlns:p14="http://schemas.microsoft.com/office/powerpoint/2010/main" val="996685686"/>
      </p:ext>
    </p:extLst>
  </p:cSld>
  <p:clrMap bg1="dk2" tx1="lt1" bg2="dk1" tx2="lt2" accent1="accent1" accent2="accent2" accent3="accent3" accent4="accent4" accent5="accent5" accent6="accent6" hlink="hlink" folHlink="folHlink"/>
  <p:sldLayoutIdLst>
    <p:sldLayoutId id="2147484168" r:id="rId1"/>
    <p:sldLayoutId id="2147484163" r:id="rId2"/>
    <p:sldLayoutId id="2147484164" r:id="rId3"/>
    <p:sldLayoutId id="2147484165" r:id="rId4"/>
    <p:sldLayoutId id="2147484166" r:id="rId5"/>
    <p:sldLayoutId id="2147484167" r:id="rId6"/>
    <p:sldLayoutId id="2147484169" r:id="rId7"/>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tx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0"/>
        </a:spcBef>
        <a:spcAft>
          <a:spcPts val="0"/>
        </a:spcAft>
        <a:buClr>
          <a:schemeClr val="tx2"/>
        </a:buClr>
        <a:buFont typeface="Arial" pitchFamily="34" charset="0"/>
        <a:buChar char="•"/>
        <a:defRPr sz="1400">
          <a:solidFill>
            <a:schemeClr val="tx2"/>
          </a:solidFill>
          <a:latin typeface="Museo Sans For Dell" pitchFamily="2" charset="0"/>
          <a:ea typeface="Museo Sans For Dell" pitchFamily="2" charset="0"/>
          <a:cs typeface="+mn-cs"/>
        </a:defRPr>
      </a:lvl1pPr>
      <a:lvl2pPr marL="574675" indent="-223838" algn="l" rtl="0" eaLnBrk="1" fontAlgn="base" hangingPunct="1">
        <a:lnSpc>
          <a:spcPct val="100000"/>
        </a:lnSpc>
        <a:spcBef>
          <a:spcPts val="0"/>
        </a:spcBef>
        <a:spcAft>
          <a:spcPts val="0"/>
        </a:spcAft>
        <a:buClr>
          <a:schemeClr val="tx2"/>
        </a:buClr>
        <a:buSzPct val="100000"/>
        <a:buFont typeface="Museo Sans For Dell" pitchFamily="2" charset="0"/>
        <a:buChar char="–"/>
        <a:defRPr sz="1200" baseline="0">
          <a:solidFill>
            <a:schemeClr val="tx2"/>
          </a:solidFill>
          <a:latin typeface="Museo Sans For Dell" pitchFamily="2" charset="0"/>
          <a:ea typeface="Museo Sans For Dell" pitchFamily="2" charset="0"/>
        </a:defRPr>
      </a:lvl2pPr>
      <a:lvl3pPr marL="909638" indent="-220663" algn="l" rtl="0" eaLnBrk="1" fontAlgn="base" hangingPunct="1">
        <a:lnSpc>
          <a:spcPct val="100000"/>
        </a:lnSpc>
        <a:spcBef>
          <a:spcPts val="0"/>
        </a:spcBef>
        <a:spcAft>
          <a:spcPts val="0"/>
        </a:spcAft>
        <a:buClr>
          <a:schemeClr val="tx2"/>
        </a:buClr>
        <a:buFont typeface="Museo Sans For Dell" pitchFamily="2" charset="0"/>
        <a:buChar char="›"/>
        <a:defRPr sz="1000">
          <a:solidFill>
            <a:schemeClr val="tx2"/>
          </a:solidFill>
          <a:latin typeface="Museo Sans For Dell" pitchFamily="2" charset="0"/>
          <a:ea typeface="Museo Sans For Dell" pitchFamily="2" charset="0"/>
        </a:defRPr>
      </a:lvl3pPr>
      <a:lvl4pPr marL="1246188" indent="-222250" algn="l" rtl="0" eaLnBrk="1" fontAlgn="base" hangingPunct="1">
        <a:lnSpc>
          <a:spcPct val="100000"/>
        </a:lnSpc>
        <a:spcBef>
          <a:spcPts val="0"/>
        </a:spcBef>
        <a:spcAft>
          <a:spcPct val="0"/>
        </a:spcAft>
        <a:buClr>
          <a:schemeClr val="tx2"/>
        </a:buClr>
        <a:buFont typeface="Courier New" panose="02070309020205020404" pitchFamily="49" charset="0"/>
        <a:buChar char="o"/>
        <a:defRPr sz="1000" baseline="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 </a:t>
            </a:r>
            <a:endParaRPr lang="en-US" dirty="0" smtClean="0"/>
          </a:p>
        </p:txBody>
      </p:sp>
      <p:sp>
        <p:nvSpPr>
          <p:cNvPr id="14" name="TextBox 13"/>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Rectangle 1"/>
          <p:cNvSpPr/>
          <p:nvPr/>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16772283"/>
      </p:ext>
    </p:extLst>
  </p:cSld>
  <p:clrMap bg1="dk2" tx1="lt1" bg2="dk1" tx2="lt2" accent1="accent1" accent2="accent2" accent3="accent3" accent4="accent4" accent5="accent5" accent6="accent6" hlink="hlink" folHlink="folHlink"/>
  <p:sldLayoutIdLst>
    <p:sldLayoutId id="2147484351" r:id="rId1"/>
    <p:sldLayoutId id="2147484258" r:id="rId2"/>
    <p:sldLayoutId id="2147484259" r:id="rId3"/>
    <p:sldLayoutId id="2147484260" r:id="rId4"/>
    <p:sldLayoutId id="2147484261" r:id="rId5"/>
    <p:sldLayoutId id="2147484262" r:id="rId6"/>
    <p:sldLayoutId id="2147484263" r:id="rId7"/>
    <p:sldLayoutId id="2147484264" r:id="rId8"/>
    <p:sldLayoutId id="2147484350"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450389760"/>
      </p:ext>
    </p:extLst>
  </p:cSld>
  <p:clrMap bg1="dk2" tx1="lt1" bg2="dk1" tx2="lt2" accent1="accent1" accent2="accent2" accent3="accent3" accent4="accent4" accent5="accent5" accent6="accent6" hlink="hlink" folHlink="folHlink"/>
  <p:sldLayoutIdLst>
    <p:sldLayoutId id="2147484352" r:id="rId1"/>
    <p:sldLayoutId id="2147484266" r:id="rId2"/>
    <p:sldLayoutId id="2147484267" r:id="rId3"/>
    <p:sldLayoutId id="2147484268" r:id="rId4"/>
    <p:sldLayoutId id="2147484269" r:id="rId5"/>
    <p:sldLayoutId id="2147484270" r:id="rId6"/>
    <p:sldLayoutId id="2147484271" r:id="rId7"/>
    <p:sldLayoutId id="2147484272" r:id="rId8"/>
    <p:sldLayoutId id="2147484353"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rgbClr val="AAAAAA"/>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803440583"/>
      </p:ext>
    </p:extLst>
  </p:cSld>
  <p:clrMap bg1="dk2" tx1="lt1" bg2="dk1" tx2="lt2" accent1="accent1" accent2="accent2" accent3="accent3" accent4="accent4" accent5="accent5" accent6="accent6" hlink="hlink" folHlink="folHlink"/>
  <p:sldLayoutIdLst>
    <p:sldLayoutId id="2147484354" r:id="rId1"/>
    <p:sldLayoutId id="2147484274" r:id="rId2"/>
    <p:sldLayoutId id="2147484275" r:id="rId3"/>
    <p:sldLayoutId id="2147484276" r:id="rId4"/>
    <p:sldLayoutId id="2147484277" r:id="rId5"/>
    <p:sldLayoutId id="2147484278" r:id="rId6"/>
    <p:sldLayoutId id="2147484279" r:id="rId7"/>
    <p:sldLayoutId id="2147484280" r:id="rId8"/>
    <p:sldLayoutId id="2147484355"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rgbClr val="00447C"/>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675758542"/>
      </p:ext>
    </p:extLst>
  </p:cSld>
  <p:clrMap bg1="dk2" tx1="lt1" bg2="dk1" tx2="lt2" accent1="accent1" accent2="accent2" accent3="accent3" accent4="accent4" accent5="accent5" accent6="accent6" hlink="hlink" folHlink="folHlink"/>
  <p:sldLayoutIdLst>
    <p:sldLayoutId id="2147484357" r:id="rId1"/>
    <p:sldLayoutId id="2147484282" r:id="rId2"/>
    <p:sldLayoutId id="2147484283" r:id="rId3"/>
    <p:sldLayoutId id="2147484284" r:id="rId4"/>
    <p:sldLayoutId id="2147484285" r:id="rId5"/>
    <p:sldLayoutId id="2147484286" r:id="rId6"/>
    <p:sldLayoutId id="2147484287" r:id="rId7"/>
    <p:sldLayoutId id="2147484288" r:id="rId8"/>
    <p:sldLayoutId id="2147484356"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860425" indent="-171450" algn="l" rtl="0" eaLnBrk="1" fontAlgn="base" hangingPunct="1">
        <a:lnSpc>
          <a:spcPct val="100000"/>
        </a:lnSpc>
        <a:spcBef>
          <a:spcPts val="300"/>
        </a:spcBef>
        <a:spcAft>
          <a:spcPts val="0"/>
        </a:spcAft>
        <a:buClr>
          <a:srgbClr val="AAAAAA"/>
        </a:buClr>
        <a:buFont typeface="Museo Sans For Dell" panose="02000000000000000000"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sz="1000" dirty="0" smtClean="0"/>
              <a:t>Fourth level</a:t>
            </a:r>
            <a:endParaRPr lang="en-US" dirty="0" smtClean="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1002690004"/>
      </p:ext>
    </p:extLst>
  </p:cSld>
  <p:clrMap bg1="dk2" tx1="lt1" bg2="dk1" tx2="lt2" accent1="accent1" accent2="accent2" accent3="accent3" accent4="accent4" accent5="accent5" accent6="accent6" hlink="hlink" folHlink="folHlink"/>
  <p:sldLayoutIdLst>
    <p:sldLayoutId id="2147484359" r:id="rId1"/>
    <p:sldLayoutId id="2147484290" r:id="rId2"/>
    <p:sldLayoutId id="2147484291" r:id="rId3"/>
    <p:sldLayoutId id="2147484292" r:id="rId4"/>
    <p:sldLayoutId id="2147484293" r:id="rId5"/>
    <p:sldLayoutId id="2147484294" r:id="rId6"/>
    <p:sldLayoutId id="2147484295" r:id="rId7"/>
    <p:sldLayoutId id="2147484296" r:id="rId8"/>
    <p:sldLayoutId id="2147484358"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3"/>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379995058"/>
      </p:ext>
    </p:extLst>
  </p:cSld>
  <p:clrMap bg1="dk2" tx1="lt1" bg2="dk1" tx2="lt2" accent1="accent1" accent2="accent2" accent3="accent3" accent4="accent4" accent5="accent5" accent6="accent6" hlink="hlink" folHlink="folHlink"/>
  <p:sldLayoutIdLst>
    <p:sldLayoutId id="2147484361" r:id="rId1"/>
    <p:sldLayoutId id="2147484298" r:id="rId2"/>
    <p:sldLayoutId id="2147484299" r:id="rId3"/>
    <p:sldLayoutId id="2147484300" r:id="rId4"/>
    <p:sldLayoutId id="2147484301" r:id="rId5"/>
    <p:sldLayoutId id="2147484302" r:id="rId6"/>
    <p:sldLayoutId id="2147484303" r:id="rId7"/>
    <p:sldLayoutId id="2147484304" r:id="rId8"/>
    <p:sldLayoutId id="2147484360"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4"/>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12/29/2014</a:t>
            </a:fld>
            <a:endParaRPr lang="en-US" sz="900" dirty="0" smtClean="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smtClean="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err="1" smtClean="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Tree>
    <p:extLst>
      <p:ext uri="{BB962C8B-B14F-4D97-AF65-F5344CB8AC3E}">
        <p14:creationId xmlns:p14="http://schemas.microsoft.com/office/powerpoint/2010/main" val="2730904318"/>
      </p:ext>
    </p:extLst>
  </p:cSld>
  <p:clrMap bg1="dk2" tx1="lt1" bg2="dk1" tx2="lt2" accent1="accent1" accent2="accent2" accent3="accent3" accent4="accent4" accent5="accent5" accent6="accent6" hlink="hlink" folHlink="folHlink"/>
  <p:sldLayoutIdLst>
    <p:sldLayoutId id="2147484362" r:id="rId1"/>
    <p:sldLayoutId id="2147484314" r:id="rId2"/>
    <p:sldLayoutId id="2147484315" r:id="rId3"/>
    <p:sldLayoutId id="2147484316" r:id="rId4"/>
    <p:sldLayoutId id="2147484317" r:id="rId5"/>
    <p:sldLayoutId id="2147484318" r:id="rId6"/>
    <p:sldLayoutId id="2147484319" r:id="rId7"/>
    <p:sldLayoutId id="2147484320" r:id="rId8"/>
    <p:sldLayoutId id="2147484363" r:id="rId9"/>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accent5"/>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195388" indent="-1714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en-us/library/efc4xwkb.aspx" TargetMode="External"/><Relationship Id="rId2" Type="http://schemas.openxmlformats.org/officeDocument/2006/relationships/hyperlink" Target="http://msdn.microsoft.com/query/dev12.query?appId=Dev12IDEF1&amp;l=EN-US&amp;k=k(vs.unittesting.testexplorer.overview);k(VS.SolutionExplorer.Selection);k(VS.SolutionExplorer);k(VS.SolutionExplorer.Solutions);k(SolutionItemsProject)&amp;rd=true#BKMK_Run_tests_after_every_build"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msdn.microsoft.com/en-us/library/dn323257(v=vs.120).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New Features at VS Ultimate 2013</a:t>
            </a:r>
          </a:p>
        </p:txBody>
      </p:sp>
      <p:sp>
        <p:nvSpPr>
          <p:cNvPr id="3" name="Subtitle 2"/>
          <p:cNvSpPr>
            <a:spLocks noGrp="1"/>
          </p:cNvSpPr>
          <p:nvPr>
            <p:ph type="subTitle" idx="1"/>
          </p:nvPr>
        </p:nvSpPr>
        <p:spPr/>
        <p:txBody>
          <a:bodyPr/>
          <a:lstStyle/>
          <a:p>
            <a:r>
              <a:rPr lang="en-US" dirty="0" smtClean="0"/>
              <a:t>By Rob Feng</a:t>
            </a:r>
            <a:endParaRPr lang="en-US" dirty="0"/>
          </a:p>
        </p:txBody>
      </p:sp>
    </p:spTree>
    <p:extLst>
      <p:ext uri="{BB962C8B-B14F-4D97-AF65-F5344CB8AC3E}">
        <p14:creationId xmlns:p14="http://schemas.microsoft.com/office/powerpoint/2010/main" val="129246057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Purpose</a:t>
            </a:r>
            <a:endParaRPr lang="en-US" dirty="0"/>
          </a:p>
        </p:txBody>
      </p:sp>
      <p:sp>
        <p:nvSpPr>
          <p:cNvPr id="5" name="Content Placeholder 4"/>
          <p:cNvSpPr>
            <a:spLocks noGrp="1"/>
          </p:cNvSpPr>
          <p:nvPr>
            <p:ph sz="half" idx="1"/>
          </p:nvPr>
        </p:nvSpPr>
        <p:spPr/>
        <p:txBody>
          <a:bodyPr/>
          <a:lstStyle/>
          <a:p>
            <a:pPr marL="342900" indent="-342900">
              <a:buFont typeface="+mj-lt"/>
              <a:buAutoNum type="arabicPeriod"/>
            </a:pPr>
            <a:r>
              <a:rPr lang="en-US" altLang="zh-CN" dirty="0"/>
              <a:t>Quickly get the information you need, in context (</a:t>
            </a:r>
            <a:r>
              <a:rPr lang="en-US" altLang="zh-CN" dirty="0" err="1"/>
              <a:t>CodeLens</a:t>
            </a:r>
            <a:r>
              <a:rPr lang="en-US" altLang="zh-CN" dirty="0"/>
              <a:t>)</a:t>
            </a:r>
          </a:p>
          <a:p>
            <a:pPr marL="342900" indent="-342900">
              <a:buFont typeface="+mj-lt"/>
              <a:buAutoNum type="arabicPeriod"/>
            </a:pPr>
            <a:r>
              <a:rPr lang="en-US" altLang="zh-CN" dirty="0"/>
              <a:t>Use tools to understand the relationships in existing code (</a:t>
            </a:r>
            <a:r>
              <a:rPr lang="en-US" altLang="zh-CN" dirty="0" err="1"/>
              <a:t>CodeMap</a:t>
            </a:r>
            <a:r>
              <a:rPr lang="en-US" altLang="zh-CN" dirty="0"/>
              <a:t>)</a:t>
            </a:r>
          </a:p>
          <a:p>
            <a:pPr marL="342900" indent="-342900">
              <a:buFont typeface="+mj-lt"/>
              <a:buAutoNum type="arabicPeriod"/>
            </a:pPr>
            <a:r>
              <a:rPr lang="en-US" dirty="0" smtClean="0"/>
              <a:t>Visualize </a:t>
            </a:r>
            <a:r>
              <a:rPr lang="en-US" dirty="0"/>
              <a:t>the structure of an application with UML </a:t>
            </a:r>
            <a:r>
              <a:rPr lang="en-US" dirty="0" smtClean="0"/>
              <a:t>diagrams (UML)</a:t>
            </a:r>
          </a:p>
          <a:p>
            <a:pPr marL="342900" indent="-342900">
              <a:buFont typeface="+mj-lt"/>
              <a:buAutoNum type="arabicPeriod"/>
            </a:pPr>
            <a:r>
              <a:rPr lang="en-US" dirty="0"/>
              <a:t>Describe and enforce architectural </a:t>
            </a:r>
            <a:r>
              <a:rPr lang="en-US" dirty="0" smtClean="0"/>
              <a:t>dependencies (Layer Diagrams)</a:t>
            </a:r>
          </a:p>
          <a:p>
            <a:pPr marL="342900" indent="-342900">
              <a:buFont typeface="+mj-lt"/>
              <a:buAutoNum type="arabicPeriod"/>
            </a:pPr>
            <a:r>
              <a:rPr lang="en-US" altLang="zh-CN" dirty="0"/>
              <a:t>Use IntelliTrace for historical debugging, even in production (IntelliTrace)</a:t>
            </a: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p:txBody>
      </p:sp>
    </p:spTree>
    <p:extLst>
      <p:ext uri="{BB962C8B-B14F-4D97-AF65-F5344CB8AC3E}">
        <p14:creationId xmlns:p14="http://schemas.microsoft.com/office/powerpoint/2010/main" val="299512164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Find out more about your code without leaving the editor when you use </a:t>
            </a:r>
            <a:r>
              <a:rPr lang="en-US" altLang="zh-CN" dirty="0" smtClean="0"/>
              <a:t>CodeLens.</a:t>
            </a:r>
            <a:br>
              <a:rPr lang="en-US" altLang="zh-CN" dirty="0" smtClean="0"/>
            </a:br>
            <a:r>
              <a:rPr lang="en-US" altLang="zh-CN" dirty="0"/>
              <a:t>You can find code references, changes to your code, linked bugs, work items, code reviews, and unit tests –</a:t>
            </a:r>
            <a:r>
              <a:rPr lang="zh-CN" altLang="en-US" dirty="0"/>
              <a:t> </a:t>
            </a:r>
            <a:r>
              <a:rPr lang="en-US" altLang="zh-CN" dirty="0"/>
              <a:t>all in the same context as your code.</a:t>
            </a:r>
            <a:endParaRPr lang="en-US" dirty="0"/>
          </a:p>
        </p:txBody>
      </p:sp>
      <p:sp>
        <p:nvSpPr>
          <p:cNvPr id="2" name="Title 1"/>
          <p:cNvSpPr>
            <a:spLocks noGrp="1"/>
          </p:cNvSpPr>
          <p:nvPr>
            <p:ph type="title"/>
          </p:nvPr>
        </p:nvSpPr>
        <p:spPr/>
        <p:txBody>
          <a:bodyPr/>
          <a:lstStyle/>
          <a:p>
            <a:r>
              <a:rPr lang="en-US" dirty="0" smtClean="0"/>
              <a:t>CodeLens</a:t>
            </a:r>
            <a:endParaRPr lang="en-US" dirty="0"/>
          </a:p>
        </p:txBody>
      </p:sp>
      <p:sp>
        <p:nvSpPr>
          <p:cNvPr id="4" name="Content Placeholder 3"/>
          <p:cNvSpPr>
            <a:spLocks noGrp="1"/>
          </p:cNvSpPr>
          <p:nvPr>
            <p:ph sz="half" idx="1"/>
          </p:nvPr>
        </p:nvSpPr>
        <p:spPr/>
        <p:txBody>
          <a:bodyPr/>
          <a:lstStyle/>
          <a:p>
            <a:r>
              <a:rPr lang="en-US" dirty="0" smtClean="0"/>
              <a:t>All reference of the code</a:t>
            </a:r>
          </a:p>
          <a:p>
            <a:r>
              <a:rPr lang="en-US" dirty="0" smtClean="0"/>
              <a:t>Tested By</a:t>
            </a:r>
          </a:p>
          <a:p>
            <a:pPr lvl="1"/>
            <a:r>
              <a:rPr lang="en-US" dirty="0" smtClean="0"/>
              <a:t>Test list</a:t>
            </a:r>
          </a:p>
          <a:p>
            <a:pPr lvl="1"/>
            <a:r>
              <a:rPr lang="en-US" dirty="0" smtClean="0"/>
              <a:t>Test </a:t>
            </a:r>
            <a:r>
              <a:rPr lang="en-US" dirty="0" err="1" smtClean="0"/>
              <a:t>Ouput</a:t>
            </a:r>
            <a:endParaRPr lang="en-US" dirty="0" smtClean="0"/>
          </a:p>
          <a:p>
            <a:r>
              <a:rPr lang="en-US" dirty="0" smtClean="0"/>
              <a:t>Test Status</a:t>
            </a:r>
          </a:p>
          <a:p>
            <a:r>
              <a:rPr lang="en-US" dirty="0" err="1" smtClean="0"/>
              <a:t>Git</a:t>
            </a:r>
            <a:r>
              <a:rPr lang="en-US" dirty="0" smtClean="0"/>
              <a:t> Authors and Changes</a:t>
            </a:r>
          </a:p>
          <a:p>
            <a:pPr lvl="1"/>
            <a:r>
              <a:rPr lang="en-US" dirty="0" smtClean="0"/>
              <a:t>The last person</a:t>
            </a:r>
          </a:p>
          <a:p>
            <a:pPr lvl="1"/>
            <a:r>
              <a:rPr lang="en-US" dirty="0" smtClean="0"/>
              <a:t>Total changes</a:t>
            </a:r>
          </a:p>
          <a:p>
            <a:pPr lvl="1"/>
            <a:r>
              <a:rPr lang="en-US" dirty="0" smtClean="0"/>
              <a:t>View </a:t>
            </a:r>
            <a:r>
              <a:rPr lang="en-US" dirty="0" err="1" smtClean="0"/>
              <a:t>Changest</a:t>
            </a:r>
            <a:endParaRPr lang="en-US" dirty="0" smtClean="0"/>
          </a:p>
          <a:p>
            <a:r>
              <a:rPr lang="en-US" dirty="0" err="1" smtClean="0"/>
              <a:t>Keboard</a:t>
            </a:r>
            <a:r>
              <a:rPr lang="en-US" dirty="0" smtClean="0"/>
              <a:t> Access</a:t>
            </a:r>
          </a:p>
          <a:p>
            <a:pPr lvl="1"/>
            <a:r>
              <a:rPr lang="en-US" dirty="0" smtClean="0"/>
              <a:t>Alt + </a:t>
            </a:r>
            <a:r>
              <a:rPr lang="en-US" dirty="0" err="1" smtClean="0"/>
              <a:t>Num</a:t>
            </a:r>
            <a:r>
              <a:rPr lang="en-US" dirty="0" smtClean="0"/>
              <a:t> </a:t>
            </a:r>
            <a:r>
              <a:rPr lang="en-US" dirty="0" err="1" smtClean="0"/>
              <a:t>swtich</a:t>
            </a:r>
            <a:r>
              <a:rPr lang="en-US" dirty="0" smtClean="0"/>
              <a:t> </a:t>
            </a:r>
            <a:r>
              <a:rPr lang="en-US" dirty="0" err="1" smtClean="0"/>
              <a:t>CodLens</a:t>
            </a:r>
            <a:r>
              <a:rPr lang="en-US" dirty="0" smtClean="0"/>
              <a:t> section</a:t>
            </a:r>
          </a:p>
          <a:p>
            <a:pPr lvl="1"/>
            <a:r>
              <a:rPr lang="en-US" dirty="0" smtClean="0"/>
              <a:t>Alt + Left/Right arrow to change section</a:t>
            </a:r>
          </a:p>
          <a:p>
            <a:r>
              <a:rPr lang="en-US" dirty="0" smtClean="0"/>
              <a:t>Support Option control Fonts, Colors and Enable.</a:t>
            </a:r>
          </a:p>
          <a:p>
            <a:endParaRPr lang="en-US" dirty="0"/>
          </a:p>
        </p:txBody>
      </p:sp>
      <p:pic>
        <p:nvPicPr>
          <p:cNvPr id="6" name="Picture 2" descr="CodeLens indicators in the code ed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2255834"/>
            <a:ext cx="64389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4043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Find out more about your code without leaving the editor when you use </a:t>
            </a:r>
            <a:r>
              <a:rPr lang="en-US" altLang="zh-CN" dirty="0" smtClean="0"/>
              <a:t>CodeLens.</a:t>
            </a:r>
            <a:br>
              <a:rPr lang="en-US" altLang="zh-CN" dirty="0" smtClean="0"/>
            </a:br>
            <a:r>
              <a:rPr lang="en-US" altLang="zh-CN" dirty="0"/>
              <a:t>You can find code references, changes to your code, linked bugs, work items, code reviews, and unit tests –</a:t>
            </a:r>
            <a:r>
              <a:rPr lang="zh-CN" altLang="en-US" dirty="0"/>
              <a:t> </a:t>
            </a:r>
            <a:r>
              <a:rPr lang="en-US" altLang="zh-CN" dirty="0"/>
              <a:t>all in the same context as your code.</a:t>
            </a:r>
            <a:endParaRPr lang="en-US" dirty="0"/>
          </a:p>
        </p:txBody>
      </p:sp>
      <p:sp>
        <p:nvSpPr>
          <p:cNvPr id="2" name="Title 1"/>
          <p:cNvSpPr>
            <a:spLocks noGrp="1"/>
          </p:cNvSpPr>
          <p:nvPr>
            <p:ph type="title"/>
          </p:nvPr>
        </p:nvSpPr>
        <p:spPr/>
        <p:txBody>
          <a:bodyPr/>
          <a:lstStyle/>
          <a:p>
            <a:r>
              <a:rPr lang="en-US" dirty="0" smtClean="0"/>
              <a:t>CodeMap</a:t>
            </a:r>
            <a:endParaRPr lang="en-US" dirty="0"/>
          </a:p>
        </p:txBody>
      </p:sp>
      <p:sp>
        <p:nvSpPr>
          <p:cNvPr id="4" name="Content Placeholder 3"/>
          <p:cNvSpPr>
            <a:spLocks noGrp="1"/>
          </p:cNvSpPr>
          <p:nvPr>
            <p:ph sz="half" idx="1"/>
          </p:nvPr>
        </p:nvSpPr>
        <p:spPr/>
        <p:txBody>
          <a:bodyPr/>
          <a:lstStyle/>
          <a:p>
            <a:r>
              <a:rPr lang="en-US" dirty="0" smtClean="0"/>
              <a:t>Debug</a:t>
            </a:r>
          </a:p>
          <a:p>
            <a:pPr lvl="1"/>
            <a:r>
              <a:rPr lang="en-US" dirty="0" smtClean="0"/>
              <a:t>Map call stack</a:t>
            </a:r>
          </a:p>
          <a:p>
            <a:pPr lvl="1"/>
            <a:r>
              <a:rPr lang="en-US" dirty="0" smtClean="0"/>
              <a:t>Update with next call stack</a:t>
            </a:r>
          </a:p>
          <a:p>
            <a:r>
              <a:rPr lang="en-US" dirty="0" smtClean="0"/>
              <a:t>Add comments</a:t>
            </a:r>
          </a:p>
          <a:p>
            <a:r>
              <a:rPr lang="en-US" dirty="0" smtClean="0"/>
              <a:t>Add </a:t>
            </a:r>
            <a:r>
              <a:rPr lang="en-US" smtClean="0"/>
              <a:t>related code</a:t>
            </a:r>
            <a:endParaRPr lang="en-US" dirty="0" smtClean="0"/>
          </a:p>
          <a:p>
            <a:endParaRPr lang="en-US" dirty="0" smtClean="0"/>
          </a:p>
          <a:p>
            <a:endParaRPr lang="en-US" dirty="0"/>
          </a:p>
        </p:txBody>
      </p:sp>
      <p:pic>
        <p:nvPicPr>
          <p:cNvPr id="2050" name="Picture 2" descr="Debugging with call stacks on cod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176" y="1666506"/>
            <a:ext cx="5881809" cy="445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66990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Modeling diagrams help you understand, clarify, and communicate ideas about your code and the user requirements that your software system must support.</a:t>
            </a:r>
            <a:endParaRPr lang="en-US" dirty="0"/>
          </a:p>
        </p:txBody>
      </p:sp>
      <p:sp>
        <p:nvSpPr>
          <p:cNvPr id="2" name="Title 1"/>
          <p:cNvSpPr>
            <a:spLocks noGrp="1"/>
          </p:cNvSpPr>
          <p:nvPr>
            <p:ph type="title"/>
          </p:nvPr>
        </p:nvSpPr>
        <p:spPr/>
        <p:txBody>
          <a:bodyPr/>
          <a:lstStyle/>
          <a:p>
            <a:r>
              <a:rPr lang="en-US" altLang="zh-CN" dirty="0" smtClean="0"/>
              <a:t>UML</a:t>
            </a:r>
            <a:endParaRPr lang="en-US" dirty="0"/>
          </a:p>
        </p:txBody>
      </p:sp>
      <p:sp>
        <p:nvSpPr>
          <p:cNvPr id="4" name="Content Placeholder 3"/>
          <p:cNvSpPr>
            <a:spLocks noGrp="1"/>
          </p:cNvSpPr>
          <p:nvPr>
            <p:ph sz="half" idx="1"/>
          </p:nvPr>
        </p:nvSpPr>
        <p:spPr>
          <a:xfrm>
            <a:off x="356403" y="1706252"/>
            <a:ext cx="7955280" cy="4389748"/>
          </a:xfrm>
        </p:spPr>
        <p:txBody>
          <a:bodyPr/>
          <a:lstStyle/>
          <a:p>
            <a:r>
              <a:rPr lang="en-US" b="1" dirty="0" smtClean="0"/>
              <a:t>Class Diagram</a:t>
            </a:r>
          </a:p>
          <a:p>
            <a:r>
              <a:rPr lang="en-US" dirty="0" smtClean="0"/>
              <a:t>Sequence </a:t>
            </a:r>
            <a:r>
              <a:rPr lang="en-US" dirty="0" smtClean="0"/>
              <a:t>Diagram</a:t>
            </a:r>
          </a:p>
          <a:p>
            <a:pPr lvl="1"/>
            <a:r>
              <a:rPr lang="en-US" dirty="0" smtClean="0"/>
              <a:t>Generate Sequence Diagram from source code</a:t>
            </a:r>
            <a:endParaRPr lang="en-US" dirty="0" smtClean="0"/>
          </a:p>
          <a:p>
            <a:r>
              <a:rPr lang="en-US" dirty="0" smtClean="0"/>
              <a:t>Use Case Diagram</a:t>
            </a:r>
          </a:p>
          <a:p>
            <a:r>
              <a:rPr lang="en-US" dirty="0" smtClean="0"/>
              <a:t>Activity </a:t>
            </a:r>
            <a:r>
              <a:rPr lang="en-US" altLang="zh-CN" dirty="0" smtClean="0"/>
              <a:t>Diagram</a:t>
            </a:r>
          </a:p>
          <a:p>
            <a:r>
              <a:rPr lang="en-US" dirty="0" smtClean="0"/>
              <a:t>Component</a:t>
            </a:r>
            <a:r>
              <a:rPr lang="en-US" altLang="zh-CN" dirty="0" smtClean="0"/>
              <a:t> </a:t>
            </a:r>
            <a:r>
              <a:rPr lang="en-US" altLang="zh-CN" dirty="0"/>
              <a:t>Diagram</a:t>
            </a:r>
            <a:endParaRPr lang="en-US" dirty="0" smtClean="0"/>
          </a:p>
          <a:p>
            <a:r>
              <a:rPr lang="en-US" b="1" dirty="0" smtClean="0"/>
              <a:t>Layer</a:t>
            </a:r>
            <a:r>
              <a:rPr lang="en-US" altLang="zh-CN" b="1" dirty="0"/>
              <a:t> </a:t>
            </a:r>
            <a:r>
              <a:rPr lang="en-US" altLang="zh-CN" b="1" dirty="0" smtClean="0"/>
              <a:t>Diagram</a:t>
            </a:r>
          </a:p>
          <a:p>
            <a:r>
              <a:rPr lang="en-US" dirty="0" smtClean="0"/>
              <a:t>Directed Graph Document</a:t>
            </a:r>
          </a:p>
          <a:p>
            <a:r>
              <a:rPr lang="en-US" dirty="0"/>
              <a:t>Dependency </a:t>
            </a:r>
            <a:r>
              <a:rPr lang="en-US" dirty="0" smtClean="0"/>
              <a:t>Graph / CodeMap in Solution Explorer</a:t>
            </a:r>
            <a:endParaRPr lang="en-US" dirty="0"/>
          </a:p>
        </p:txBody>
      </p:sp>
    </p:spTree>
    <p:extLst>
      <p:ext uri="{BB962C8B-B14F-4D97-AF65-F5344CB8AC3E}">
        <p14:creationId xmlns:p14="http://schemas.microsoft.com/office/powerpoint/2010/main" val="399396568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4631" y="984738"/>
            <a:ext cx="7955280" cy="796758"/>
          </a:xfrm>
        </p:spPr>
        <p:txBody>
          <a:bodyPr>
            <a:normAutofit/>
          </a:bodyPr>
          <a:lstStyle/>
          <a:p>
            <a:r>
              <a:rPr lang="en-US" altLang="zh-CN" dirty="0"/>
              <a:t>Spend less time debugging your app in Visual Studio Ultimate when you use IntelliTrace to record and trace your code's execution history. You can find bugs more easily without setting lots of breakpoints because IntelliTrace lets you:</a:t>
            </a:r>
            <a:endParaRPr lang="en-US" dirty="0"/>
          </a:p>
        </p:txBody>
      </p:sp>
      <p:sp>
        <p:nvSpPr>
          <p:cNvPr id="2" name="Title 1"/>
          <p:cNvSpPr>
            <a:spLocks noGrp="1"/>
          </p:cNvSpPr>
          <p:nvPr>
            <p:ph type="title"/>
          </p:nvPr>
        </p:nvSpPr>
        <p:spPr/>
        <p:txBody>
          <a:bodyPr/>
          <a:lstStyle/>
          <a:p>
            <a:r>
              <a:rPr lang="en-US" dirty="0" smtClean="0"/>
              <a:t>IntelliTrace</a:t>
            </a:r>
            <a:endParaRPr lang="en-US" dirty="0"/>
          </a:p>
        </p:txBody>
      </p:sp>
      <p:sp>
        <p:nvSpPr>
          <p:cNvPr id="4" name="Content Placeholder 3"/>
          <p:cNvSpPr>
            <a:spLocks noGrp="1"/>
          </p:cNvSpPr>
          <p:nvPr>
            <p:ph sz="half" idx="1"/>
          </p:nvPr>
        </p:nvSpPr>
        <p:spPr>
          <a:xfrm>
            <a:off x="356403" y="1706252"/>
            <a:ext cx="7955280" cy="4389748"/>
          </a:xfrm>
        </p:spPr>
        <p:txBody>
          <a:bodyPr/>
          <a:lstStyle/>
          <a:p>
            <a:r>
              <a:rPr lang="en-US" altLang="zh-CN" dirty="0"/>
              <a:t>Record specific events that happened in your app</a:t>
            </a:r>
            <a:r>
              <a:rPr lang="en-US" altLang="zh-CN" dirty="0" smtClean="0"/>
              <a:t>.</a:t>
            </a:r>
            <a:br>
              <a:rPr lang="en-US" altLang="zh-CN" dirty="0" smtClean="0"/>
            </a:br>
            <a:r>
              <a:rPr lang="en-US" altLang="zh-CN" dirty="0"/>
              <a:t>You can examine related code, data that appears in the </a:t>
            </a:r>
            <a:r>
              <a:rPr lang="en-US" altLang="zh-CN" b="1" dirty="0"/>
              <a:t>Locals</a:t>
            </a:r>
            <a:r>
              <a:rPr lang="en-US" altLang="zh-CN" dirty="0"/>
              <a:t> window during debugger events, and function call information, if you choose to collect it</a:t>
            </a:r>
            <a:r>
              <a:rPr lang="en-US" altLang="zh-CN" dirty="0" smtClean="0"/>
              <a:t>.</a:t>
            </a:r>
          </a:p>
          <a:p>
            <a:r>
              <a:rPr lang="en-US" altLang="zh-CN" dirty="0"/>
              <a:t>Reduce restarting </a:t>
            </a:r>
            <a:r>
              <a:rPr lang="en-US" altLang="zh-CN" dirty="0" smtClean="0"/>
              <a:t>your app to recreate bugs or events.</a:t>
            </a:r>
          </a:p>
          <a:p>
            <a:r>
              <a:rPr lang="en-US" altLang="zh-CN" dirty="0"/>
              <a:t>Debug errors that are hard to reproduce or that happen in deployment.</a:t>
            </a:r>
            <a:endParaRPr lang="zh-CN" altLang="en-US" dirty="0"/>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293" y="3183183"/>
            <a:ext cx="5779476" cy="3150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0650041"/>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t>Other Features</a:t>
            </a:r>
            <a:endParaRPr lang="zh-CN" altLang="en-US" dirty="0"/>
          </a:p>
        </p:txBody>
      </p:sp>
      <p:sp>
        <p:nvSpPr>
          <p:cNvPr id="6" name="Content Placeholder 5"/>
          <p:cNvSpPr>
            <a:spLocks noGrp="1"/>
          </p:cNvSpPr>
          <p:nvPr>
            <p:ph sz="half" idx="1"/>
          </p:nvPr>
        </p:nvSpPr>
        <p:spPr>
          <a:xfrm>
            <a:off x="364632" y="1706880"/>
            <a:ext cx="4348045" cy="4267200"/>
          </a:xfrm>
        </p:spPr>
        <p:txBody>
          <a:bodyPr/>
          <a:lstStyle/>
          <a:p>
            <a:pPr marL="342900" indent="-342900">
              <a:buFont typeface="+mj-lt"/>
              <a:buAutoNum type="arabicPeriod"/>
            </a:pPr>
            <a:r>
              <a:rPr lang="en-US" altLang="zh-CN" dirty="0" smtClean="0">
                <a:hlinkClick r:id="rId2"/>
              </a:rPr>
              <a:t>Auto </a:t>
            </a:r>
            <a:r>
              <a:rPr lang="en-US" altLang="zh-CN" dirty="0" smtClean="0">
                <a:hlinkClick r:id="rId2"/>
              </a:rPr>
              <a:t>Run Test</a:t>
            </a:r>
            <a:endParaRPr lang="en-US" altLang="zh-CN" dirty="0" smtClean="0"/>
          </a:p>
          <a:p>
            <a:pPr marL="342900" indent="-342900">
              <a:buFont typeface="+mj-lt"/>
              <a:buAutoNum type="arabicPeriod"/>
            </a:pPr>
            <a:r>
              <a:rPr lang="en-US" altLang="zh-CN" dirty="0" smtClean="0">
                <a:hlinkClick r:id="rId3"/>
              </a:rPr>
              <a:t>Editor Feature</a:t>
            </a:r>
            <a:endParaRPr lang="en-US" altLang="zh-CN" dirty="0" smtClean="0"/>
          </a:p>
          <a:p>
            <a:pPr marL="687388" lvl="1" indent="-342900">
              <a:buFont typeface="+mj-lt"/>
              <a:buAutoNum type="arabicPeriod"/>
            </a:pPr>
            <a:r>
              <a:rPr lang="en-US" altLang="zh-CN" dirty="0" smtClean="0"/>
              <a:t>Color of the left </a:t>
            </a:r>
            <a:r>
              <a:rPr lang="en-US" altLang="zh-CN" dirty="0" smtClean="0"/>
              <a:t>margin, Color of the right margin</a:t>
            </a:r>
            <a:endParaRPr lang="en-US" altLang="zh-CN" dirty="0" smtClean="0"/>
          </a:p>
          <a:p>
            <a:pPr marL="687388" lvl="1" indent="-342900">
              <a:buFont typeface="+mj-lt"/>
              <a:buAutoNum type="arabicPeriod"/>
            </a:pPr>
            <a:r>
              <a:rPr lang="en-US" altLang="zh-CN" dirty="0"/>
              <a:t>Navigate </a:t>
            </a:r>
            <a:r>
              <a:rPr lang="en-US" altLang="zh-CN" dirty="0" smtClean="0"/>
              <a:t>To (Ctrl + ,), </a:t>
            </a:r>
            <a:r>
              <a:rPr lang="en-US" altLang="zh-CN" dirty="0"/>
              <a:t>Finds a symbol or file in the active </a:t>
            </a:r>
            <a:r>
              <a:rPr lang="en-US" altLang="zh-CN" dirty="0" smtClean="0"/>
              <a:t>solution</a:t>
            </a:r>
          </a:p>
          <a:p>
            <a:pPr marL="687388" lvl="1" indent="-342900">
              <a:buFont typeface="+mj-lt"/>
              <a:buAutoNum type="arabicPeriod"/>
            </a:pPr>
            <a:r>
              <a:rPr lang="en-US" altLang="zh-CN" dirty="0"/>
              <a:t>Using Regular Expressions in Find or Replace </a:t>
            </a:r>
            <a:r>
              <a:rPr lang="en-US" altLang="zh-CN" dirty="0" smtClean="0"/>
              <a:t>Text</a:t>
            </a:r>
          </a:p>
          <a:p>
            <a:pPr marL="687388" lvl="1" indent="-342900">
              <a:buFont typeface="+mj-lt"/>
              <a:buAutoNum type="arabicPeriod"/>
            </a:pPr>
            <a:r>
              <a:rPr lang="en-US" altLang="zh-CN" dirty="0" smtClean="0"/>
              <a:t>Peek Definition / Peek Help</a:t>
            </a:r>
          </a:p>
          <a:p>
            <a:pPr marL="687388" lvl="1" indent="-342900">
              <a:buFont typeface="+mj-lt"/>
              <a:buAutoNum type="arabicPeriod"/>
            </a:pPr>
            <a:r>
              <a:rPr lang="en-US" altLang="zh-CN" dirty="0" smtClean="0"/>
              <a:t>Task List</a:t>
            </a:r>
          </a:p>
          <a:p>
            <a:pPr marL="687388" lvl="1" indent="-342900">
              <a:buFont typeface="+mj-lt"/>
              <a:buAutoNum type="arabicPeriod"/>
            </a:pPr>
            <a:r>
              <a:rPr lang="en-US" altLang="zh-CN" dirty="0" smtClean="0"/>
              <a:t>Scroll bar source overview</a:t>
            </a:r>
            <a:endParaRPr lang="en-US" altLang="zh-CN" dirty="0" smtClean="0"/>
          </a:p>
          <a:p>
            <a:pPr marL="342900" indent="-342900">
              <a:buFont typeface="+mj-lt"/>
              <a:buAutoNum type="arabicPeriod"/>
            </a:pPr>
            <a:r>
              <a:rPr lang="en-US" altLang="zh-CN" dirty="0">
                <a:hlinkClick r:id="rId4"/>
              </a:rPr>
              <a:t>Examine return values of method calls</a:t>
            </a:r>
            <a:endParaRPr lang="en-US" altLang="zh-CN" dirty="0"/>
          </a:p>
          <a:p>
            <a:pPr marL="342900" indent="-342900">
              <a:buFont typeface="+mj-lt"/>
              <a:buAutoNum type="arabicPeriod"/>
            </a:pPr>
            <a:r>
              <a:rPr lang="en-US" altLang="zh-CN" dirty="0" smtClean="0"/>
              <a:t>xx</a:t>
            </a:r>
            <a:endParaRPr lang="en-US" altLang="zh-CN" dirty="0" smtClean="0"/>
          </a:p>
          <a:p>
            <a:pPr marL="342900" indent="-342900">
              <a:buFont typeface="+mj-lt"/>
              <a:buAutoNum type="arabicPeriod"/>
            </a:pPr>
            <a:endParaRPr lang="zh-CN" alt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622" y="2060331"/>
            <a:ext cx="26003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622" y="3176370"/>
            <a:ext cx="3875209" cy="2191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567391"/>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_Template_4x3_2014_Updated">
  <a:themeElements>
    <a:clrScheme name="Custom 1">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E384890-8F9F-4A11-9330-31F5F14C349B}"/>
    </a:ext>
  </a:extLst>
</a:theme>
</file>

<file path=ppt/theme/theme10.xml><?xml version="1.0" encoding="utf-8"?>
<a:theme xmlns:a="http://schemas.openxmlformats.org/drawingml/2006/main" name="Content with Dell Berr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C8BAF95F-293E-49F1-9C5A-6A7DFEFCDE30}"/>
    </a:ext>
  </a:ext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Dell Blue background ">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14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21BA7CA8-7620-4C1E-95A4-65CD1B58CD3B}"/>
    </a:ext>
  </a:extLst>
</a:theme>
</file>

<file path=ppt/theme/theme3.xml><?xml version="1.0" encoding="utf-8"?>
<a:theme xmlns:a="http://schemas.openxmlformats.org/drawingml/2006/main" name="Content with Dell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2936EF5-9C78-4A9F-B13F-C44543044758}"/>
    </a:ext>
  </a:extLst>
</a:theme>
</file>

<file path=ppt/theme/theme4.xml><?xml version="1.0" encoding="utf-8"?>
<a:theme xmlns:a="http://schemas.openxmlformats.org/drawingml/2006/main" name="Content with Dell Gra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AF3762C5-E896-4764-88B9-1C96F93B9BCD}"/>
    </a:ext>
  </a:extLst>
</a:theme>
</file>

<file path=ppt/theme/theme5.xml><?xml version="1.0" encoding="utf-8"?>
<a:theme xmlns:a="http://schemas.openxmlformats.org/drawingml/2006/main" name="Content with Dell Dark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113EF733-E79B-44B7-BFB7-3203CC8C70D7}"/>
    </a:ext>
  </a:extLst>
</a:theme>
</file>

<file path=ppt/theme/theme6.xml><?xml version="1.0" encoding="utf-8"?>
<a:theme xmlns:a="http://schemas.openxmlformats.org/drawingml/2006/main" name="Content with Dell Teal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5C4A94E3-FA97-42A4-BA2D-437C73A6F7E5}"/>
    </a:ext>
  </a:extLst>
</a:theme>
</file>

<file path=ppt/theme/theme7.xml><?xml version="1.0" encoding="utf-8"?>
<a:theme xmlns:a="http://schemas.openxmlformats.org/drawingml/2006/main" name="Content with Dell Green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61C20380-6C7B-4A01-A2EA-DEBD17F86DFB}"/>
    </a:ext>
  </a:extLst>
</a:theme>
</file>

<file path=ppt/theme/theme8.xml><?xml version="1.0" encoding="utf-8"?>
<a:theme xmlns:a="http://schemas.openxmlformats.org/drawingml/2006/main" name="Content with Dell Yellow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C05AC854-A408-4B81-86C9-67883E0C9BF8}"/>
    </a:ext>
  </a:extLst>
</a:theme>
</file>

<file path=ppt/theme/theme9.xml><?xml version="1.0" encoding="utf-8"?>
<a:theme xmlns:a="http://schemas.openxmlformats.org/drawingml/2006/main" name="Content with Dell Dark Red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2" id="{DAFB7478-47B3-40DE-90C0-3857378F45FF}" vid="{532E81F1-70E5-4D00-AE0F-456D020155F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Dell_Template_4x3_2014_Updated</Template>
  <TotalTime>0</TotalTime>
  <Words>378</Words>
  <Application>Microsoft Office PowerPoint</Application>
  <PresentationFormat>On-screen Show (4:3)</PresentationFormat>
  <Paragraphs>71</Paragraphs>
  <Slides>7</Slides>
  <Notes>5</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7</vt:i4>
      </vt:variant>
    </vt:vector>
  </HeadingPairs>
  <TitlesOfParts>
    <vt:vector size="23" baseType="lpstr">
      <vt:lpstr>Arial</vt:lpstr>
      <vt:lpstr>Courier New</vt:lpstr>
      <vt:lpstr>Museo For Dell 300</vt:lpstr>
      <vt:lpstr>Wingdings</vt:lpstr>
      <vt:lpstr>museo sans for dell</vt:lpstr>
      <vt:lpstr>Arial Black</vt:lpstr>
      <vt:lpstr>Dell_Template_4x3_2014_Updated</vt:lpstr>
      <vt:lpstr>Content Dell Blue background </vt:lpstr>
      <vt:lpstr>Content with Dell Blue footer</vt:lpstr>
      <vt:lpstr>Content with Dell Gray footer</vt:lpstr>
      <vt:lpstr>Content with Dell Dark Blue footer</vt:lpstr>
      <vt:lpstr>Content with Dell Teal footer</vt:lpstr>
      <vt:lpstr>Content with Dell Green footer</vt:lpstr>
      <vt:lpstr>Content with Dell Yellow footer</vt:lpstr>
      <vt:lpstr>Content with Dell Dark Red footer</vt:lpstr>
      <vt:lpstr>Content with Dell Berry footer</vt:lpstr>
      <vt:lpstr>New Features at VS Ultimate 2013</vt:lpstr>
      <vt:lpstr>Purpose</vt:lpstr>
      <vt:lpstr>CodeLens</vt:lpstr>
      <vt:lpstr>CodeMap</vt:lpstr>
      <vt:lpstr>UML</vt:lpstr>
      <vt:lpstr>IntelliTrace</vt:lpstr>
      <vt:lpstr>Other Features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Staffing Committee</dc:title>
  <dc:creator>Nancy You</dc:creator>
  <cp:keywords>Internal Use</cp:keywords>
  <cp:lastModifiedBy>Rob Feng</cp:lastModifiedBy>
  <cp:revision>72</cp:revision>
  <cp:lastPrinted>2014-02-14T16:26:12Z</cp:lastPrinted>
  <dcterms:created xsi:type="dcterms:W3CDTF">2014-11-05T07:54:43Z</dcterms:created>
  <dcterms:modified xsi:type="dcterms:W3CDTF">2014-12-29T14:36:38Z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dedaacc5-af43-40b1-b4a0-d7a6bf3e4cdd</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1.2AMER</vt:lpwstr>
  </property>
</Properties>
</file>