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4.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5.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6.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7.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8.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9.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p:sldMasterIdLst>
    <p:sldMasterId id="2147484241" r:id="rId4"/>
    <p:sldMasterId id="2147484162" r:id="rId5"/>
    <p:sldMasterId id="2147484256" r:id="rId6"/>
    <p:sldMasterId id="2147484265" r:id="rId7"/>
    <p:sldMasterId id="2147484273" r:id="rId8"/>
    <p:sldMasterId id="2147484281" r:id="rId9"/>
    <p:sldMasterId id="2147484289" r:id="rId10"/>
    <p:sldMasterId id="2147484297" r:id="rId11"/>
    <p:sldMasterId id="2147484313" r:id="rId12"/>
    <p:sldMasterId id="2147484321" r:id="rId13"/>
  </p:sldMasterIdLst>
  <p:notesMasterIdLst>
    <p:notesMasterId r:id="rId21"/>
  </p:notesMasterIdLst>
  <p:handoutMasterIdLst>
    <p:handoutMasterId r:id="rId22"/>
  </p:handoutMasterIdLst>
  <p:sldIdLst>
    <p:sldId id="256" r:id="rId14"/>
    <p:sldId id="257" r:id="rId15"/>
    <p:sldId id="258" r:id="rId16"/>
    <p:sldId id="259" r:id="rId17"/>
    <p:sldId id="261" r:id="rId18"/>
    <p:sldId id="262" r:id="rId19"/>
    <p:sldId id="260" r:id="rId20"/>
  </p:sldIdLst>
  <p:sldSz cx="9144000" cy="6858000" type="screen4x3"/>
  <p:notesSz cx="7010400" cy="9296400"/>
  <p:embeddedFontLst>
    <p:embeddedFont>
      <p:font typeface="Museo For Dell 300" panose="02000000000000000000" charset="0"/>
      <p:regular r:id="rId23"/>
    </p:embeddedFont>
    <p:embeddedFont>
      <p:font typeface="museo sans for dell" panose="020B0604020202020204" charset="0"/>
      <p:regular r:id="rId24"/>
      <p:bold r:id="rId25"/>
    </p:embeddedFont>
    <p:embeddedFont>
      <p:font typeface="Arial Black" panose="020B0A04020102020204" pitchFamily="34" charset="0"/>
      <p:bold r:id="rId26"/>
    </p:embeddedFont>
  </p:embeddedFontLst>
  <p:custDataLst>
    <p:tags r:id="rId27"/>
  </p:custDataLst>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4111">
          <p15:clr>
            <a:srgbClr val="A4A3A4"/>
          </p15:clr>
        </p15:guide>
        <p15:guide id="2" pos="5577">
          <p15:clr>
            <a:srgbClr val="A4A3A4"/>
          </p15:clr>
        </p15:guide>
        <p15:guide id="3" pos="229">
          <p15:clr>
            <a:srgbClr val="A4A3A4"/>
          </p15:clr>
        </p15:guide>
      </p15:sldGuideLst>
    </p:ext>
    <p:ext uri="{2D200454-40CA-4A62-9FC3-DE9A4176ACB9}">
      <p15:notesGuideLst xmlns:p15="http://schemas.microsoft.com/office/powerpoint/2012/main" xmlns="">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47C"/>
    <a:srgbClr val="0085C3"/>
    <a:srgbClr val="AAAAAA"/>
    <a:srgbClr val="74CAC7"/>
    <a:srgbClr val="C82B67"/>
    <a:srgbClr val="6E2585"/>
    <a:srgbClr val="EEEEEE"/>
    <a:srgbClr val="F05B40"/>
    <a:srgbClr val="BAD80A"/>
    <a:srgbClr val="F797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76258" autoAdjust="0"/>
  </p:normalViewPr>
  <p:slideViewPr>
    <p:cSldViewPr snapToGrid="0">
      <p:cViewPr>
        <p:scale>
          <a:sx n="81" d="100"/>
          <a:sy n="81" d="100"/>
        </p:scale>
        <p:origin x="-72" y="96"/>
      </p:cViewPr>
      <p:guideLst>
        <p:guide orient="horz" pos="4111"/>
        <p:guide pos="5577"/>
        <p:guide pos="229"/>
      </p:guideLst>
    </p:cSldViewPr>
  </p:slideViewPr>
  <p:outlineViewPr>
    <p:cViewPr>
      <p:scale>
        <a:sx n="33" d="100"/>
        <a:sy n="33" d="100"/>
      </p:scale>
      <p:origin x="0" y="1554"/>
    </p:cViewPr>
  </p:outlineViewPr>
  <p:notesTextViewPr>
    <p:cViewPr>
      <p:scale>
        <a:sx n="100" d="100"/>
        <a:sy n="100" d="100"/>
      </p:scale>
      <p:origin x="0" y="0"/>
    </p:cViewPr>
  </p:notesTextViewPr>
  <p:sorterViewPr>
    <p:cViewPr>
      <p:scale>
        <a:sx n="200" d="100"/>
        <a:sy n="200" d="100"/>
      </p:scale>
      <p:origin x="0" y="-1362"/>
    </p:cViewPr>
  </p:sorterViewPr>
  <p:notesViewPr>
    <p:cSldViewPr snapToGrid="0">
      <p:cViewPr varScale="1">
        <p:scale>
          <a:sx n="84" d="100"/>
          <a:sy n="84" d="100"/>
        </p:scale>
        <p:origin x="-3756"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Master" Target="slideMasters/slideMaster10.xml"/><Relationship Id="rId18" Type="http://schemas.openxmlformats.org/officeDocument/2006/relationships/slide" Target="slides/slide5.xml"/><Relationship Id="rId26" Type="http://schemas.openxmlformats.org/officeDocument/2006/relationships/font" Target="fonts/font4.fntdata"/><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4.xml"/><Relationship Id="rId25" Type="http://schemas.openxmlformats.org/officeDocument/2006/relationships/font" Target="fonts/font3.fntdata"/><Relationship Id="rId2" Type="http://schemas.openxmlformats.org/officeDocument/2006/relationships/customXml" Target="../customXml/item2.xml"/><Relationship Id="rId16" Type="http://schemas.openxmlformats.org/officeDocument/2006/relationships/slide" Target="slides/slide3.xml"/><Relationship Id="rId20" Type="http://schemas.openxmlformats.org/officeDocument/2006/relationships/slide" Target="slides/slide7.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font" Target="fonts/font2.fntdata"/><Relationship Id="rId5" Type="http://schemas.openxmlformats.org/officeDocument/2006/relationships/slideMaster" Target="slideMasters/slideMaster2.xml"/><Relationship Id="rId15" Type="http://schemas.openxmlformats.org/officeDocument/2006/relationships/slide" Target="slides/slide2.xml"/><Relationship Id="rId23" Type="http://schemas.openxmlformats.org/officeDocument/2006/relationships/font" Target="fonts/font1.fntdata"/><Relationship Id="rId28" Type="http://schemas.openxmlformats.org/officeDocument/2006/relationships/presProps" Target="presProps.xml"/><Relationship Id="rId10" Type="http://schemas.openxmlformats.org/officeDocument/2006/relationships/slideMaster" Target="slideMasters/slideMaster7.xml"/><Relationship Id="rId19" Type="http://schemas.openxmlformats.org/officeDocument/2006/relationships/slide" Target="slides/slide6.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1.xml"/><Relationship Id="rId22" Type="http://schemas.openxmlformats.org/officeDocument/2006/relationships/handoutMaster" Target="handoutMasters/handoutMaster1.xml"/><Relationship Id="rId27" Type="http://schemas.openxmlformats.org/officeDocument/2006/relationships/tags" Target="tags/tag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5" name="Rectangle 5"/>
          <p:cNvSpPr>
            <a:spLocks noGrp="1" noChangeArrowheads="1"/>
          </p:cNvSpPr>
          <p:nvPr>
            <p:ph type="sldNum" sz="quarter" idx="3"/>
          </p:nvPr>
        </p:nvSpPr>
        <p:spPr bwMode="auto">
          <a:xfrm>
            <a:off x="6510918" y="9048205"/>
            <a:ext cx="491516" cy="248194"/>
          </a:xfrm>
          <a:prstGeom prst="rect">
            <a:avLst/>
          </a:prstGeom>
          <a:noFill/>
          <a:ln w="9525">
            <a:noFill/>
            <a:miter lim="800000"/>
            <a:headEnd/>
            <a:tailEnd/>
          </a:ln>
          <a:effectLst/>
        </p:spPr>
        <p:txBody>
          <a:bodyPr vert="horz" wrap="square" lIns="90925" tIns="45464" rIns="90925" bIns="45464" numCol="1" anchor="b" anchorCtr="0" compatLnSpc="1">
            <a:prstTxWarp prst="textNoShape">
              <a:avLst/>
            </a:prstTxWarp>
          </a:bodyPr>
          <a:lstStyle>
            <a:lvl1pPr algn="r" defTabSz="909185" eaLnBrk="0" hangingPunct="0">
              <a:lnSpc>
                <a:spcPct val="100000"/>
              </a:lnSpc>
              <a:spcBef>
                <a:spcPct val="0"/>
              </a:spcBef>
              <a:defRPr sz="1200" b="0">
                <a:latin typeface="Times New Roman" pitchFamily="18" charset="0"/>
              </a:defRPr>
            </a:lvl1pPr>
          </a:lstStyle>
          <a:p>
            <a:pPr>
              <a:defRPr/>
            </a:pPr>
            <a:fld id="{AC8DF440-AC1E-4EB3-BCAA-2AAB8924A793}" type="slidenum">
              <a:rPr lang="en-US" sz="1000">
                <a:latin typeface="Museo Sans For Dell" pitchFamily="2" charset="0"/>
              </a:rPr>
              <a:pPr>
                <a:defRPr/>
              </a:pPr>
              <a:t>‹#›</a:t>
            </a:fld>
            <a:endParaRPr lang="en-US" sz="1000" dirty="0">
              <a:latin typeface="Museo Sans For Dell" pitchFamily="2" charset="0"/>
            </a:endParaRPr>
          </a:p>
        </p:txBody>
      </p:sp>
      <p:sp>
        <p:nvSpPr>
          <p:cNvPr id="2" name="fl" descr="                              Dell - Internal Use - Confidential&#10;"/>
          <p:cNvSpPr txBox="1"/>
          <p:nvPr/>
        </p:nvSpPr>
        <p:spPr>
          <a:xfrm>
            <a:off x="0" y="8973820"/>
            <a:ext cx="7010400" cy="353943"/>
          </a:xfrm>
          <a:prstGeom prst="rect">
            <a:avLst/>
          </a:prstGeom>
          <a:noFill/>
        </p:spPr>
        <p:txBody>
          <a:bodyPr vert="horz" rtlCol="0">
            <a:spAutoFit/>
          </a:bodyPr>
          <a:lstStyle/>
          <a:p>
            <a:r>
              <a:rPr lang="en-US" sz="850" b="1" smtClean="0">
                <a:solidFill>
                  <a:srgbClr val="7F7F7F"/>
                </a:solidFill>
                <a:latin typeface="museo sans for dell" panose="02000000000000000000" pitchFamily="2" charset="0"/>
              </a:rPr>
              <a:t>                              Dell - Internal Use - Confidential</a:t>
            </a:r>
          </a:p>
          <a:p>
            <a:endParaRPr lang="en-US" sz="850" b="1">
              <a:solidFill>
                <a:srgbClr val="7F7F7F"/>
              </a:solidFill>
              <a:latin typeface="museo sans for dell" panose="02000000000000000000" pitchFamily="2" charset="0"/>
            </a:endParaRPr>
          </a:p>
        </p:txBody>
      </p:sp>
    </p:spTree>
    <p:extLst>
      <p:ext uri="{BB962C8B-B14F-4D97-AF65-F5344CB8AC3E}">
        <p14:creationId xmlns:p14="http://schemas.microsoft.com/office/powerpoint/2010/main" val="3202683488"/>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8" name="Rectangle 4"/>
          <p:cNvSpPr>
            <a:spLocks noGrp="1" noRot="1" noChangeAspect="1" noChangeArrowheads="1" noTextEdit="1"/>
          </p:cNvSpPr>
          <p:nvPr>
            <p:ph type="sldImg" idx="2"/>
          </p:nvPr>
        </p:nvSpPr>
        <p:spPr bwMode="auto">
          <a:xfrm>
            <a:off x="919163" y="384175"/>
            <a:ext cx="5241925" cy="3932238"/>
          </a:xfrm>
          <a:prstGeom prst="rect">
            <a:avLst/>
          </a:prstGeom>
          <a:noFill/>
          <a:ln w="9525">
            <a:solidFill>
              <a:srgbClr val="000000"/>
            </a:solidFill>
            <a:miter lim="800000"/>
            <a:headEnd/>
            <a:tailEnd/>
          </a:ln>
        </p:spPr>
      </p:sp>
      <p:sp>
        <p:nvSpPr>
          <p:cNvPr id="71685" name="Rectangle 5"/>
          <p:cNvSpPr>
            <a:spLocks noGrp="1" noChangeArrowheads="1"/>
          </p:cNvSpPr>
          <p:nvPr>
            <p:ph type="body" sz="quarter" idx="3"/>
          </p:nvPr>
        </p:nvSpPr>
        <p:spPr bwMode="auto">
          <a:xfrm>
            <a:off x="695084" y="4514514"/>
            <a:ext cx="5677504" cy="4263791"/>
          </a:xfrm>
          <a:prstGeom prst="rect">
            <a:avLst/>
          </a:prstGeom>
          <a:noFill/>
          <a:ln w="9525">
            <a:noFill/>
            <a:miter lim="800000"/>
            <a:headEnd/>
            <a:tailEnd/>
          </a:ln>
          <a:effectLst/>
        </p:spPr>
        <p:txBody>
          <a:bodyPr vert="horz" wrap="square" lIns="90925" tIns="45464" rIns="90925" bIns="45464"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71687" name="Rectangle 7"/>
          <p:cNvSpPr>
            <a:spLocks noGrp="1" noChangeArrowheads="1"/>
          </p:cNvSpPr>
          <p:nvPr>
            <p:ph type="sldNum" sz="quarter" idx="5"/>
          </p:nvPr>
        </p:nvSpPr>
        <p:spPr bwMode="auto">
          <a:xfrm>
            <a:off x="6332759" y="9086840"/>
            <a:ext cx="669675" cy="213454"/>
          </a:xfrm>
          <a:prstGeom prst="rect">
            <a:avLst/>
          </a:prstGeom>
          <a:noFill/>
          <a:ln w="9525">
            <a:noFill/>
            <a:miter lim="800000"/>
            <a:headEnd/>
            <a:tailEnd/>
          </a:ln>
          <a:effectLst/>
        </p:spPr>
        <p:txBody>
          <a:bodyPr vert="horz" wrap="square" lIns="90925" tIns="45464" rIns="90925" bIns="45464" numCol="1" anchor="b" anchorCtr="0" compatLnSpc="1">
            <a:prstTxWarp prst="textNoShape">
              <a:avLst/>
            </a:prstTxWarp>
          </a:bodyPr>
          <a:lstStyle>
            <a:lvl1pPr algn="r" defTabSz="909185" eaLnBrk="0" hangingPunct="0">
              <a:lnSpc>
                <a:spcPct val="100000"/>
              </a:lnSpc>
              <a:spcBef>
                <a:spcPct val="0"/>
              </a:spcBef>
              <a:defRPr sz="1000" b="0">
                <a:latin typeface="Museo Sans For Dell" pitchFamily="2" charset="0"/>
              </a:defRPr>
            </a:lvl1pPr>
          </a:lstStyle>
          <a:p>
            <a:pPr>
              <a:defRPr/>
            </a:pPr>
            <a:fld id="{FA04BB6B-BEDE-48E4-970F-8DFC0D4B5AE7}" type="slidenum">
              <a:rPr lang="en-US" smtClean="0"/>
              <a:pPr>
                <a:defRPr/>
              </a:pPr>
              <a:t>‹#›</a:t>
            </a:fld>
            <a:endParaRPr lang="en-US" dirty="0"/>
          </a:p>
        </p:txBody>
      </p:sp>
      <p:sp>
        <p:nvSpPr>
          <p:cNvPr id="2" name="fl" descr="                              Dell - Internal Use - Confidential&#10;"/>
          <p:cNvSpPr txBox="1"/>
          <p:nvPr/>
        </p:nvSpPr>
        <p:spPr>
          <a:xfrm>
            <a:off x="0" y="8973820"/>
            <a:ext cx="7010400" cy="353943"/>
          </a:xfrm>
          <a:prstGeom prst="rect">
            <a:avLst/>
          </a:prstGeom>
          <a:noFill/>
        </p:spPr>
        <p:txBody>
          <a:bodyPr vert="horz" rtlCol="0">
            <a:spAutoFit/>
          </a:bodyPr>
          <a:lstStyle/>
          <a:p>
            <a:pPr algn="l"/>
            <a:r>
              <a:rPr lang="en-US" sz="850" b="1" i="0" u="none" baseline="0" smtClean="0">
                <a:solidFill>
                  <a:srgbClr val="7F7F7F"/>
                </a:solidFill>
                <a:latin typeface="museo sans for dell" panose="02000000000000000000" pitchFamily="2" charset="0"/>
              </a:rPr>
              <a:t>                              Dell - Internal Use - Confidential</a:t>
            </a:r>
          </a:p>
          <a:p>
            <a:pPr algn="l"/>
            <a:endParaRPr lang="en-US" sz="850" b="1" i="0" u="none" baseline="0">
              <a:solidFill>
                <a:srgbClr val="7F7F7F"/>
              </a:solidFill>
              <a:latin typeface="museo sans for dell" panose="02000000000000000000" pitchFamily="2" charset="0"/>
            </a:endParaRPr>
          </a:p>
        </p:txBody>
      </p:sp>
    </p:spTree>
    <p:extLst>
      <p:ext uri="{BB962C8B-B14F-4D97-AF65-F5344CB8AC3E}">
        <p14:creationId xmlns:p14="http://schemas.microsoft.com/office/powerpoint/2010/main" val="857168872"/>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Museo Sans For Dell" pitchFamily="2" charset="0"/>
        <a:ea typeface="+mn-ea"/>
        <a:cs typeface="+mn-cs"/>
      </a:defRPr>
    </a:lvl1pPr>
    <a:lvl2pPr marL="457200" algn="l" rtl="0" eaLnBrk="0" fontAlgn="base" hangingPunct="0">
      <a:spcBef>
        <a:spcPct val="30000"/>
      </a:spcBef>
      <a:spcAft>
        <a:spcPct val="0"/>
      </a:spcAft>
      <a:defRPr sz="1200" kern="1200">
        <a:solidFill>
          <a:schemeClr val="tx1"/>
        </a:solidFill>
        <a:latin typeface="Museo Sans For Dell" pitchFamily="2" charset="0"/>
        <a:ea typeface="+mn-ea"/>
        <a:cs typeface="+mn-cs"/>
      </a:defRPr>
    </a:lvl2pPr>
    <a:lvl3pPr marL="914400" algn="l" rtl="0" eaLnBrk="0" fontAlgn="base" hangingPunct="0">
      <a:spcBef>
        <a:spcPct val="30000"/>
      </a:spcBef>
      <a:spcAft>
        <a:spcPct val="0"/>
      </a:spcAft>
      <a:defRPr sz="1200" kern="1200">
        <a:solidFill>
          <a:schemeClr val="tx1"/>
        </a:solidFill>
        <a:latin typeface="Museo Sans For Dell" pitchFamily="2" charset="0"/>
        <a:ea typeface="+mn-ea"/>
        <a:cs typeface="+mn-cs"/>
      </a:defRPr>
    </a:lvl3pPr>
    <a:lvl4pPr marL="1371600" algn="l" rtl="0" eaLnBrk="0" fontAlgn="base" hangingPunct="0">
      <a:spcBef>
        <a:spcPct val="30000"/>
      </a:spcBef>
      <a:spcAft>
        <a:spcPct val="0"/>
      </a:spcAft>
      <a:defRPr sz="1200" kern="1200">
        <a:solidFill>
          <a:schemeClr val="tx1"/>
        </a:solidFill>
        <a:latin typeface="Museo Sans For Dell" pitchFamily="2" charset="0"/>
        <a:ea typeface="+mn-ea"/>
        <a:cs typeface="+mn-cs"/>
      </a:defRPr>
    </a:lvl4pPr>
    <a:lvl5pPr marL="1828800" algn="l" rtl="0" eaLnBrk="0" fontAlgn="base" hangingPunct="0">
      <a:spcBef>
        <a:spcPct val="30000"/>
      </a:spcBef>
      <a:spcAft>
        <a:spcPct val="0"/>
      </a:spcAft>
      <a:defRPr sz="1200" kern="1200">
        <a:solidFill>
          <a:schemeClr val="tx1"/>
        </a:solidFill>
        <a:latin typeface="Museo Sans For Dell"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0" fontAlgn="base" latinLnBrk="0" hangingPunct="0">
              <a:lnSpc>
                <a:spcPct val="100000"/>
              </a:lnSpc>
              <a:spcBef>
                <a:spcPct val="30000"/>
              </a:spcBef>
              <a:spcAft>
                <a:spcPct val="0"/>
              </a:spcAft>
              <a:buClrTx/>
              <a:buSzTx/>
              <a:buFont typeface="+mj-lt"/>
              <a:buAutoNum type="arabicPeriod"/>
              <a:tabLst/>
              <a:defRPr/>
            </a:pPr>
            <a:r>
              <a:rPr lang="en-US" sz="1200" b="0" i="0" kern="1200" dirty="0" smtClean="0">
                <a:solidFill>
                  <a:schemeClr val="tx1"/>
                </a:solidFill>
                <a:effectLst/>
                <a:latin typeface="Museo Sans For Dell" pitchFamily="2" charset="0"/>
                <a:ea typeface="+mn-ea"/>
                <a:cs typeface="+mn-cs"/>
              </a:rPr>
              <a:t>What's New in Developer Quality and Diagnostic Tools in Visual Studio 2013 </a:t>
            </a:r>
            <a:br>
              <a:rPr lang="en-US" sz="1200" b="0" i="0" kern="1200" dirty="0" smtClean="0">
                <a:solidFill>
                  <a:schemeClr val="tx1"/>
                </a:solidFill>
                <a:effectLst/>
                <a:latin typeface="Museo Sans For Dell" pitchFamily="2" charset="0"/>
                <a:ea typeface="+mn-ea"/>
                <a:cs typeface="+mn-cs"/>
              </a:rPr>
            </a:br>
            <a:r>
              <a:rPr lang="en-US" sz="1200" b="0" i="0" kern="1200" dirty="0" smtClean="0">
                <a:solidFill>
                  <a:schemeClr val="tx1"/>
                </a:solidFill>
                <a:effectLst/>
                <a:latin typeface="Museo Sans For Dell" pitchFamily="2" charset="0"/>
                <a:ea typeface="+mn-ea"/>
                <a:cs typeface="+mn-cs"/>
              </a:rPr>
              <a:t>http://msdn.microsoft.com/en-us/library/hh704261.aspx</a:t>
            </a:r>
          </a:p>
          <a:p>
            <a:pPr marL="228600" marR="0" indent="-228600" algn="l" defTabSz="914400" rtl="0" eaLnBrk="0" fontAlgn="base" latinLnBrk="0" hangingPunct="0">
              <a:lnSpc>
                <a:spcPct val="100000"/>
              </a:lnSpc>
              <a:spcBef>
                <a:spcPct val="30000"/>
              </a:spcBef>
              <a:spcAft>
                <a:spcPct val="0"/>
              </a:spcAft>
              <a:buClrTx/>
              <a:buSzTx/>
              <a:buFont typeface="+mj-lt"/>
              <a:buAutoNum type="arabicPeriod"/>
              <a:tabLst/>
              <a:defRPr/>
            </a:pPr>
            <a:r>
              <a:rPr lang="en-US" sz="1200" b="0" i="0" kern="1200" dirty="0" smtClean="0">
                <a:solidFill>
                  <a:schemeClr val="tx1"/>
                </a:solidFill>
                <a:effectLst/>
                <a:latin typeface="Museo Sans For Dell" pitchFamily="2" charset="0"/>
                <a:ea typeface="+mn-ea"/>
                <a:cs typeface="+mn-cs"/>
              </a:rPr>
              <a:t>What’s New for the Debugger in Visual Studio 2013</a:t>
            </a:r>
            <a:br>
              <a:rPr lang="en-US" sz="1200" b="0" i="0" kern="1200" dirty="0" smtClean="0">
                <a:solidFill>
                  <a:schemeClr val="tx1"/>
                </a:solidFill>
                <a:effectLst/>
                <a:latin typeface="Museo Sans For Dell" pitchFamily="2" charset="0"/>
                <a:ea typeface="+mn-ea"/>
                <a:cs typeface="+mn-cs"/>
              </a:rPr>
            </a:br>
            <a:r>
              <a:rPr lang="en-US" sz="1200" b="0" i="0" kern="1200" dirty="0" smtClean="0">
                <a:solidFill>
                  <a:schemeClr val="tx1"/>
                </a:solidFill>
                <a:effectLst/>
                <a:latin typeface="Museo Sans For Dell" pitchFamily="2" charset="0"/>
                <a:ea typeface="+mn-ea"/>
                <a:cs typeface="+mn-cs"/>
              </a:rPr>
              <a:t>http://msdn.microsoft.com/en-us/library/01xdt7cs.aspx</a:t>
            </a:r>
          </a:p>
          <a:p>
            <a:pPr marL="228600" marR="0" indent="-228600" algn="l" defTabSz="914400" rtl="0" eaLnBrk="0" fontAlgn="base" latinLnBrk="0" hangingPunct="0">
              <a:lnSpc>
                <a:spcPct val="100000"/>
              </a:lnSpc>
              <a:spcBef>
                <a:spcPct val="30000"/>
              </a:spcBef>
              <a:spcAft>
                <a:spcPct val="0"/>
              </a:spcAft>
              <a:buClrTx/>
              <a:buSzTx/>
              <a:buFont typeface="+mj-lt"/>
              <a:buAutoNum type="arabicPeriod"/>
              <a:tabLst/>
              <a:defRPr/>
            </a:pPr>
            <a:endParaRPr lang="en-US" sz="1200" b="0" i="0" kern="1200" dirty="0" smtClean="0">
              <a:solidFill>
                <a:schemeClr val="tx1"/>
              </a:solidFill>
              <a:effectLst/>
              <a:latin typeface="Museo Sans For Dell" pitchFamily="2" charset="0"/>
              <a:ea typeface="+mn-ea"/>
              <a:cs typeface="+mn-cs"/>
            </a:endParaRPr>
          </a:p>
          <a:p>
            <a:pPr marL="228600" marR="0" indent="-228600" algn="l" defTabSz="914400" rtl="0" eaLnBrk="0" fontAlgn="base" latinLnBrk="0" hangingPunct="0">
              <a:lnSpc>
                <a:spcPct val="100000"/>
              </a:lnSpc>
              <a:spcBef>
                <a:spcPct val="30000"/>
              </a:spcBef>
              <a:spcAft>
                <a:spcPct val="0"/>
              </a:spcAft>
              <a:buClrTx/>
              <a:buSzTx/>
              <a:buFont typeface="+mj-lt"/>
              <a:buAutoNum type="arabicPeriod"/>
              <a:tabLst/>
              <a:defRPr/>
            </a:pPr>
            <a:endParaRPr lang="en-US" sz="1200" b="0" i="0" kern="1200" dirty="0" smtClean="0">
              <a:solidFill>
                <a:schemeClr val="tx1"/>
              </a:solidFill>
              <a:effectLst/>
              <a:latin typeface="Museo Sans For Dell" pitchFamily="2" charset="0"/>
              <a:ea typeface="+mn-ea"/>
              <a:cs typeface="+mn-cs"/>
            </a:endParaRPr>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pPr>
                <a:defRPr/>
              </a:pPr>
              <a:t>2</a:t>
            </a:fld>
            <a:endParaRPr lang="en-US" dirty="0"/>
          </a:p>
        </p:txBody>
      </p:sp>
    </p:spTree>
    <p:extLst>
      <p:ext uri="{BB962C8B-B14F-4D97-AF65-F5344CB8AC3E}">
        <p14:creationId xmlns:p14="http://schemas.microsoft.com/office/powerpoint/2010/main" val="3929593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0" fontAlgn="base" latinLnBrk="0" hangingPunct="0">
              <a:lnSpc>
                <a:spcPct val="100000"/>
              </a:lnSpc>
              <a:spcBef>
                <a:spcPct val="30000"/>
              </a:spcBef>
              <a:spcAft>
                <a:spcPct val="0"/>
              </a:spcAft>
              <a:buClrTx/>
              <a:buSzTx/>
              <a:buFontTx/>
              <a:buAutoNum type="arabicPeriod"/>
              <a:tabLst/>
              <a:defRPr/>
            </a:pPr>
            <a:r>
              <a:rPr lang="en-US" sz="1200" b="0" i="0" kern="1200" dirty="0" smtClean="0">
                <a:solidFill>
                  <a:schemeClr val="tx1"/>
                </a:solidFill>
                <a:effectLst/>
                <a:latin typeface="Museo Sans For Dell" pitchFamily="2" charset="0"/>
                <a:ea typeface="+mn-ea"/>
                <a:cs typeface="+mn-cs"/>
              </a:rPr>
              <a:t>CodeLens aka Code Information Indicators (Reference,</a:t>
            </a:r>
            <a:r>
              <a:rPr lang="en-US" sz="1200" b="0" i="0" kern="1200" baseline="0" dirty="0" smtClean="0">
                <a:solidFill>
                  <a:schemeClr val="tx1"/>
                </a:solidFill>
                <a:effectLst/>
                <a:latin typeface="Museo Sans For Dell" pitchFamily="2" charset="0"/>
                <a:ea typeface="+mn-ea"/>
                <a:cs typeface="+mn-cs"/>
              </a:rPr>
              <a:t> </a:t>
            </a:r>
            <a:r>
              <a:rPr lang="en-US" sz="1200" b="0" i="0" kern="1200" dirty="0" smtClean="0">
                <a:solidFill>
                  <a:schemeClr val="tx1"/>
                </a:solidFill>
                <a:effectLst/>
                <a:latin typeface="Museo Sans For Dell" pitchFamily="2" charset="0"/>
                <a:ea typeface="+mn-ea"/>
                <a:cs typeface="+mn-cs"/>
              </a:rPr>
              <a:t>Test and Change)</a:t>
            </a:r>
            <a:r>
              <a:rPr lang="en-US" sz="1200" b="0" i="0" kern="1200" baseline="0" dirty="0" smtClean="0">
                <a:solidFill>
                  <a:schemeClr val="tx1"/>
                </a:solidFill>
                <a:effectLst/>
                <a:latin typeface="Museo Sans For Dell" pitchFamily="2" charset="0"/>
                <a:ea typeface="+mn-ea"/>
                <a:cs typeface="+mn-cs"/>
              </a:rPr>
              <a:t> </a:t>
            </a:r>
            <a:br>
              <a:rPr lang="en-US" sz="1200" b="0" i="0" kern="1200" baseline="0" dirty="0" smtClean="0">
                <a:solidFill>
                  <a:schemeClr val="tx1"/>
                </a:solidFill>
                <a:effectLst/>
                <a:latin typeface="Museo Sans For Dell" pitchFamily="2" charset="0"/>
                <a:ea typeface="+mn-ea"/>
                <a:cs typeface="+mn-cs"/>
              </a:rPr>
            </a:br>
            <a:r>
              <a:rPr lang="en-US" sz="1200" b="0" i="0" kern="1200" dirty="0" smtClean="0">
                <a:solidFill>
                  <a:schemeClr val="tx1"/>
                </a:solidFill>
                <a:effectLst/>
                <a:latin typeface="Museo Sans For Dell" pitchFamily="2" charset="0"/>
                <a:ea typeface="+mn-ea"/>
                <a:cs typeface="+mn-cs"/>
              </a:rPr>
              <a:t>http://blogs.msdn.com/b/zainnab/archive/2013/07/09/visual-studio-2013-preview-codelens-aka-code-information-indicators.aspx</a:t>
            </a:r>
          </a:p>
          <a:p>
            <a:pPr marL="228600" marR="0" indent="-228600" algn="l" defTabSz="914400" rtl="0" eaLnBrk="0" fontAlgn="base" latinLnBrk="0" hangingPunct="0">
              <a:lnSpc>
                <a:spcPct val="100000"/>
              </a:lnSpc>
              <a:spcBef>
                <a:spcPct val="30000"/>
              </a:spcBef>
              <a:spcAft>
                <a:spcPct val="0"/>
              </a:spcAft>
              <a:buClrTx/>
              <a:buSzTx/>
              <a:buFontTx/>
              <a:buAutoNum type="arabicPeriod"/>
              <a:tabLst/>
              <a:defRPr/>
            </a:pPr>
            <a:r>
              <a:rPr lang="en-US" sz="1200" b="0" i="0" kern="1200" dirty="0" smtClean="0">
                <a:solidFill>
                  <a:schemeClr val="tx1"/>
                </a:solidFill>
                <a:effectLst/>
                <a:latin typeface="Museo Sans For Dell" pitchFamily="2" charset="0"/>
                <a:ea typeface="+mn-ea"/>
                <a:cs typeface="+mn-cs"/>
              </a:rPr>
              <a:t>Find code changes and other history with CodeLens</a:t>
            </a:r>
            <a:r>
              <a:rPr lang="en-US" sz="1200" b="0" i="0" kern="1200" baseline="0" dirty="0" smtClean="0">
                <a:solidFill>
                  <a:schemeClr val="tx1"/>
                </a:solidFill>
                <a:effectLst/>
                <a:latin typeface="Museo Sans For Dell" pitchFamily="2" charset="0"/>
                <a:ea typeface="+mn-ea"/>
                <a:cs typeface="+mn-cs"/>
              </a:rPr>
              <a:t/>
            </a:r>
            <a:br>
              <a:rPr lang="en-US" sz="1200" b="0" i="0" kern="1200" baseline="0" dirty="0" smtClean="0">
                <a:solidFill>
                  <a:schemeClr val="tx1"/>
                </a:solidFill>
                <a:effectLst/>
                <a:latin typeface="Museo Sans For Dell" pitchFamily="2" charset="0"/>
                <a:ea typeface="+mn-ea"/>
                <a:cs typeface="+mn-cs"/>
              </a:rPr>
            </a:br>
            <a:r>
              <a:rPr lang="en-US" sz="1200" b="0" i="0" kern="1200" baseline="0" dirty="0" smtClean="0">
                <a:solidFill>
                  <a:schemeClr val="tx1"/>
                </a:solidFill>
                <a:effectLst/>
                <a:latin typeface="Museo Sans For Dell" pitchFamily="2" charset="0"/>
                <a:ea typeface="+mn-ea"/>
                <a:cs typeface="+mn-cs"/>
              </a:rPr>
              <a:t>http://msdn.microsoft.com/en-us/library/dn269218.aspx</a:t>
            </a:r>
            <a:r>
              <a:rPr lang="en-US" sz="1200" b="0" i="0" kern="1200" dirty="0" smtClean="0">
                <a:solidFill>
                  <a:schemeClr val="tx1"/>
                </a:solidFill>
                <a:effectLst/>
                <a:latin typeface="Museo Sans For Dell" pitchFamily="2" charset="0"/>
                <a:ea typeface="+mn-ea"/>
                <a:cs typeface="+mn-cs"/>
              </a:rPr>
              <a:t> </a:t>
            </a:r>
            <a:endParaRPr lang="en-US" dirty="0"/>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pPr>
                <a:defRPr/>
              </a:pPr>
              <a:t>3</a:t>
            </a:fld>
            <a:endParaRPr lang="en-US" dirty="0"/>
          </a:p>
        </p:txBody>
      </p:sp>
    </p:spTree>
    <p:extLst>
      <p:ext uri="{BB962C8B-B14F-4D97-AF65-F5344CB8AC3E}">
        <p14:creationId xmlns:p14="http://schemas.microsoft.com/office/powerpoint/2010/main" val="3068645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0" fontAlgn="base" latinLnBrk="0" hangingPunct="0">
              <a:lnSpc>
                <a:spcPct val="100000"/>
              </a:lnSpc>
              <a:spcBef>
                <a:spcPct val="30000"/>
              </a:spcBef>
              <a:spcAft>
                <a:spcPct val="0"/>
              </a:spcAft>
              <a:buClrTx/>
              <a:buSzTx/>
              <a:buFontTx/>
              <a:buAutoNum type="arabicPeriod"/>
              <a:tabLst/>
              <a:defRPr/>
            </a:pPr>
            <a:r>
              <a:rPr lang="en-US" sz="1200" b="0" i="0" kern="1200" dirty="0" smtClean="0">
                <a:solidFill>
                  <a:schemeClr val="tx1"/>
                </a:solidFill>
                <a:effectLst/>
                <a:latin typeface="Museo Sans For Dell" pitchFamily="2" charset="0"/>
                <a:ea typeface="+mn-ea"/>
                <a:cs typeface="+mn-cs"/>
              </a:rPr>
              <a:t>Map methods on the call stack while debugging in Visual Studio</a:t>
            </a:r>
            <a:br>
              <a:rPr lang="en-US" sz="1200" b="0" i="0" kern="1200" dirty="0" smtClean="0">
                <a:solidFill>
                  <a:schemeClr val="tx1"/>
                </a:solidFill>
                <a:effectLst/>
                <a:latin typeface="Museo Sans For Dell" pitchFamily="2" charset="0"/>
                <a:ea typeface="+mn-ea"/>
                <a:cs typeface="+mn-cs"/>
              </a:rPr>
            </a:br>
            <a:r>
              <a:rPr lang="en-US" sz="1200" b="0" i="0" kern="1200" dirty="0" smtClean="0">
                <a:solidFill>
                  <a:schemeClr val="tx1"/>
                </a:solidFill>
                <a:effectLst/>
                <a:latin typeface="Museo Sans For Dell" pitchFamily="2" charset="0"/>
                <a:ea typeface="+mn-ea"/>
                <a:cs typeface="+mn-cs"/>
              </a:rPr>
              <a:t>http://msdn.microsoft.com/en-us/library/dn194476.aspx</a:t>
            </a:r>
          </a:p>
          <a:p>
            <a:pPr marL="228600" marR="0" indent="-228600" algn="l" defTabSz="914400" rtl="0" eaLnBrk="0" fontAlgn="base" latinLnBrk="0" hangingPunct="0">
              <a:lnSpc>
                <a:spcPct val="100000"/>
              </a:lnSpc>
              <a:spcBef>
                <a:spcPct val="30000"/>
              </a:spcBef>
              <a:spcAft>
                <a:spcPct val="0"/>
              </a:spcAft>
              <a:buClrTx/>
              <a:buSzTx/>
              <a:buFontTx/>
              <a:buAutoNum type="arabicPeriod"/>
              <a:tabLst/>
              <a:defRPr/>
            </a:pPr>
            <a:endParaRPr lang="en-US" dirty="0"/>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pPr>
                <a:defRPr/>
              </a:pPr>
              <a:t>4</a:t>
            </a:fld>
            <a:endParaRPr lang="en-US" dirty="0"/>
          </a:p>
        </p:txBody>
      </p:sp>
    </p:spTree>
    <p:extLst>
      <p:ext uri="{BB962C8B-B14F-4D97-AF65-F5344CB8AC3E}">
        <p14:creationId xmlns:p14="http://schemas.microsoft.com/office/powerpoint/2010/main" val="3068645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0" fontAlgn="base" latinLnBrk="0" hangingPunct="0">
              <a:lnSpc>
                <a:spcPct val="100000"/>
              </a:lnSpc>
              <a:spcBef>
                <a:spcPct val="30000"/>
              </a:spcBef>
              <a:spcAft>
                <a:spcPct val="0"/>
              </a:spcAft>
              <a:buClrTx/>
              <a:buSzTx/>
              <a:buFontTx/>
              <a:buAutoNum type="arabicPeriod"/>
              <a:tabLst/>
              <a:defRPr/>
            </a:pPr>
            <a:r>
              <a:rPr lang="en-US" sz="1200" b="0" i="0" kern="1200" dirty="0" smtClean="0">
                <a:solidFill>
                  <a:schemeClr val="tx1"/>
                </a:solidFill>
                <a:effectLst/>
                <a:latin typeface="Museo Sans For Dell" pitchFamily="2" charset="0"/>
                <a:ea typeface="+mn-ea"/>
                <a:cs typeface="+mn-cs"/>
              </a:rPr>
              <a:t>Developing Models for Software Design</a:t>
            </a:r>
            <a:br>
              <a:rPr lang="en-US" sz="1200" b="0" i="0" kern="1200" dirty="0" smtClean="0">
                <a:solidFill>
                  <a:schemeClr val="tx1"/>
                </a:solidFill>
                <a:effectLst/>
                <a:latin typeface="Museo Sans For Dell" pitchFamily="2" charset="0"/>
                <a:ea typeface="+mn-ea"/>
                <a:cs typeface="+mn-cs"/>
              </a:rPr>
            </a:br>
            <a:r>
              <a:rPr lang="en-US" sz="1200" b="0" i="0" kern="1200" dirty="0" smtClean="0">
                <a:solidFill>
                  <a:schemeClr val="tx1"/>
                </a:solidFill>
                <a:effectLst/>
                <a:latin typeface="Museo Sans For Dell" pitchFamily="2" charset="0"/>
                <a:ea typeface="+mn-ea"/>
                <a:cs typeface="+mn-cs"/>
              </a:rPr>
              <a:t>http://msdn.microsoft.com/en-us/library/vstudio/dd409436.aspx</a:t>
            </a:r>
          </a:p>
          <a:p>
            <a:pPr marL="228600" marR="0" indent="-228600" algn="l" defTabSz="914400" rtl="0" eaLnBrk="0" fontAlgn="base" latinLnBrk="0" hangingPunct="0">
              <a:lnSpc>
                <a:spcPct val="100000"/>
              </a:lnSpc>
              <a:spcBef>
                <a:spcPct val="30000"/>
              </a:spcBef>
              <a:spcAft>
                <a:spcPct val="0"/>
              </a:spcAft>
              <a:buClrTx/>
              <a:buSzTx/>
              <a:buFontTx/>
              <a:buAutoNum type="arabicPeriod"/>
              <a:tabLst/>
              <a:defRPr/>
            </a:pPr>
            <a:r>
              <a:rPr lang="en-US" sz="1200" b="0" i="0" kern="1200" smtClean="0">
                <a:solidFill>
                  <a:schemeClr val="tx1"/>
                </a:solidFill>
                <a:effectLst/>
                <a:latin typeface="Museo Sans For Dell" pitchFamily="2" charset="0"/>
                <a:ea typeface="+mn-ea"/>
                <a:cs typeface="+mn-cs"/>
              </a:rPr>
              <a:t>Properties of Associations in UML Class Diagrams</a:t>
            </a:r>
            <a:r>
              <a:rPr lang="en-US" sz="1200" b="0" i="0" kern="1200" dirty="0" smtClean="0">
                <a:solidFill>
                  <a:schemeClr val="tx1"/>
                </a:solidFill>
                <a:effectLst/>
                <a:latin typeface="Museo Sans For Dell" pitchFamily="2" charset="0"/>
                <a:ea typeface="+mn-ea"/>
                <a:cs typeface="+mn-cs"/>
              </a:rPr>
              <a:t/>
            </a:r>
            <a:br>
              <a:rPr lang="en-US" sz="1200" b="0" i="0" kern="1200" dirty="0" smtClean="0">
                <a:solidFill>
                  <a:schemeClr val="tx1"/>
                </a:solidFill>
                <a:effectLst/>
                <a:latin typeface="Museo Sans For Dell" pitchFamily="2" charset="0"/>
                <a:ea typeface="+mn-ea"/>
                <a:cs typeface="+mn-cs"/>
              </a:rPr>
            </a:br>
            <a:r>
              <a:rPr lang="en-US" sz="1200" b="0" i="0" kern="1200" dirty="0" smtClean="0">
                <a:solidFill>
                  <a:schemeClr val="tx1"/>
                </a:solidFill>
                <a:effectLst/>
                <a:latin typeface="Museo Sans For Dell" pitchFamily="2" charset="0"/>
                <a:ea typeface="+mn-ea"/>
                <a:cs typeface="+mn-cs"/>
              </a:rPr>
              <a:t>http://msdn.microsoft.com/en-us/library/vstudio/dd323862.aspx</a:t>
            </a:r>
            <a:endParaRPr lang="en-US" dirty="0"/>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pPr>
                <a:defRPr/>
              </a:pPr>
              <a:t>5</a:t>
            </a:fld>
            <a:endParaRPr lang="en-US" dirty="0"/>
          </a:p>
        </p:txBody>
      </p:sp>
    </p:spTree>
    <p:extLst>
      <p:ext uri="{BB962C8B-B14F-4D97-AF65-F5344CB8AC3E}">
        <p14:creationId xmlns:p14="http://schemas.microsoft.com/office/powerpoint/2010/main" val="3068645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0" fontAlgn="base" latinLnBrk="0" hangingPunct="0">
              <a:lnSpc>
                <a:spcPct val="100000"/>
              </a:lnSpc>
              <a:spcBef>
                <a:spcPct val="30000"/>
              </a:spcBef>
              <a:spcAft>
                <a:spcPct val="0"/>
              </a:spcAft>
              <a:buClrTx/>
              <a:buSzTx/>
              <a:buFontTx/>
              <a:buAutoNum type="arabicPeriod"/>
              <a:tabLst/>
              <a:defRPr/>
            </a:pPr>
            <a:r>
              <a:rPr lang="en-US" sz="1200" b="0" i="0" kern="1200" dirty="0" smtClean="0">
                <a:solidFill>
                  <a:schemeClr val="tx1"/>
                </a:solidFill>
                <a:effectLst/>
                <a:latin typeface="Museo Sans For Dell" pitchFamily="2" charset="0"/>
                <a:ea typeface="+mn-ea"/>
                <a:cs typeface="+mn-cs"/>
              </a:rPr>
              <a:t>Debug Your App by Recording Code Execution with IntelliTrace</a:t>
            </a:r>
            <a:r>
              <a:rPr lang="en-US" sz="1200" b="0" i="0" kern="1200" dirty="0" smtClean="0">
                <a:solidFill>
                  <a:schemeClr val="tx1"/>
                </a:solidFill>
                <a:effectLst/>
                <a:latin typeface="Museo Sans For Dell" pitchFamily="2" charset="0"/>
                <a:ea typeface="+mn-ea"/>
                <a:cs typeface="+mn-cs"/>
              </a:rPr>
              <a:t/>
            </a:r>
            <a:br>
              <a:rPr lang="en-US" sz="1200" b="0" i="0" kern="1200" dirty="0" smtClean="0">
                <a:solidFill>
                  <a:schemeClr val="tx1"/>
                </a:solidFill>
                <a:effectLst/>
                <a:latin typeface="Museo Sans For Dell" pitchFamily="2" charset="0"/>
                <a:ea typeface="+mn-ea"/>
                <a:cs typeface="+mn-cs"/>
              </a:rPr>
            </a:br>
            <a:r>
              <a:rPr lang="en-US" sz="1200" b="0" i="0" kern="1200" dirty="0" smtClean="0">
                <a:solidFill>
                  <a:schemeClr val="tx1"/>
                </a:solidFill>
                <a:effectLst/>
                <a:latin typeface="Museo Sans For Dell" pitchFamily="2" charset="0"/>
                <a:ea typeface="+mn-ea"/>
                <a:cs typeface="+mn-cs"/>
              </a:rPr>
              <a:t>http://msdn.microsoft.com/en-us/library/dd264915.aspx</a:t>
            </a:r>
            <a:endParaRPr lang="en-US" dirty="0"/>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pPr>
                <a:defRPr/>
              </a:pPr>
              <a:t>6</a:t>
            </a:fld>
            <a:endParaRPr lang="en-US" dirty="0"/>
          </a:p>
        </p:txBody>
      </p:sp>
    </p:spTree>
    <p:extLst>
      <p:ext uri="{BB962C8B-B14F-4D97-AF65-F5344CB8AC3E}">
        <p14:creationId xmlns:p14="http://schemas.microsoft.com/office/powerpoint/2010/main" val="30686452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8.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9.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0.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Freeform 4"/>
          <p:cNvSpPr/>
          <p:nvPr userDrawn="1"/>
        </p:nvSpPr>
        <p:spPr>
          <a:xfrm>
            <a:off x="3489158" y="2366211"/>
            <a:ext cx="5662863" cy="4491789"/>
          </a:xfrm>
          <a:custGeom>
            <a:avLst/>
            <a:gdLst>
              <a:gd name="connsiteX0" fmla="*/ 5654842 w 5662863"/>
              <a:gd name="connsiteY0" fmla="*/ 0 h 4491789"/>
              <a:gd name="connsiteX1" fmla="*/ 0 w 5662863"/>
              <a:gd name="connsiteY1" fmla="*/ 4491789 h 4491789"/>
              <a:gd name="connsiteX2" fmla="*/ 5662863 w 5662863"/>
              <a:gd name="connsiteY2" fmla="*/ 4491789 h 4491789"/>
              <a:gd name="connsiteX3" fmla="*/ 5654842 w 5662863"/>
              <a:gd name="connsiteY3" fmla="*/ 0 h 4491789"/>
            </a:gdLst>
            <a:ahLst/>
            <a:cxnLst>
              <a:cxn ang="0">
                <a:pos x="connsiteX0" y="connsiteY0"/>
              </a:cxn>
              <a:cxn ang="0">
                <a:pos x="connsiteX1" y="connsiteY1"/>
              </a:cxn>
              <a:cxn ang="0">
                <a:pos x="connsiteX2" y="connsiteY2"/>
              </a:cxn>
              <a:cxn ang="0">
                <a:pos x="connsiteX3" y="connsiteY3"/>
              </a:cxn>
            </a:cxnLst>
            <a:rect l="l" t="t" r="r" b="b"/>
            <a:pathLst>
              <a:path w="5662863" h="4491789">
                <a:moveTo>
                  <a:pt x="5654842" y="0"/>
                </a:moveTo>
                <a:lnTo>
                  <a:pt x="0" y="4491789"/>
                </a:lnTo>
                <a:lnTo>
                  <a:pt x="5662863" y="4491789"/>
                </a:lnTo>
                <a:cubicBezTo>
                  <a:pt x="5660189" y="2994526"/>
                  <a:pt x="5657516" y="1497263"/>
                  <a:pt x="5654842" y="0"/>
                </a:cubicBezTo>
                <a:close/>
              </a:path>
            </a:pathLst>
          </a:custGeom>
          <a:solidFill>
            <a:srgbClr val="0085C3"/>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
        <p:nvSpPr>
          <p:cNvPr id="361476" name="Title Placeholder 21"/>
          <p:cNvSpPr>
            <a:spLocks noGrp="1"/>
          </p:cNvSpPr>
          <p:nvPr>
            <p:ph type="ctrTitle" hasCustomPrompt="1"/>
          </p:nvPr>
        </p:nvSpPr>
        <p:spPr>
          <a:xfrm>
            <a:off x="364632" y="365761"/>
            <a:ext cx="5200791" cy="1711395"/>
          </a:xfrm>
        </p:spPr>
        <p:txBody>
          <a:bodyPr wrap="square" anchor="t" anchorCtr="0">
            <a:normAutofit/>
          </a:bodyPr>
          <a:lstStyle>
            <a:lvl1pPr algn="l">
              <a:lnSpc>
                <a:spcPct val="100000"/>
              </a:lnSpc>
              <a:spcAft>
                <a:spcPts val="0"/>
              </a:spcAft>
              <a:defRPr sz="5400" b="0" i="0" smtClean="0">
                <a:solidFill>
                  <a:schemeClr val="bg1"/>
                </a:solidFill>
                <a:latin typeface="Museo Sans For Dell" panose="02000000000000000000" pitchFamily="2" charset="0"/>
                <a:ea typeface="Museo Sans For Dell" panose="02000000000000000000" pitchFamily="2" charset="0"/>
              </a:defRPr>
            </a:lvl1pPr>
          </a:lstStyle>
          <a:p>
            <a:r>
              <a:rPr lang="en-US" dirty="0" smtClean="0"/>
              <a:t>Click to edit</a:t>
            </a:r>
            <a:br>
              <a:rPr lang="en-US" dirty="0" smtClean="0"/>
            </a:br>
            <a:r>
              <a:rPr lang="en-US" dirty="0" smtClean="0"/>
              <a:t>title slide</a:t>
            </a:r>
          </a:p>
        </p:txBody>
      </p:sp>
      <p:sp>
        <p:nvSpPr>
          <p:cNvPr id="361477" name="Text Placeholder 12"/>
          <p:cNvSpPr>
            <a:spLocks noGrp="1"/>
          </p:cNvSpPr>
          <p:nvPr>
            <p:ph type="subTitle" idx="1"/>
          </p:nvPr>
        </p:nvSpPr>
        <p:spPr>
          <a:xfrm>
            <a:off x="364632" y="2517418"/>
            <a:ext cx="5200791" cy="307777"/>
          </a:xfrm>
        </p:spPr>
        <p:txBody>
          <a:bodyPr wrap="square" lIns="0" tIns="0" rIns="0" bIns="0" anchor="t" anchorCtr="0">
            <a:spAutoFit/>
          </a:bodyPr>
          <a:lstStyle>
            <a:lvl1pPr marL="0" indent="0" algn="l">
              <a:buFont typeface="Wingdings" pitchFamily="2" charset="2"/>
              <a:buNone/>
              <a:defRPr sz="2000" b="0" i="0" smtClean="0">
                <a:solidFill>
                  <a:schemeClr val="bg2">
                    <a:lumMod val="65000"/>
                    <a:lumOff val="35000"/>
                  </a:schemeClr>
                </a:solidFill>
                <a:latin typeface="Museo Sans For Dell" pitchFamily="2" charset="0"/>
                <a:ea typeface="Museo Sans For Dell" pitchFamily="2" charset="0"/>
              </a:defRPr>
            </a:lvl1pPr>
          </a:lstStyle>
          <a:p>
            <a:r>
              <a:rPr lang="en-US" smtClean="0"/>
              <a:t>Click to edit Master subtitle style</a:t>
            </a:r>
            <a:endParaRPr lang="en-US" dirty="0" smtClean="0"/>
          </a:p>
        </p:txBody>
      </p:sp>
      <p:pic>
        <p:nvPicPr>
          <p:cNvPr id="6" name="Picture 5" descr="white"/>
          <p:cNvPicPr>
            <a:picLocks noChangeAspect="1" noChangeArrowheads="1"/>
          </p:cNvPicPr>
          <p:nvPr userDrawn="1"/>
        </p:nvPicPr>
        <p:blipFill>
          <a:blip r:embed="rId2" cstate="screen"/>
          <a:srcRect/>
          <a:stretch>
            <a:fillRect/>
          </a:stretch>
        </p:blipFill>
        <p:spPr bwMode="black">
          <a:xfrm>
            <a:off x="7826490" y="5499951"/>
            <a:ext cx="1023494" cy="1023494"/>
          </a:xfrm>
          <a:prstGeom prst="rect">
            <a:avLst/>
          </a:prstGeom>
          <a:noFill/>
          <a:ln w="9525">
            <a:noFill/>
            <a:miter lim="800000"/>
            <a:headEnd/>
            <a:tailEnd/>
          </a:ln>
        </p:spPr>
      </p:pic>
    </p:spTree>
    <p:extLst>
      <p:ext uri="{BB962C8B-B14F-4D97-AF65-F5344CB8AC3E}">
        <p14:creationId xmlns:p14="http://schemas.microsoft.com/office/powerpoint/2010/main" val="2730887216"/>
      </p:ext>
    </p:extLst>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slide Dell Blue background">
    <p:bg>
      <p:bgPr>
        <a:solidFill>
          <a:srgbClr val="0085C3"/>
        </a:solidFill>
        <a:effectLst/>
      </p:bgPr>
    </p:bg>
    <p:spTree>
      <p:nvGrpSpPr>
        <p:cNvPr id="1" name=""/>
        <p:cNvGrpSpPr/>
        <p:nvPr/>
      </p:nvGrpSpPr>
      <p:grpSpPr>
        <a:xfrm>
          <a:off x="0" y="0"/>
          <a:ext cx="0" cy="0"/>
          <a:chOff x="0" y="0"/>
          <a:chExt cx="0" cy="0"/>
        </a:xfrm>
      </p:grpSpPr>
      <p:sp>
        <p:nvSpPr>
          <p:cNvPr id="7" name="Freeform 6"/>
          <p:cNvSpPr/>
          <p:nvPr userDrawn="1"/>
        </p:nvSpPr>
        <p:spPr>
          <a:xfrm>
            <a:off x="3489158" y="2366211"/>
            <a:ext cx="5662863" cy="4491789"/>
          </a:xfrm>
          <a:custGeom>
            <a:avLst/>
            <a:gdLst>
              <a:gd name="connsiteX0" fmla="*/ 5654842 w 5662863"/>
              <a:gd name="connsiteY0" fmla="*/ 0 h 4491789"/>
              <a:gd name="connsiteX1" fmla="*/ 0 w 5662863"/>
              <a:gd name="connsiteY1" fmla="*/ 4491789 h 4491789"/>
              <a:gd name="connsiteX2" fmla="*/ 5662863 w 5662863"/>
              <a:gd name="connsiteY2" fmla="*/ 4491789 h 4491789"/>
              <a:gd name="connsiteX3" fmla="*/ 5654842 w 5662863"/>
              <a:gd name="connsiteY3" fmla="*/ 0 h 4491789"/>
            </a:gdLst>
            <a:ahLst/>
            <a:cxnLst>
              <a:cxn ang="0">
                <a:pos x="connsiteX0" y="connsiteY0"/>
              </a:cxn>
              <a:cxn ang="0">
                <a:pos x="connsiteX1" y="connsiteY1"/>
              </a:cxn>
              <a:cxn ang="0">
                <a:pos x="connsiteX2" y="connsiteY2"/>
              </a:cxn>
              <a:cxn ang="0">
                <a:pos x="connsiteX3" y="connsiteY3"/>
              </a:cxn>
            </a:cxnLst>
            <a:rect l="l" t="t" r="r" b="b"/>
            <a:pathLst>
              <a:path w="5662863" h="4491789">
                <a:moveTo>
                  <a:pt x="5654842" y="0"/>
                </a:moveTo>
                <a:lnTo>
                  <a:pt x="0" y="4491789"/>
                </a:lnTo>
                <a:lnTo>
                  <a:pt x="5662863" y="4491789"/>
                </a:lnTo>
                <a:cubicBezTo>
                  <a:pt x="5660189" y="2994526"/>
                  <a:pt x="5657516" y="1497263"/>
                  <a:pt x="5654842" y="0"/>
                </a:cubicBezTo>
                <a:close/>
              </a:path>
            </a:pathLst>
          </a:custGeom>
          <a:solidFill>
            <a:srgbClr val="00447C"/>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1800" dirty="0" err="1" smtClean="0">
              <a:solidFill>
                <a:schemeClr val="tx2"/>
              </a:solidFill>
              <a:latin typeface="+mn-lt"/>
            </a:endParaRPr>
          </a:p>
        </p:txBody>
      </p:sp>
      <p:sp>
        <p:nvSpPr>
          <p:cNvPr id="5" name="Title Placeholder 21"/>
          <p:cNvSpPr>
            <a:spLocks noGrp="1"/>
          </p:cNvSpPr>
          <p:nvPr>
            <p:ph type="ctrTitle" hasCustomPrompt="1"/>
          </p:nvPr>
        </p:nvSpPr>
        <p:spPr>
          <a:xfrm>
            <a:off x="353343" y="367681"/>
            <a:ext cx="5200791" cy="2036852"/>
          </a:xfrm>
        </p:spPr>
        <p:txBody>
          <a:bodyPr wrap="square" anchor="t" anchorCtr="0">
            <a:normAutofit/>
          </a:bodyPr>
          <a:lstStyle>
            <a:lvl1pPr algn="l">
              <a:lnSpc>
                <a:spcPct val="100000"/>
              </a:lnSpc>
              <a:spcAft>
                <a:spcPts val="0"/>
              </a:spcAft>
              <a:defRPr sz="5400" b="0" i="0" smtClean="0">
                <a:solidFill>
                  <a:schemeClr val="tx2"/>
                </a:solidFill>
                <a:latin typeface="Museo Sans For Dell" panose="02000000000000000000" pitchFamily="2" charset="0"/>
                <a:ea typeface="Museo Sans For Dell" panose="02000000000000000000" pitchFamily="2" charset="0"/>
              </a:defRPr>
            </a:lvl1pPr>
          </a:lstStyle>
          <a:p>
            <a:r>
              <a:rPr lang="en-US" dirty="0" smtClean="0"/>
              <a:t>Click to edit</a:t>
            </a:r>
            <a:br>
              <a:rPr lang="en-US" dirty="0" smtClean="0"/>
            </a:br>
            <a:r>
              <a:rPr lang="en-US" dirty="0" smtClean="0"/>
              <a:t>title slide</a:t>
            </a:r>
          </a:p>
        </p:txBody>
      </p:sp>
      <p:sp>
        <p:nvSpPr>
          <p:cNvPr id="6" name="Text Placeholder 12"/>
          <p:cNvSpPr>
            <a:spLocks noGrp="1"/>
          </p:cNvSpPr>
          <p:nvPr>
            <p:ph type="subTitle" idx="1"/>
          </p:nvPr>
        </p:nvSpPr>
        <p:spPr>
          <a:xfrm>
            <a:off x="353343" y="2517418"/>
            <a:ext cx="5200791" cy="276999"/>
          </a:xfrm>
        </p:spPr>
        <p:txBody>
          <a:bodyPr wrap="square" lIns="0" tIns="0" rIns="0" bIns="0" anchor="t" anchorCtr="0">
            <a:spAutoFit/>
          </a:bodyPr>
          <a:lstStyle>
            <a:lvl1pPr marL="0" indent="0" algn="l">
              <a:buFont typeface="Wingdings" pitchFamily="2" charset="2"/>
              <a:buNone/>
              <a:defRPr sz="2000" b="0" i="0" smtClean="0">
                <a:solidFill>
                  <a:schemeClr val="tx2"/>
                </a:solidFill>
                <a:latin typeface="Museo Sans For Dell" pitchFamily="2" charset="0"/>
                <a:ea typeface="Museo Sans For Dell" pitchFamily="2" charset="0"/>
              </a:defRPr>
            </a:lvl1pPr>
          </a:lstStyle>
          <a:p>
            <a:r>
              <a:rPr lang="en-US" dirty="0" smtClean="0"/>
              <a:t>Click to edit Master subtitle style</a:t>
            </a:r>
          </a:p>
        </p:txBody>
      </p:sp>
      <p:pic>
        <p:nvPicPr>
          <p:cNvPr id="8" name="Picture 7" descr="white"/>
          <p:cNvPicPr>
            <a:picLocks noChangeAspect="1" noChangeArrowheads="1"/>
          </p:cNvPicPr>
          <p:nvPr userDrawn="1"/>
        </p:nvPicPr>
        <p:blipFill>
          <a:blip r:embed="rId2" cstate="screen"/>
          <a:srcRect/>
          <a:stretch>
            <a:fillRect/>
          </a:stretch>
        </p:blipFill>
        <p:spPr bwMode="black">
          <a:xfrm>
            <a:off x="7818870" y="5491886"/>
            <a:ext cx="1023494" cy="1023494"/>
          </a:xfrm>
          <a:prstGeom prst="rect">
            <a:avLst/>
          </a:prstGeom>
          <a:noFill/>
          <a:ln w="9525">
            <a:noFill/>
            <a:miter lim="800000"/>
            <a:headEnd/>
            <a:tailEnd/>
          </a:ln>
        </p:spPr>
      </p:pic>
    </p:spTree>
    <p:extLst>
      <p:ext uri="{BB962C8B-B14F-4D97-AF65-F5344CB8AC3E}">
        <p14:creationId xmlns:p14="http://schemas.microsoft.com/office/powerpoint/2010/main" val="2448856767"/>
      </p:ext>
    </p:extLst>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Dell Blue background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2" y="370595"/>
            <a:ext cx="7955280" cy="332399"/>
          </a:xfrm>
        </p:spPr>
        <p:txBody>
          <a:bodyPr/>
          <a:lstStyle/>
          <a:p>
            <a:r>
              <a:rPr lang="en-US" dirty="0" smtClean="0"/>
              <a:t>Click to edit content page title</a:t>
            </a:r>
            <a:endParaRPr lang="en-US" dirty="0"/>
          </a:p>
        </p:txBody>
      </p:sp>
      <p:sp>
        <p:nvSpPr>
          <p:cNvPr id="5" name="Text Placeholder 12"/>
          <p:cNvSpPr>
            <a:spLocks noGrp="1"/>
          </p:cNvSpPr>
          <p:nvPr>
            <p:ph idx="1"/>
          </p:nvPr>
        </p:nvSpPr>
        <p:spPr bwMode="auto">
          <a:xfrm>
            <a:off x="357878" y="1706880"/>
            <a:ext cx="7955280" cy="426720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lvl1pPr>
              <a:lnSpc>
                <a:spcPct val="100000"/>
              </a:lnSpc>
              <a:defRPr/>
            </a:lvl1pPr>
            <a:lvl2pPr>
              <a:lnSpc>
                <a:spcPct val="100000"/>
              </a:lnSpc>
              <a:defRPr/>
            </a:lvl2pPr>
            <a:lvl3pPr>
              <a:lnSpc>
                <a:spcPct val="100000"/>
              </a:lnSpc>
              <a:defRPr/>
            </a:lvl3pPr>
          </a:lstStyle>
          <a:p>
            <a:pPr lvl="0"/>
            <a:r>
              <a:rPr lang="en-US" dirty="0" smtClean="0"/>
              <a:t>Click to edit title</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888211580"/>
      </p:ext>
    </p:extLst>
  </p:cSld>
  <p:clrMapOvr>
    <a:masterClrMapping/>
  </p:clrMapOvr>
  <p:transition spd="med">
    <p:wipe dir="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Dell Blue background with subhea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2" y="370595"/>
            <a:ext cx="7955280" cy="853440"/>
          </a:xfrm>
        </p:spPr>
        <p:txBody>
          <a:bodyPr>
            <a:normAutofit/>
          </a:bodyPr>
          <a:lstStyle/>
          <a:p>
            <a:r>
              <a:rPr lang="en-US" dirty="0" smtClean="0"/>
              <a:t>Click to edit content page title</a:t>
            </a:r>
            <a:endParaRPr lang="en-US" dirty="0"/>
          </a:p>
        </p:txBody>
      </p:sp>
      <p:sp>
        <p:nvSpPr>
          <p:cNvPr id="7" name="Text Placeholder 12"/>
          <p:cNvSpPr>
            <a:spLocks noGrp="1"/>
          </p:cNvSpPr>
          <p:nvPr>
            <p:ph idx="1"/>
          </p:nvPr>
        </p:nvSpPr>
        <p:spPr bwMode="auto">
          <a:xfrm>
            <a:off x="364632" y="2072640"/>
            <a:ext cx="7955280" cy="402336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lvl1pPr>
              <a:lnSpc>
                <a:spcPct val="100000"/>
              </a:lnSpc>
              <a:defRPr/>
            </a:lvl1pPr>
            <a:lvl2pPr>
              <a:lnSpc>
                <a:spcPct val="100000"/>
              </a:lnSpc>
              <a:defRPr/>
            </a:lvl2pPr>
            <a:lvl3pPr>
              <a:lnSpc>
                <a:spcPct val="100000"/>
              </a:lnSpc>
              <a:defRPr/>
            </a:lvl3pPr>
          </a:lstStyle>
          <a:p>
            <a:pPr lvl="0"/>
            <a:r>
              <a:rPr lang="en-US" dirty="0" smtClean="0"/>
              <a:t>Click to edit title</a:t>
            </a:r>
          </a:p>
          <a:p>
            <a:pPr lvl="1"/>
            <a:r>
              <a:rPr lang="en-US" dirty="0" smtClean="0"/>
              <a:t>Second level</a:t>
            </a:r>
          </a:p>
          <a:p>
            <a:pPr lvl="2"/>
            <a:r>
              <a:rPr lang="en-US" dirty="0" smtClean="0"/>
              <a:t>Third level</a:t>
            </a:r>
          </a:p>
        </p:txBody>
      </p:sp>
      <p:sp>
        <p:nvSpPr>
          <p:cNvPr id="5" name="Text Placeholder 7"/>
          <p:cNvSpPr>
            <a:spLocks noGrp="1"/>
          </p:cNvSpPr>
          <p:nvPr>
            <p:ph type="body" sz="quarter" idx="10" hasCustomPrompt="1"/>
          </p:nvPr>
        </p:nvSpPr>
        <p:spPr>
          <a:xfrm>
            <a:off x="364632" y="1463040"/>
            <a:ext cx="7955280" cy="318456"/>
          </a:xfrm>
        </p:spPr>
        <p:txBody>
          <a:bodyPr/>
          <a:lstStyle>
            <a:lvl1pPr marL="0" indent="0">
              <a:buNone/>
              <a:defRPr b="1"/>
            </a:lvl1pPr>
          </a:lstStyle>
          <a:p>
            <a:pPr lvl="0"/>
            <a:r>
              <a:rPr lang="en-US" dirty="0" smtClean="0"/>
              <a:t>Subhead</a:t>
            </a:r>
            <a:endParaRPr lang="en-US" dirty="0"/>
          </a:p>
        </p:txBody>
      </p:sp>
    </p:spTree>
    <p:extLst>
      <p:ext uri="{BB962C8B-B14F-4D97-AF65-F5344CB8AC3E}">
        <p14:creationId xmlns:p14="http://schemas.microsoft.com/office/powerpoint/2010/main" val="2034373582"/>
      </p:ext>
    </p:extLst>
  </p:cSld>
  <p:clrMapOvr>
    <a:masterClrMapping/>
  </p:clrMapOvr>
  <p:transition spd="med">
    <p:wipe dir="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two column Dell Blue background ">
    <p:spTree>
      <p:nvGrpSpPr>
        <p:cNvPr id="1" name=""/>
        <p:cNvGrpSpPr/>
        <p:nvPr/>
      </p:nvGrpSpPr>
      <p:grpSpPr>
        <a:xfrm>
          <a:off x="0" y="0"/>
          <a:ext cx="0" cy="0"/>
          <a:chOff x="0" y="0"/>
          <a:chExt cx="0" cy="0"/>
        </a:xfrm>
      </p:grpSpPr>
      <p:sp>
        <p:nvSpPr>
          <p:cNvPr id="11" name="Content Placeholder 2"/>
          <p:cNvSpPr>
            <a:spLocks noGrp="1"/>
          </p:cNvSpPr>
          <p:nvPr>
            <p:ph sz="half" idx="13" hasCustomPrompt="1"/>
          </p:nvPr>
        </p:nvSpPr>
        <p:spPr>
          <a:xfrm>
            <a:off x="364632" y="1706880"/>
            <a:ext cx="3840480" cy="4267200"/>
          </a:xfrm>
        </p:spPr>
        <p:txBody>
          <a:bodyPr wrap="square" lIns="0" tIns="0" rIns="0" bIns="0">
            <a:normAutofit/>
          </a:bodyPr>
          <a:lstStyle>
            <a:lvl1pPr marL="228600" marR="0" indent="-228600" algn="l" defTabSz="914400" rtl="0" eaLnBrk="1" fontAlgn="base" latinLnBrk="0" hangingPunct="1">
              <a:lnSpc>
                <a:spcPct val="100000"/>
              </a:lnSpc>
              <a:spcBef>
                <a:spcPts val="1200"/>
              </a:spcBef>
              <a:spcAft>
                <a:spcPts val="0"/>
              </a:spcAft>
              <a:buClr>
                <a:srgbClr val="FFFFFF"/>
              </a:buClr>
              <a:buSzTx/>
              <a:buFont typeface="Arial" pitchFamily="34" charset="0"/>
              <a:buChar char="•"/>
              <a:tabLst/>
              <a:defRPr sz="2000" b="0">
                <a:solidFill>
                  <a:schemeClr val="tx2"/>
                </a:solidFill>
                <a:latin typeface="Museo Sans For Dell" pitchFamily="2" charset="0"/>
              </a:defRPr>
            </a:lvl1pPr>
            <a:lvl2pPr marL="574675" marR="0" indent="-223838" algn="l" defTabSz="914400" rtl="0" eaLnBrk="1" fontAlgn="base" latinLnBrk="0" hangingPunct="1">
              <a:lnSpc>
                <a:spcPct val="100000"/>
              </a:lnSpc>
              <a:spcBef>
                <a:spcPts val="300"/>
              </a:spcBef>
              <a:spcAft>
                <a:spcPts val="0"/>
              </a:spcAft>
              <a:buClr>
                <a:srgbClr val="FFFFFF"/>
              </a:buClr>
              <a:buSzPct val="100000"/>
              <a:buFont typeface="Museo Sans For Dell" pitchFamily="2" charset="0"/>
              <a:buChar char="–"/>
              <a:tabLst/>
              <a:defRPr sz="1800" b="0">
                <a:solidFill>
                  <a:schemeClr val="tx2"/>
                </a:solidFill>
                <a:latin typeface="Museo Sans For Dell" pitchFamily="2" charset="0"/>
              </a:defRPr>
            </a:lvl2pPr>
            <a:lvl3pPr marL="909638" marR="0" indent="-220663" algn="l" defTabSz="914400" rtl="0" eaLnBrk="1" fontAlgn="base" latinLnBrk="0" hangingPunct="1">
              <a:lnSpc>
                <a:spcPct val="100000"/>
              </a:lnSpc>
              <a:spcBef>
                <a:spcPts val="300"/>
              </a:spcBef>
              <a:spcAft>
                <a:spcPts val="0"/>
              </a:spcAft>
              <a:buClr>
                <a:srgbClr val="FFFFFF"/>
              </a:buClr>
              <a:buSzTx/>
              <a:buFont typeface="Museo Sans For Dell" pitchFamily="2" charset="0"/>
              <a:buChar char="–"/>
              <a:tabLst/>
              <a:defRPr sz="1600" b="0">
                <a:solidFill>
                  <a:schemeClr val="tx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marL="228600" marR="0" lvl="0" indent="-228600" algn="l" defTabSz="914400" rtl="0" eaLnBrk="1" fontAlgn="base" latinLnBrk="0" hangingPunct="1">
              <a:lnSpc>
                <a:spcPct val="90000"/>
              </a:lnSpc>
              <a:spcBef>
                <a:spcPts val="1200"/>
              </a:spcBef>
              <a:spcAft>
                <a:spcPts val="0"/>
              </a:spcAft>
              <a:buClr>
                <a:srgbClr val="FFFFFF"/>
              </a:buClr>
              <a:buSzTx/>
              <a:buFont typeface="Arial" pitchFamily="34" charset="0"/>
              <a:buChar char="•"/>
              <a:tabLst/>
              <a:defRPr/>
            </a:pPr>
            <a:r>
              <a:rPr kumimoji="0" lang="en-US" sz="1400" b="0" i="0" u="none" strike="noStrike" kern="0" cap="none" spc="0" normalizeH="0" baseline="0" noProof="0" dirty="0" smtClean="0">
                <a:ln>
                  <a:noFill/>
                </a:ln>
                <a:solidFill>
                  <a:srgbClr val="FFFFFF"/>
                </a:solidFill>
                <a:effectLst/>
                <a:uLnTx/>
                <a:uFillTx/>
                <a:latin typeface="Museo Sans For Dell" pitchFamily="2" charset="0"/>
              </a:rPr>
              <a:t>Click to edit title</a:t>
            </a:r>
          </a:p>
          <a:p>
            <a:pPr marL="574675" marR="0" lvl="1" indent="-223838" algn="l" defTabSz="914400" rtl="0" eaLnBrk="1" fontAlgn="base" latinLnBrk="0" hangingPunct="1">
              <a:lnSpc>
                <a:spcPct val="90000"/>
              </a:lnSpc>
              <a:spcBef>
                <a:spcPts val="300"/>
              </a:spcBef>
              <a:spcAft>
                <a:spcPts val="0"/>
              </a:spcAft>
              <a:buClr>
                <a:srgbClr val="FFFFFF"/>
              </a:buClr>
              <a:buSzPct val="100000"/>
              <a:buFont typeface="Museo Sans For Dell" pitchFamily="2" charset="0"/>
              <a:buChar char="–"/>
              <a:tabLst/>
              <a:defRPr/>
            </a:pPr>
            <a:r>
              <a:rPr kumimoji="0" lang="en-US" sz="1200" b="0" i="0" u="none" strike="noStrike" kern="0" cap="none" spc="0" normalizeH="0" baseline="0" noProof="0" dirty="0" smtClean="0">
                <a:ln>
                  <a:noFill/>
                </a:ln>
                <a:solidFill>
                  <a:srgbClr val="FFFFFF"/>
                </a:solidFill>
                <a:effectLst/>
                <a:uLnTx/>
                <a:uFillTx/>
                <a:latin typeface="Museo Sans For Dell" pitchFamily="2" charset="0"/>
              </a:rPr>
              <a:t>Second level</a:t>
            </a:r>
          </a:p>
          <a:p>
            <a:pPr marL="909638" marR="0" lvl="2" indent="-220663" algn="l" defTabSz="914400" rtl="0" eaLnBrk="1" fontAlgn="base" latinLnBrk="0" hangingPunct="1">
              <a:lnSpc>
                <a:spcPct val="90000"/>
              </a:lnSpc>
              <a:spcBef>
                <a:spcPts val="300"/>
              </a:spcBef>
              <a:spcAft>
                <a:spcPts val="0"/>
              </a:spcAft>
              <a:buClr>
                <a:srgbClr val="FFFFFF"/>
              </a:buClr>
              <a:buSzTx/>
              <a:buFont typeface="Museo Sans For Dell" pitchFamily="2" charset="0"/>
              <a:buChar char="–"/>
              <a:tabLst/>
              <a:defRPr/>
            </a:pPr>
            <a:r>
              <a:rPr kumimoji="0" lang="en-US" sz="1000" b="0" i="0" u="none" strike="noStrike" kern="0" cap="none" spc="0" normalizeH="0" baseline="0" noProof="0" dirty="0" smtClean="0">
                <a:ln>
                  <a:noFill/>
                </a:ln>
                <a:solidFill>
                  <a:srgbClr val="FFFFFF"/>
                </a:solidFill>
                <a:effectLst/>
                <a:uLnTx/>
                <a:uFillTx/>
                <a:latin typeface="Museo Sans For Dell" pitchFamily="2" charset="0"/>
              </a:rPr>
              <a:t>Third level</a:t>
            </a:r>
          </a:p>
        </p:txBody>
      </p:sp>
      <p:sp>
        <p:nvSpPr>
          <p:cNvPr id="12" name="Content Placeholder 2"/>
          <p:cNvSpPr>
            <a:spLocks noGrp="1"/>
          </p:cNvSpPr>
          <p:nvPr>
            <p:ph sz="half" idx="14" hasCustomPrompt="1"/>
          </p:nvPr>
        </p:nvSpPr>
        <p:spPr>
          <a:xfrm>
            <a:off x="4479432" y="1706880"/>
            <a:ext cx="3840480" cy="4267200"/>
          </a:xfrm>
        </p:spPr>
        <p:txBody>
          <a:bodyPr wrap="square" lIns="0" tIns="0" rIns="0" bIns="0">
            <a:normAutofit/>
          </a:bodyPr>
          <a:lstStyle>
            <a:lvl1pPr marL="228600" marR="0" indent="-228600" algn="l" defTabSz="914400" rtl="0" eaLnBrk="1" fontAlgn="base" latinLnBrk="0" hangingPunct="1">
              <a:lnSpc>
                <a:spcPct val="100000"/>
              </a:lnSpc>
              <a:spcBef>
                <a:spcPts val="1200"/>
              </a:spcBef>
              <a:spcAft>
                <a:spcPts val="0"/>
              </a:spcAft>
              <a:buClr>
                <a:srgbClr val="FFFFFF"/>
              </a:buClr>
              <a:buSzTx/>
              <a:buFont typeface="Arial" pitchFamily="34" charset="0"/>
              <a:buChar char="•"/>
              <a:tabLst/>
              <a:defRPr sz="2000" b="0">
                <a:solidFill>
                  <a:schemeClr val="tx2"/>
                </a:solidFill>
                <a:latin typeface="Museo Sans For Dell" pitchFamily="2" charset="0"/>
              </a:defRPr>
            </a:lvl1pPr>
            <a:lvl2pPr marL="574675" marR="0" indent="-223838" algn="l" defTabSz="914400" rtl="0" eaLnBrk="1" fontAlgn="base" latinLnBrk="0" hangingPunct="1">
              <a:lnSpc>
                <a:spcPct val="100000"/>
              </a:lnSpc>
              <a:spcBef>
                <a:spcPts val="300"/>
              </a:spcBef>
              <a:spcAft>
                <a:spcPts val="0"/>
              </a:spcAft>
              <a:buClr>
                <a:srgbClr val="FFFFFF"/>
              </a:buClr>
              <a:buSzPct val="100000"/>
              <a:buFont typeface="Museo Sans For Dell" pitchFamily="2" charset="0"/>
              <a:buChar char="–"/>
              <a:tabLst/>
              <a:defRPr sz="1800" b="0">
                <a:solidFill>
                  <a:schemeClr val="tx2"/>
                </a:solidFill>
                <a:latin typeface="Museo Sans For Dell" pitchFamily="2" charset="0"/>
              </a:defRPr>
            </a:lvl2pPr>
            <a:lvl3pPr marL="909638" marR="0" indent="-220663" algn="l" defTabSz="914400" rtl="0" eaLnBrk="1" fontAlgn="base" latinLnBrk="0" hangingPunct="1">
              <a:lnSpc>
                <a:spcPct val="100000"/>
              </a:lnSpc>
              <a:spcBef>
                <a:spcPts val="300"/>
              </a:spcBef>
              <a:spcAft>
                <a:spcPts val="0"/>
              </a:spcAft>
              <a:buClr>
                <a:srgbClr val="FFFFFF"/>
              </a:buClr>
              <a:buSzTx/>
              <a:buFont typeface="Museo Sans For Dell" pitchFamily="2" charset="0"/>
              <a:buChar char="–"/>
              <a:tabLst/>
              <a:defRPr sz="1600" b="0">
                <a:solidFill>
                  <a:schemeClr val="tx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marL="228600" marR="0" lvl="0" indent="-228600" algn="l" defTabSz="914400" rtl="0" eaLnBrk="1" fontAlgn="base" latinLnBrk="0" hangingPunct="1">
              <a:lnSpc>
                <a:spcPct val="90000"/>
              </a:lnSpc>
              <a:spcBef>
                <a:spcPts val="1200"/>
              </a:spcBef>
              <a:spcAft>
                <a:spcPts val="0"/>
              </a:spcAft>
              <a:buClr>
                <a:srgbClr val="FFFFFF"/>
              </a:buClr>
              <a:buSzTx/>
              <a:buFont typeface="Arial" pitchFamily="34" charset="0"/>
              <a:buChar char="•"/>
              <a:tabLst/>
              <a:defRPr/>
            </a:pPr>
            <a:r>
              <a:rPr kumimoji="0" lang="en-US" sz="1400" b="0" i="0" u="none" strike="noStrike" kern="0" cap="none" spc="0" normalizeH="0" baseline="0" noProof="0" dirty="0" smtClean="0">
                <a:ln>
                  <a:noFill/>
                </a:ln>
                <a:solidFill>
                  <a:srgbClr val="FFFFFF"/>
                </a:solidFill>
                <a:effectLst/>
                <a:uLnTx/>
                <a:uFillTx/>
                <a:latin typeface="Museo Sans For Dell" pitchFamily="2" charset="0"/>
              </a:rPr>
              <a:t>Click to edit title</a:t>
            </a:r>
          </a:p>
          <a:p>
            <a:pPr marL="574675" marR="0" lvl="1" indent="-223838" algn="l" defTabSz="914400" rtl="0" eaLnBrk="1" fontAlgn="base" latinLnBrk="0" hangingPunct="1">
              <a:lnSpc>
                <a:spcPct val="90000"/>
              </a:lnSpc>
              <a:spcBef>
                <a:spcPts val="300"/>
              </a:spcBef>
              <a:spcAft>
                <a:spcPts val="0"/>
              </a:spcAft>
              <a:buClr>
                <a:srgbClr val="FFFFFF"/>
              </a:buClr>
              <a:buSzPct val="100000"/>
              <a:buFont typeface="Museo Sans For Dell" pitchFamily="2" charset="0"/>
              <a:buChar char="–"/>
              <a:tabLst/>
              <a:defRPr/>
            </a:pPr>
            <a:r>
              <a:rPr kumimoji="0" lang="en-US" sz="1200" b="0" i="0" u="none" strike="noStrike" kern="0" cap="none" spc="0" normalizeH="0" baseline="0" noProof="0" dirty="0" smtClean="0">
                <a:ln>
                  <a:noFill/>
                </a:ln>
                <a:solidFill>
                  <a:srgbClr val="FFFFFF"/>
                </a:solidFill>
                <a:effectLst/>
                <a:uLnTx/>
                <a:uFillTx/>
                <a:latin typeface="Museo Sans For Dell" pitchFamily="2" charset="0"/>
              </a:rPr>
              <a:t>Second level</a:t>
            </a:r>
          </a:p>
          <a:p>
            <a:pPr marL="909638" marR="0" lvl="2" indent="-220663" algn="l" defTabSz="914400" rtl="0" eaLnBrk="1" fontAlgn="base" latinLnBrk="0" hangingPunct="1">
              <a:lnSpc>
                <a:spcPct val="90000"/>
              </a:lnSpc>
              <a:spcBef>
                <a:spcPts val="300"/>
              </a:spcBef>
              <a:spcAft>
                <a:spcPts val="0"/>
              </a:spcAft>
              <a:buClr>
                <a:srgbClr val="FFFFFF"/>
              </a:buClr>
              <a:buSzTx/>
              <a:buFont typeface="Museo Sans For Dell" pitchFamily="2" charset="0"/>
              <a:buChar char="–"/>
              <a:tabLst/>
              <a:defRPr/>
            </a:pPr>
            <a:r>
              <a:rPr kumimoji="0" lang="en-US" sz="1000" b="0" i="0" u="none" strike="noStrike" kern="0" cap="none" spc="0" normalizeH="0" baseline="0" noProof="0" dirty="0" smtClean="0">
                <a:ln>
                  <a:noFill/>
                </a:ln>
                <a:solidFill>
                  <a:srgbClr val="FFFFFF"/>
                </a:solidFill>
                <a:effectLst/>
                <a:uLnTx/>
                <a:uFillTx/>
                <a:latin typeface="Museo Sans For Dell" pitchFamily="2" charset="0"/>
              </a:rPr>
              <a:t>Third level</a:t>
            </a:r>
          </a:p>
        </p:txBody>
      </p:sp>
      <p:sp>
        <p:nvSpPr>
          <p:cNvPr id="6" name="Title 1"/>
          <p:cNvSpPr>
            <a:spLocks noGrp="1"/>
          </p:cNvSpPr>
          <p:nvPr>
            <p:ph type="title" hasCustomPrompt="1"/>
          </p:nvPr>
        </p:nvSpPr>
        <p:spPr>
          <a:xfrm>
            <a:off x="364632" y="370595"/>
            <a:ext cx="7955280" cy="853440"/>
          </a:xfrm>
        </p:spPr>
        <p:txBody>
          <a:bodyPr>
            <a:normAutofit/>
          </a:bodyPr>
          <a:lstStyle/>
          <a:p>
            <a:r>
              <a:rPr lang="en-US" dirty="0" smtClean="0"/>
              <a:t>Click to edit content page title</a:t>
            </a:r>
            <a:endParaRPr lang="en-US" dirty="0"/>
          </a:p>
        </p:txBody>
      </p:sp>
    </p:spTree>
    <p:extLst>
      <p:ext uri="{BB962C8B-B14F-4D97-AF65-F5344CB8AC3E}">
        <p14:creationId xmlns:p14="http://schemas.microsoft.com/office/powerpoint/2010/main" val="2847001837"/>
      </p:ext>
    </p:extLst>
  </p:cSld>
  <p:clrMapOvr>
    <a:masterClrMapping/>
  </p:clrMapOvr>
  <p:transition spd="med">
    <p:wipe dir="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Dell Blue background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2" y="370595"/>
            <a:ext cx="7955280" cy="853440"/>
          </a:xfrm>
        </p:spPr>
        <p:txBody>
          <a:bodyPr>
            <a:normAutofit/>
          </a:bodyPr>
          <a:lstStyle/>
          <a:p>
            <a:r>
              <a:rPr lang="en-US" dirty="0" smtClean="0"/>
              <a:t>Click to edit content page title</a:t>
            </a:r>
            <a:endParaRPr lang="en-US" dirty="0"/>
          </a:p>
        </p:txBody>
      </p:sp>
    </p:spTree>
    <p:extLst>
      <p:ext uri="{BB962C8B-B14F-4D97-AF65-F5344CB8AC3E}">
        <p14:creationId xmlns:p14="http://schemas.microsoft.com/office/powerpoint/2010/main" val="1716318195"/>
      </p:ext>
    </p:extLst>
  </p:cSld>
  <p:clrMapOvr>
    <a:masterClrMapping/>
  </p:clrMapOvr>
  <p:transition spd="med">
    <p:wipe dir="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Dell Blue background ">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3504267"/>
      </p:ext>
    </p:extLst>
  </p:cSld>
  <p:clrMapOvr>
    <a:masterClrMapping/>
  </p:clrMapOvr>
  <p:transition spd="med">
    <p:wipe dir="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ll Blue divider slide">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4632" y="2331028"/>
            <a:ext cx="6850901" cy="1994392"/>
          </a:xfrm>
        </p:spPr>
        <p:txBody>
          <a:bodyPr anchor="ctr" anchorCtr="0">
            <a:normAutofit/>
          </a:bodyPr>
          <a:lstStyle>
            <a:lvl1pPr>
              <a:defRPr sz="5400" baseline="0">
                <a:solidFill>
                  <a:schemeClr val="tx2"/>
                </a:solidFill>
              </a:defRPr>
            </a:lvl1pPr>
          </a:lstStyle>
          <a:p>
            <a:r>
              <a:rPr lang="en-US" dirty="0" smtClean="0"/>
              <a:t>Click to edit divider slide title  </a:t>
            </a:r>
            <a:endParaRPr lang="en-US" dirty="0"/>
          </a:p>
        </p:txBody>
      </p:sp>
    </p:spTree>
    <p:extLst>
      <p:ext uri="{BB962C8B-B14F-4D97-AF65-F5344CB8AC3E}">
        <p14:creationId xmlns:p14="http://schemas.microsoft.com/office/powerpoint/2010/main" val="4055386972"/>
      </p:ext>
    </p:extLst>
  </p:cSld>
  <p:clrMapOvr>
    <a:masterClrMapping/>
  </p:clrMapOvr>
  <p:transition spd="med">
    <p:wipe dir="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Dell Blue divider slide ">
    <p:bg>
      <p:bgPr>
        <a:solidFill>
          <a:schemeClr val="bg1"/>
        </a:solidFill>
        <a:effectLst/>
      </p:bgPr>
    </p:bg>
    <p:spTree>
      <p:nvGrpSpPr>
        <p:cNvPr id="1" name=""/>
        <p:cNvGrpSpPr/>
        <p:nvPr/>
      </p:nvGrpSpPr>
      <p:grpSpPr>
        <a:xfrm>
          <a:off x="0" y="0"/>
          <a:ext cx="0" cy="0"/>
          <a:chOff x="0" y="0"/>
          <a:chExt cx="0" cy="0"/>
        </a:xfrm>
      </p:grpSpPr>
      <p:sp>
        <p:nvSpPr>
          <p:cNvPr id="7" name="fl" descr="                        Dell - Restricted - Confidential"/>
          <p:cNvSpPr txBox="1"/>
          <p:nvPr userDrawn="1"/>
        </p:nvSpPr>
        <p:spPr>
          <a:xfrm>
            <a:off x="0" y="6617886"/>
            <a:ext cx="9144000" cy="210058"/>
          </a:xfrm>
          <a:prstGeom prst="rect">
            <a:avLst/>
          </a:prstGeom>
          <a:solidFill>
            <a:schemeClr val="bg1"/>
          </a:solidFill>
        </p:spPr>
        <p:txBody>
          <a:bodyPr vert="horz" wrap="square" rtlCol="0">
            <a:spAutoFit/>
          </a:bodyPr>
          <a:lstStyle/>
          <a:p>
            <a:pPr algn="l">
              <a:lnSpc>
                <a:spcPct val="90000"/>
              </a:lnSpc>
              <a:spcBef>
                <a:spcPts val="100"/>
              </a:spcBef>
              <a:spcAft>
                <a:spcPts val="100"/>
              </a:spcAft>
            </a:pPr>
            <a:r>
              <a:rPr lang="en-US" sz="850" b="1" i="0" u="none" baseline="0" dirty="0" smtClean="0">
                <a:solidFill>
                  <a:srgbClr val="7F7F7F"/>
                </a:solidFill>
                <a:latin typeface="museo sans for dell"/>
              </a:rPr>
              <a:t>                        Dell - Restricted - Confidential</a:t>
            </a:r>
          </a:p>
        </p:txBody>
      </p:sp>
      <p:sp>
        <p:nvSpPr>
          <p:cNvPr id="4" name="Title 1"/>
          <p:cNvSpPr>
            <a:spLocks noGrp="1"/>
          </p:cNvSpPr>
          <p:nvPr>
            <p:ph type="title" hasCustomPrompt="1"/>
          </p:nvPr>
        </p:nvSpPr>
        <p:spPr>
          <a:xfrm>
            <a:off x="364632" y="2331028"/>
            <a:ext cx="6850901" cy="1994392"/>
          </a:xfrm>
        </p:spPr>
        <p:txBody>
          <a:bodyPr anchor="ctr" anchorCtr="0">
            <a:normAutofit/>
          </a:bodyPr>
          <a:lstStyle>
            <a:lvl1pPr>
              <a:defRPr sz="5400" baseline="0">
                <a:solidFill>
                  <a:schemeClr val="tx2"/>
                </a:solidFill>
              </a:defRPr>
            </a:lvl1pPr>
          </a:lstStyle>
          <a:p>
            <a:r>
              <a:rPr lang="en-US" dirty="0" smtClean="0"/>
              <a:t>Click to edit divider slide title  </a:t>
            </a:r>
            <a:endParaRPr lang="en-US" dirty="0"/>
          </a:p>
        </p:txBody>
      </p:sp>
      <p:pic>
        <p:nvPicPr>
          <p:cNvPr id="5" name="Picture 9" descr="white"/>
          <p:cNvPicPr>
            <a:picLocks noChangeAspect="1" noChangeArrowheads="1"/>
          </p:cNvPicPr>
          <p:nvPr userDrawn="1"/>
        </p:nvPicPr>
        <p:blipFill>
          <a:blip r:embed="rId2" cstate="screen"/>
          <a:srcRect/>
          <a:stretch>
            <a:fillRect/>
          </a:stretch>
        </p:blipFill>
        <p:spPr bwMode="black">
          <a:xfrm>
            <a:off x="8474442" y="6303863"/>
            <a:ext cx="374043" cy="374043"/>
          </a:xfrm>
          <a:prstGeom prst="rect">
            <a:avLst/>
          </a:prstGeom>
          <a:noFill/>
          <a:ln w="9525">
            <a:noFill/>
            <a:miter lim="800000"/>
            <a:headEnd/>
            <a:tailEnd/>
          </a:ln>
        </p:spPr>
      </p:pic>
    </p:spTree>
    <p:extLst>
      <p:ext uri="{BB962C8B-B14F-4D97-AF65-F5344CB8AC3E}">
        <p14:creationId xmlns:p14="http://schemas.microsoft.com/office/powerpoint/2010/main" val="3610296719"/>
      </p:ext>
    </p:extLst>
  </p:cSld>
  <p:clrMapOvr>
    <a:masterClrMapping/>
  </p:clrMapOvr>
  <p:transition spd="med">
    <p:wipe dir="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Dell Blue foot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53440"/>
          </a:xfrm>
        </p:spPr>
        <p:txBody>
          <a:bodyPr/>
          <a:lstStyle>
            <a:lvl1pPr>
              <a:defRPr baseline="0"/>
            </a:lvl1pPr>
          </a:lstStyle>
          <a:p>
            <a:r>
              <a:rPr lang="en-US" dirty="0" smtClean="0"/>
              <a:t>Click to edit content page title</a:t>
            </a:r>
            <a:endParaRPr lang="en-US" dirty="0"/>
          </a:p>
        </p:txBody>
      </p:sp>
      <p:sp>
        <p:nvSpPr>
          <p:cNvPr id="6" name="Content Placeholder 2"/>
          <p:cNvSpPr>
            <a:spLocks noGrp="1"/>
          </p:cNvSpPr>
          <p:nvPr>
            <p:ph sz="half" idx="1" hasCustomPrompt="1"/>
          </p:nvPr>
        </p:nvSpPr>
        <p:spPr>
          <a:xfrm>
            <a:off x="364632" y="1706880"/>
            <a:ext cx="7924386" cy="42672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086314934"/>
      </p:ext>
    </p:extLst>
  </p:cSld>
  <p:clrMapOvr>
    <a:masterClrMapping/>
  </p:clrMapOvr>
  <p:transition spd="med">
    <p:wipe dir="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Dell Blue footer subhead">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64631" y="1463040"/>
            <a:ext cx="7955280" cy="318456"/>
          </a:xfrm>
        </p:spPr>
        <p:txBody>
          <a:bodyPr/>
          <a:lstStyle>
            <a:lvl1pPr marL="0" indent="0">
              <a:buNone/>
              <a:defRPr b="1"/>
            </a:lvl1pPr>
          </a:lstStyle>
          <a:p>
            <a:pPr lvl="0"/>
            <a:r>
              <a:rPr lang="en-US" dirty="0" smtClean="0"/>
              <a:t>Subhead</a:t>
            </a:r>
            <a:endParaRPr lang="en-US" dirty="0"/>
          </a:p>
        </p:txBody>
      </p:sp>
      <p:sp>
        <p:nvSpPr>
          <p:cNvPr id="2" name="Title 1"/>
          <p:cNvSpPr>
            <a:spLocks noGrp="1"/>
          </p:cNvSpPr>
          <p:nvPr>
            <p:ph type="title" hasCustomPrompt="1"/>
          </p:nvPr>
        </p:nvSpPr>
        <p:spPr>
          <a:xfrm>
            <a:off x="364631" y="362513"/>
            <a:ext cx="7955280" cy="853440"/>
          </a:xfrm>
        </p:spPr>
        <p:txBody>
          <a:bodyPr>
            <a:normAutofit/>
          </a:bodyPr>
          <a:lstStyle>
            <a:lvl1pPr>
              <a:defRPr baseline="0"/>
            </a:lvl1pPr>
          </a:lstStyle>
          <a:p>
            <a:r>
              <a:rPr lang="en-US" dirty="0" smtClean="0"/>
              <a:t>Click to edit content page title </a:t>
            </a:r>
            <a:endParaRPr lang="en-US" dirty="0"/>
          </a:p>
        </p:txBody>
      </p:sp>
      <p:sp>
        <p:nvSpPr>
          <p:cNvPr id="6" name="Content Placeholder 2"/>
          <p:cNvSpPr>
            <a:spLocks noGrp="1"/>
          </p:cNvSpPr>
          <p:nvPr>
            <p:ph sz="half" idx="1" hasCustomPrompt="1"/>
          </p:nvPr>
        </p:nvSpPr>
        <p:spPr>
          <a:xfrm>
            <a:off x="356403" y="2072640"/>
            <a:ext cx="7955280" cy="402336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582375755"/>
      </p:ext>
    </p:extLst>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53440"/>
          </a:xfrm>
        </p:spPr>
        <p:txBody>
          <a:bodyPr/>
          <a:lstStyle>
            <a:lvl1pPr>
              <a:defRPr baseline="0"/>
            </a:lvl1pPr>
          </a:lstStyle>
          <a:p>
            <a:r>
              <a:rPr lang="en-US" dirty="0" smtClean="0"/>
              <a:t>Click to edit content page title</a:t>
            </a:r>
            <a:endParaRPr lang="en-US" dirty="0"/>
          </a:p>
        </p:txBody>
      </p:sp>
      <p:sp>
        <p:nvSpPr>
          <p:cNvPr id="6" name="Content Placeholder 2"/>
          <p:cNvSpPr>
            <a:spLocks noGrp="1"/>
          </p:cNvSpPr>
          <p:nvPr>
            <p:ph sz="half" idx="1" hasCustomPrompt="1"/>
          </p:nvPr>
        </p:nvSpPr>
        <p:spPr>
          <a:xfrm>
            <a:off x="364632" y="1706880"/>
            <a:ext cx="7924386" cy="42672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078062111"/>
      </p:ext>
    </p:extLst>
  </p:cSld>
  <p:clrMapOvr>
    <a:masterClrMapping/>
  </p:clrMapOvr>
  <p:transition spd="med">
    <p:wipe dir="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ith Dell Blue footer two column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53440"/>
          </a:xfrm>
        </p:spPr>
        <p:txBody>
          <a:bodyPr/>
          <a:lstStyle>
            <a:lvl1pPr>
              <a:defRPr/>
            </a:lvl1pPr>
          </a:lstStyle>
          <a:p>
            <a:r>
              <a:rPr lang="en-US" dirty="0" smtClean="0"/>
              <a:t>Click to edit content page title</a:t>
            </a:r>
            <a:endParaRPr lang="en-US" dirty="0"/>
          </a:p>
        </p:txBody>
      </p:sp>
      <p:sp>
        <p:nvSpPr>
          <p:cNvPr id="6" name="Content Placeholder 2"/>
          <p:cNvSpPr>
            <a:spLocks noGrp="1"/>
          </p:cNvSpPr>
          <p:nvPr>
            <p:ph sz="half" idx="13" hasCustomPrompt="1"/>
          </p:nvPr>
        </p:nvSpPr>
        <p:spPr>
          <a:xfrm>
            <a:off x="364632" y="1706880"/>
            <a:ext cx="384048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7" name="Content Placeholder 2"/>
          <p:cNvSpPr>
            <a:spLocks noGrp="1"/>
          </p:cNvSpPr>
          <p:nvPr>
            <p:ph sz="half" idx="14" hasCustomPrompt="1"/>
          </p:nvPr>
        </p:nvSpPr>
        <p:spPr>
          <a:xfrm>
            <a:off x="4479432" y="1706880"/>
            <a:ext cx="384048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919170122"/>
      </p:ext>
    </p:extLst>
  </p:cSld>
  <p:clrMapOvr>
    <a:masterClrMapping/>
  </p:clrMapOvr>
  <p:transition spd="med">
    <p:wipe dir="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with Dell Blue footer left margin ">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67094" y="365759"/>
            <a:ext cx="4938685" cy="853440"/>
          </a:xfrm>
        </p:spPr>
        <p:txBody>
          <a:bodyPr/>
          <a:lstStyle>
            <a:lvl1pPr>
              <a:defRPr/>
            </a:lvl1pPr>
          </a:lstStyle>
          <a:p>
            <a:r>
              <a:rPr lang="en-US" dirty="0" smtClean="0"/>
              <a:t>Click to edit content page title</a:t>
            </a:r>
            <a:endParaRPr lang="en-US" dirty="0"/>
          </a:p>
        </p:txBody>
      </p:sp>
      <p:sp>
        <p:nvSpPr>
          <p:cNvPr id="8" name="Content Placeholder 2"/>
          <p:cNvSpPr>
            <a:spLocks noGrp="1"/>
          </p:cNvSpPr>
          <p:nvPr>
            <p:ph sz="half" idx="13" hasCustomPrompt="1"/>
          </p:nvPr>
        </p:nvSpPr>
        <p:spPr>
          <a:xfrm>
            <a:off x="364632" y="1706880"/>
            <a:ext cx="428386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60437661"/>
      </p:ext>
    </p:extLst>
  </p:cSld>
  <p:clrMapOvr>
    <a:masterClrMapping/>
  </p:clrMapOvr>
  <p:transition spd="med">
    <p:wipe dir="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with Dell Blue footer left margin with subhead">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4631" y="365760"/>
            <a:ext cx="5076613" cy="443199"/>
          </a:xfrm>
        </p:spPr>
        <p:txBody>
          <a:bodyPr/>
          <a:lstStyle>
            <a:lvl1pPr>
              <a:defRPr baseline="0"/>
            </a:lvl1pPr>
          </a:lstStyle>
          <a:p>
            <a:r>
              <a:rPr lang="en-US" dirty="0" smtClean="0"/>
              <a:t>Click to edit content page title</a:t>
            </a:r>
            <a:endParaRPr lang="en-US" dirty="0"/>
          </a:p>
        </p:txBody>
      </p:sp>
      <p:sp>
        <p:nvSpPr>
          <p:cNvPr id="6" name="Content Placeholder 2"/>
          <p:cNvSpPr>
            <a:spLocks noGrp="1"/>
          </p:cNvSpPr>
          <p:nvPr>
            <p:ph sz="half" idx="1" hasCustomPrompt="1"/>
          </p:nvPr>
        </p:nvSpPr>
        <p:spPr>
          <a:xfrm>
            <a:off x="364632" y="1706880"/>
            <a:ext cx="4297680" cy="42672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5" name="Text Placeholder 7"/>
          <p:cNvSpPr>
            <a:spLocks noGrp="1"/>
          </p:cNvSpPr>
          <p:nvPr>
            <p:ph type="body" sz="quarter" idx="10" hasCustomPrompt="1"/>
          </p:nvPr>
        </p:nvSpPr>
        <p:spPr>
          <a:xfrm>
            <a:off x="364632" y="1092200"/>
            <a:ext cx="4297680" cy="318456"/>
          </a:xfrm>
        </p:spPr>
        <p:txBody>
          <a:bodyPr/>
          <a:lstStyle>
            <a:lvl1pPr marL="0" indent="0">
              <a:buNone/>
              <a:defRPr b="1"/>
            </a:lvl1pPr>
          </a:lstStyle>
          <a:p>
            <a:pPr lvl="0"/>
            <a:r>
              <a:rPr lang="en-US" dirty="0" smtClean="0"/>
              <a:t>Subhead</a:t>
            </a:r>
            <a:endParaRPr lang="en-US" dirty="0"/>
          </a:p>
        </p:txBody>
      </p:sp>
    </p:spTree>
    <p:extLst>
      <p:ext uri="{BB962C8B-B14F-4D97-AF65-F5344CB8AC3E}">
        <p14:creationId xmlns:p14="http://schemas.microsoft.com/office/powerpoint/2010/main" val="1589096633"/>
      </p:ext>
    </p:extLst>
  </p:cSld>
  <p:clrMapOvr>
    <a:masterClrMapping/>
  </p:clrMapOvr>
  <p:transition spd="med">
    <p:wipe dir="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with Dell Blue footer left margin with subhead and two lin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4632" y="365761"/>
            <a:ext cx="4297680" cy="886396"/>
          </a:xfrm>
        </p:spPr>
        <p:txBody>
          <a:bodyPr/>
          <a:lstStyle>
            <a:lvl1pPr>
              <a:defRPr baseline="0"/>
            </a:lvl1pPr>
          </a:lstStyle>
          <a:p>
            <a:r>
              <a:rPr lang="en-US" dirty="0" smtClean="0"/>
              <a:t>Click to edit content </a:t>
            </a:r>
            <a:br>
              <a:rPr lang="en-US" dirty="0" smtClean="0"/>
            </a:br>
            <a:r>
              <a:rPr lang="en-US" dirty="0" smtClean="0"/>
              <a:t>page title</a:t>
            </a:r>
            <a:endParaRPr lang="en-US" dirty="0"/>
          </a:p>
        </p:txBody>
      </p:sp>
      <p:sp>
        <p:nvSpPr>
          <p:cNvPr id="6" name="Content Placeholder 2"/>
          <p:cNvSpPr>
            <a:spLocks noGrp="1"/>
          </p:cNvSpPr>
          <p:nvPr>
            <p:ph sz="half" idx="1" hasCustomPrompt="1"/>
          </p:nvPr>
        </p:nvSpPr>
        <p:spPr>
          <a:xfrm>
            <a:off x="364632" y="2072640"/>
            <a:ext cx="4297680" cy="402336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5" name="Text Placeholder 7"/>
          <p:cNvSpPr>
            <a:spLocks noGrp="1"/>
          </p:cNvSpPr>
          <p:nvPr>
            <p:ph type="body" sz="quarter" idx="10" hasCustomPrompt="1"/>
          </p:nvPr>
        </p:nvSpPr>
        <p:spPr>
          <a:xfrm>
            <a:off x="364632" y="1484464"/>
            <a:ext cx="4297680" cy="318456"/>
          </a:xfrm>
        </p:spPr>
        <p:txBody>
          <a:bodyPr/>
          <a:lstStyle>
            <a:lvl1pPr marL="0" indent="0">
              <a:buNone/>
              <a:defRPr b="1"/>
            </a:lvl1pPr>
          </a:lstStyle>
          <a:p>
            <a:pPr lvl="0"/>
            <a:r>
              <a:rPr lang="en-US" dirty="0" smtClean="0"/>
              <a:t>Subhead</a:t>
            </a:r>
            <a:endParaRPr lang="en-US" dirty="0"/>
          </a:p>
        </p:txBody>
      </p:sp>
    </p:spTree>
    <p:extLst>
      <p:ext uri="{BB962C8B-B14F-4D97-AF65-F5344CB8AC3E}">
        <p14:creationId xmlns:p14="http://schemas.microsoft.com/office/powerpoint/2010/main" val="1976090022"/>
      </p:ext>
    </p:extLst>
  </p:cSld>
  <p:clrMapOvr>
    <a:masterClrMapping/>
  </p:clrMapOvr>
  <p:transition spd="med">
    <p:wipe dir="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with Dell Blue footer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86396"/>
          </a:xfrm>
        </p:spPr>
        <p:txBody>
          <a:bodyPr/>
          <a:lstStyle>
            <a:lvl1pPr>
              <a:defRPr/>
            </a:lvl1pPr>
          </a:lstStyle>
          <a:p>
            <a:r>
              <a:rPr lang="en-US" dirty="0" smtClean="0"/>
              <a:t>Click to edit content page title</a:t>
            </a:r>
            <a:endParaRPr lang="en-US" dirty="0"/>
          </a:p>
        </p:txBody>
      </p:sp>
    </p:spTree>
    <p:extLst>
      <p:ext uri="{BB962C8B-B14F-4D97-AF65-F5344CB8AC3E}">
        <p14:creationId xmlns:p14="http://schemas.microsoft.com/office/powerpoint/2010/main" val="3454139426"/>
      </p:ext>
    </p:extLst>
  </p:cSld>
  <p:clrMapOvr>
    <a:masterClrMapping/>
  </p:clrMapOvr>
  <p:transition spd="med">
    <p:wipe dir="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Image with Dell Blue footer ">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6726303"/>
            <a:ext cx="9144000" cy="131697"/>
          </a:xfrm>
          <a:prstGeom prst="rect">
            <a:avLst/>
          </a:prstGeom>
          <a:solidFill>
            <a:srgbClr val="0085C3"/>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Tree>
    <p:extLst>
      <p:ext uri="{BB962C8B-B14F-4D97-AF65-F5344CB8AC3E}">
        <p14:creationId xmlns:p14="http://schemas.microsoft.com/office/powerpoint/2010/main" val="2392889993"/>
      </p:ext>
    </p:extLst>
  </p:cSld>
  <p:clrMapOvr>
    <a:masterClrMapping/>
  </p:clrMapOvr>
  <p:transition spd="med">
    <p:wipe dir="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Dell Gray divider slide">
    <p:bg>
      <p:bgPr>
        <a:solidFill>
          <a:srgbClr val="AAAAAA"/>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364632" y="2331028"/>
            <a:ext cx="6850901" cy="1994392"/>
          </a:xfrm>
        </p:spPr>
        <p:txBody>
          <a:bodyPr anchor="ctr" anchorCtr="0">
            <a:normAutofit/>
          </a:bodyPr>
          <a:lstStyle>
            <a:lvl1pPr>
              <a:defRPr sz="5400" baseline="0">
                <a:solidFill>
                  <a:schemeClr val="tx2"/>
                </a:solidFill>
              </a:defRPr>
            </a:lvl1pPr>
          </a:lstStyle>
          <a:p>
            <a:r>
              <a:rPr lang="en-US" dirty="0" smtClean="0"/>
              <a:t>Click to edit divider slide title  </a:t>
            </a:r>
            <a:endParaRPr lang="en-US" dirty="0"/>
          </a:p>
        </p:txBody>
      </p:sp>
      <p:pic>
        <p:nvPicPr>
          <p:cNvPr id="5" name="Picture 9" descr="white"/>
          <p:cNvPicPr>
            <a:picLocks noChangeAspect="1" noChangeArrowheads="1"/>
          </p:cNvPicPr>
          <p:nvPr userDrawn="1"/>
        </p:nvPicPr>
        <p:blipFill>
          <a:blip r:embed="rId2" cstate="screen"/>
          <a:srcRect/>
          <a:stretch>
            <a:fillRect/>
          </a:stretch>
        </p:blipFill>
        <p:spPr bwMode="black">
          <a:xfrm>
            <a:off x="8301538" y="5974411"/>
            <a:ext cx="550664" cy="550664"/>
          </a:xfrm>
          <a:prstGeom prst="rect">
            <a:avLst/>
          </a:prstGeom>
          <a:noFill/>
          <a:ln w="9525">
            <a:noFill/>
            <a:miter lim="800000"/>
            <a:headEnd/>
            <a:tailEnd/>
          </a:ln>
        </p:spPr>
      </p:pic>
    </p:spTree>
    <p:extLst>
      <p:ext uri="{BB962C8B-B14F-4D97-AF65-F5344CB8AC3E}">
        <p14:creationId xmlns:p14="http://schemas.microsoft.com/office/powerpoint/2010/main" val="3265548423"/>
      </p:ext>
    </p:extLst>
  </p:cSld>
  <p:clrMapOvr>
    <a:masterClrMapping/>
  </p:clrMapOvr>
  <p:transition spd="med">
    <p:wipe dir="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with Dell Gray foot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53440"/>
          </a:xfrm>
        </p:spPr>
        <p:txBody>
          <a:bodyPr/>
          <a:lstStyle>
            <a:lvl1pPr>
              <a:defRPr baseline="0"/>
            </a:lvl1pPr>
          </a:lstStyle>
          <a:p>
            <a:r>
              <a:rPr lang="en-US" dirty="0" smtClean="0"/>
              <a:t>Click to edit content page title</a:t>
            </a:r>
            <a:endParaRPr lang="en-US" dirty="0"/>
          </a:p>
        </p:txBody>
      </p:sp>
      <p:sp>
        <p:nvSpPr>
          <p:cNvPr id="6" name="Content Placeholder 2"/>
          <p:cNvSpPr>
            <a:spLocks noGrp="1"/>
          </p:cNvSpPr>
          <p:nvPr>
            <p:ph sz="half" idx="1" hasCustomPrompt="1"/>
          </p:nvPr>
        </p:nvSpPr>
        <p:spPr>
          <a:xfrm>
            <a:off x="364632" y="1706880"/>
            <a:ext cx="7924386" cy="42672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98257260"/>
      </p:ext>
    </p:extLst>
  </p:cSld>
  <p:clrMapOvr>
    <a:masterClrMapping/>
  </p:clrMapOvr>
  <p:transition spd="med">
    <p:wipe dir="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with Dell Gray footer with subhead">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64631" y="1463040"/>
            <a:ext cx="7955280" cy="318456"/>
          </a:xfrm>
        </p:spPr>
        <p:txBody>
          <a:bodyPr/>
          <a:lstStyle>
            <a:lvl1pPr marL="0" indent="0">
              <a:buNone/>
              <a:defRPr b="1"/>
            </a:lvl1pPr>
          </a:lstStyle>
          <a:p>
            <a:pPr lvl="0"/>
            <a:r>
              <a:rPr lang="en-US" dirty="0" smtClean="0"/>
              <a:t>Subhead</a:t>
            </a:r>
            <a:endParaRPr lang="en-US" dirty="0"/>
          </a:p>
        </p:txBody>
      </p:sp>
      <p:sp>
        <p:nvSpPr>
          <p:cNvPr id="2" name="Title 1"/>
          <p:cNvSpPr>
            <a:spLocks noGrp="1"/>
          </p:cNvSpPr>
          <p:nvPr>
            <p:ph type="title" hasCustomPrompt="1"/>
          </p:nvPr>
        </p:nvSpPr>
        <p:spPr>
          <a:xfrm>
            <a:off x="364631" y="362513"/>
            <a:ext cx="7955280" cy="853440"/>
          </a:xfrm>
        </p:spPr>
        <p:txBody>
          <a:bodyPr>
            <a:normAutofit/>
          </a:bodyPr>
          <a:lstStyle>
            <a:lvl1pPr>
              <a:defRPr baseline="0"/>
            </a:lvl1pPr>
          </a:lstStyle>
          <a:p>
            <a:r>
              <a:rPr lang="en-US" dirty="0" smtClean="0"/>
              <a:t>Click to edit content page title </a:t>
            </a:r>
            <a:endParaRPr lang="en-US" dirty="0"/>
          </a:p>
        </p:txBody>
      </p:sp>
      <p:sp>
        <p:nvSpPr>
          <p:cNvPr id="6" name="Content Placeholder 2"/>
          <p:cNvSpPr>
            <a:spLocks noGrp="1"/>
          </p:cNvSpPr>
          <p:nvPr>
            <p:ph sz="half" idx="1" hasCustomPrompt="1"/>
          </p:nvPr>
        </p:nvSpPr>
        <p:spPr>
          <a:xfrm>
            <a:off x="356403" y="2072640"/>
            <a:ext cx="7955280" cy="402336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542729305"/>
      </p:ext>
    </p:extLst>
  </p:cSld>
  <p:clrMapOvr>
    <a:masterClrMapping/>
  </p:clrMapOvr>
  <p:transition spd="med">
    <p:wipe dir="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with Dell Gray footer two column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53440"/>
          </a:xfrm>
        </p:spPr>
        <p:txBody>
          <a:bodyPr/>
          <a:lstStyle>
            <a:lvl1pPr>
              <a:defRPr/>
            </a:lvl1pPr>
          </a:lstStyle>
          <a:p>
            <a:r>
              <a:rPr lang="en-US" dirty="0" smtClean="0"/>
              <a:t>Click to edit content page title</a:t>
            </a:r>
            <a:endParaRPr lang="en-US" dirty="0"/>
          </a:p>
        </p:txBody>
      </p:sp>
      <p:sp>
        <p:nvSpPr>
          <p:cNvPr id="6" name="Content Placeholder 2"/>
          <p:cNvSpPr>
            <a:spLocks noGrp="1"/>
          </p:cNvSpPr>
          <p:nvPr>
            <p:ph sz="half" idx="13" hasCustomPrompt="1"/>
          </p:nvPr>
        </p:nvSpPr>
        <p:spPr>
          <a:xfrm>
            <a:off x="364632" y="1706880"/>
            <a:ext cx="384048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7" name="Content Placeholder 2"/>
          <p:cNvSpPr>
            <a:spLocks noGrp="1"/>
          </p:cNvSpPr>
          <p:nvPr>
            <p:ph sz="half" idx="14" hasCustomPrompt="1"/>
          </p:nvPr>
        </p:nvSpPr>
        <p:spPr>
          <a:xfrm>
            <a:off x="4479432" y="1706880"/>
            <a:ext cx="384048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594846606"/>
      </p:ext>
    </p:extLst>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subhead">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64631" y="1463040"/>
            <a:ext cx="7955280" cy="318456"/>
          </a:xfrm>
        </p:spPr>
        <p:txBody>
          <a:bodyPr/>
          <a:lstStyle>
            <a:lvl1pPr marL="0" indent="0">
              <a:buNone/>
              <a:defRPr b="1"/>
            </a:lvl1pPr>
          </a:lstStyle>
          <a:p>
            <a:pPr lvl="0"/>
            <a:r>
              <a:rPr lang="en-US" dirty="0" smtClean="0"/>
              <a:t>Subhead</a:t>
            </a:r>
            <a:endParaRPr lang="en-US" dirty="0"/>
          </a:p>
        </p:txBody>
      </p:sp>
      <p:sp>
        <p:nvSpPr>
          <p:cNvPr id="2" name="Title 1"/>
          <p:cNvSpPr>
            <a:spLocks noGrp="1"/>
          </p:cNvSpPr>
          <p:nvPr>
            <p:ph type="title" hasCustomPrompt="1"/>
          </p:nvPr>
        </p:nvSpPr>
        <p:spPr>
          <a:xfrm>
            <a:off x="364631" y="362513"/>
            <a:ext cx="7955280" cy="853440"/>
          </a:xfrm>
        </p:spPr>
        <p:txBody>
          <a:bodyPr>
            <a:normAutofit/>
          </a:bodyPr>
          <a:lstStyle>
            <a:lvl1pPr>
              <a:defRPr baseline="0"/>
            </a:lvl1pPr>
          </a:lstStyle>
          <a:p>
            <a:r>
              <a:rPr lang="en-US" dirty="0" smtClean="0"/>
              <a:t>Click to edit content page title </a:t>
            </a:r>
            <a:endParaRPr lang="en-US" dirty="0"/>
          </a:p>
        </p:txBody>
      </p:sp>
      <p:sp>
        <p:nvSpPr>
          <p:cNvPr id="6" name="Content Placeholder 2"/>
          <p:cNvSpPr>
            <a:spLocks noGrp="1"/>
          </p:cNvSpPr>
          <p:nvPr>
            <p:ph sz="half" idx="1" hasCustomPrompt="1"/>
          </p:nvPr>
        </p:nvSpPr>
        <p:spPr>
          <a:xfrm>
            <a:off x="356403" y="2072640"/>
            <a:ext cx="7955280" cy="402336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254111004"/>
      </p:ext>
    </p:extLst>
  </p:cSld>
  <p:clrMapOvr>
    <a:masterClrMapping/>
  </p:clrMapOvr>
  <p:transition spd="med">
    <p:wipe dir="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 with Dell Gray footer left margin ">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67094" y="365759"/>
            <a:ext cx="4285279" cy="853440"/>
          </a:xfrm>
        </p:spPr>
        <p:txBody>
          <a:bodyPr/>
          <a:lstStyle>
            <a:lvl1pPr>
              <a:defRPr/>
            </a:lvl1pPr>
          </a:lstStyle>
          <a:p>
            <a:r>
              <a:rPr lang="en-US" dirty="0" smtClean="0"/>
              <a:t>Click to edit content page title</a:t>
            </a:r>
            <a:endParaRPr lang="en-US" dirty="0"/>
          </a:p>
        </p:txBody>
      </p:sp>
      <p:sp>
        <p:nvSpPr>
          <p:cNvPr id="8" name="Content Placeholder 2"/>
          <p:cNvSpPr>
            <a:spLocks noGrp="1"/>
          </p:cNvSpPr>
          <p:nvPr>
            <p:ph sz="half" idx="13" hasCustomPrompt="1"/>
          </p:nvPr>
        </p:nvSpPr>
        <p:spPr>
          <a:xfrm>
            <a:off x="364632" y="1706880"/>
            <a:ext cx="428386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304837059"/>
      </p:ext>
    </p:extLst>
  </p:cSld>
  <p:clrMapOvr>
    <a:masterClrMapping/>
  </p:clrMapOvr>
  <p:transition spd="med">
    <p:wipe dir="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 with Dell Gray footer left margin with subhead">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4631" y="365760"/>
            <a:ext cx="6058747" cy="443199"/>
          </a:xfrm>
        </p:spPr>
        <p:txBody>
          <a:bodyPr/>
          <a:lstStyle>
            <a:lvl1pPr>
              <a:defRPr baseline="0"/>
            </a:lvl1pPr>
          </a:lstStyle>
          <a:p>
            <a:r>
              <a:rPr lang="en-US" dirty="0" smtClean="0"/>
              <a:t>Click to edit content page title</a:t>
            </a:r>
            <a:endParaRPr lang="en-US" dirty="0"/>
          </a:p>
        </p:txBody>
      </p:sp>
      <p:sp>
        <p:nvSpPr>
          <p:cNvPr id="6" name="Content Placeholder 2"/>
          <p:cNvSpPr>
            <a:spLocks noGrp="1"/>
          </p:cNvSpPr>
          <p:nvPr>
            <p:ph sz="half" idx="1" hasCustomPrompt="1"/>
          </p:nvPr>
        </p:nvSpPr>
        <p:spPr>
          <a:xfrm>
            <a:off x="364632" y="1706880"/>
            <a:ext cx="4297680" cy="42672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5" name="Text Placeholder 7"/>
          <p:cNvSpPr>
            <a:spLocks noGrp="1"/>
          </p:cNvSpPr>
          <p:nvPr>
            <p:ph type="body" sz="quarter" idx="10" hasCustomPrompt="1"/>
          </p:nvPr>
        </p:nvSpPr>
        <p:spPr>
          <a:xfrm>
            <a:off x="364632" y="1092200"/>
            <a:ext cx="4297680" cy="318456"/>
          </a:xfrm>
        </p:spPr>
        <p:txBody>
          <a:bodyPr/>
          <a:lstStyle>
            <a:lvl1pPr marL="0" indent="0">
              <a:buNone/>
              <a:defRPr b="1">
                <a:solidFill>
                  <a:srgbClr val="AAAAAA"/>
                </a:solidFill>
              </a:defRPr>
            </a:lvl1pPr>
          </a:lstStyle>
          <a:p>
            <a:pPr lvl="0"/>
            <a:r>
              <a:rPr lang="en-US" dirty="0" smtClean="0"/>
              <a:t>Subhead</a:t>
            </a:r>
            <a:endParaRPr lang="en-US" dirty="0"/>
          </a:p>
        </p:txBody>
      </p:sp>
    </p:spTree>
    <p:extLst>
      <p:ext uri="{BB962C8B-B14F-4D97-AF65-F5344CB8AC3E}">
        <p14:creationId xmlns:p14="http://schemas.microsoft.com/office/powerpoint/2010/main" val="1076650276"/>
      </p:ext>
    </p:extLst>
  </p:cSld>
  <p:clrMapOvr>
    <a:masterClrMapping/>
  </p:clrMapOvr>
  <p:transition spd="med">
    <p:wipe dir="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with Dell Gray footer left margin with subhead and two lin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4632" y="365761"/>
            <a:ext cx="4297680" cy="886396"/>
          </a:xfrm>
        </p:spPr>
        <p:txBody>
          <a:bodyPr/>
          <a:lstStyle>
            <a:lvl1pPr>
              <a:defRPr baseline="0"/>
            </a:lvl1pPr>
          </a:lstStyle>
          <a:p>
            <a:r>
              <a:rPr lang="en-US" dirty="0" smtClean="0"/>
              <a:t>Click to edit content </a:t>
            </a:r>
            <a:br>
              <a:rPr lang="en-US" dirty="0" smtClean="0"/>
            </a:br>
            <a:r>
              <a:rPr lang="en-US" dirty="0" smtClean="0"/>
              <a:t>page title</a:t>
            </a:r>
            <a:endParaRPr lang="en-US" dirty="0"/>
          </a:p>
        </p:txBody>
      </p:sp>
      <p:sp>
        <p:nvSpPr>
          <p:cNvPr id="6" name="Content Placeholder 2"/>
          <p:cNvSpPr>
            <a:spLocks noGrp="1"/>
          </p:cNvSpPr>
          <p:nvPr>
            <p:ph sz="half" idx="1" hasCustomPrompt="1"/>
          </p:nvPr>
        </p:nvSpPr>
        <p:spPr>
          <a:xfrm>
            <a:off x="364632" y="2072640"/>
            <a:ext cx="4297680" cy="402336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5" name="Text Placeholder 7"/>
          <p:cNvSpPr>
            <a:spLocks noGrp="1"/>
          </p:cNvSpPr>
          <p:nvPr>
            <p:ph type="body" sz="quarter" idx="10" hasCustomPrompt="1"/>
          </p:nvPr>
        </p:nvSpPr>
        <p:spPr>
          <a:xfrm>
            <a:off x="364632" y="1484464"/>
            <a:ext cx="4297680" cy="318456"/>
          </a:xfrm>
        </p:spPr>
        <p:txBody>
          <a:bodyPr/>
          <a:lstStyle>
            <a:lvl1pPr marL="0" indent="0">
              <a:buNone/>
              <a:defRPr b="1">
                <a:solidFill>
                  <a:srgbClr val="AAAAAA"/>
                </a:solidFill>
              </a:defRPr>
            </a:lvl1pPr>
          </a:lstStyle>
          <a:p>
            <a:pPr lvl="0"/>
            <a:r>
              <a:rPr lang="en-US" dirty="0" smtClean="0"/>
              <a:t>Subhead</a:t>
            </a:r>
            <a:endParaRPr lang="en-US" dirty="0"/>
          </a:p>
        </p:txBody>
      </p:sp>
    </p:spTree>
    <p:extLst>
      <p:ext uri="{BB962C8B-B14F-4D97-AF65-F5344CB8AC3E}">
        <p14:creationId xmlns:p14="http://schemas.microsoft.com/office/powerpoint/2010/main" val="1413799226"/>
      </p:ext>
    </p:extLst>
  </p:cSld>
  <p:clrMapOvr>
    <a:masterClrMapping/>
  </p:clrMapOvr>
  <p:transition spd="med">
    <p:wipe dir="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with Dell Gray footer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86396"/>
          </a:xfrm>
        </p:spPr>
        <p:txBody>
          <a:bodyPr/>
          <a:lstStyle>
            <a:lvl1pPr>
              <a:defRPr/>
            </a:lvl1pPr>
          </a:lstStyle>
          <a:p>
            <a:r>
              <a:rPr lang="en-US" dirty="0" smtClean="0"/>
              <a:t>Click to edit content page title</a:t>
            </a:r>
            <a:endParaRPr lang="en-US" dirty="0"/>
          </a:p>
        </p:txBody>
      </p:sp>
    </p:spTree>
    <p:extLst>
      <p:ext uri="{BB962C8B-B14F-4D97-AF65-F5344CB8AC3E}">
        <p14:creationId xmlns:p14="http://schemas.microsoft.com/office/powerpoint/2010/main" val="3947609289"/>
      </p:ext>
    </p:extLst>
  </p:cSld>
  <p:clrMapOvr>
    <a:masterClrMapping/>
  </p:clrMapOvr>
  <p:transition spd="med">
    <p:wipe dir="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Image with Dell Gray footer ">
    <p:bg>
      <p:bgPr>
        <a:blipFill dpi="0" rotWithShape="1">
          <a:blip r:embed="rId2">
            <a:lum/>
          </a:blip>
          <a:srcRect/>
          <a:stretch>
            <a:fillRect l="-7000" r="-7000"/>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6726303"/>
            <a:ext cx="9144000" cy="131697"/>
          </a:xfrm>
          <a:prstGeom prst="rect">
            <a:avLst/>
          </a:prstGeom>
          <a:solidFill>
            <a:srgbClr val="AAAAAA"/>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Tree>
    <p:extLst>
      <p:ext uri="{BB962C8B-B14F-4D97-AF65-F5344CB8AC3E}">
        <p14:creationId xmlns:p14="http://schemas.microsoft.com/office/powerpoint/2010/main" val="3106597896"/>
      </p:ext>
    </p:extLst>
  </p:cSld>
  <p:clrMapOvr>
    <a:masterClrMapping/>
  </p:clrMapOvr>
  <p:transition spd="med">
    <p:wipe dir="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ell Dark Blue divider slide">
    <p:bg>
      <p:bgPr>
        <a:solidFill>
          <a:srgbClr val="00447C"/>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364632" y="2331028"/>
            <a:ext cx="6850901" cy="1994392"/>
          </a:xfrm>
        </p:spPr>
        <p:txBody>
          <a:bodyPr anchor="ctr" anchorCtr="0">
            <a:normAutofit/>
          </a:bodyPr>
          <a:lstStyle>
            <a:lvl1pPr>
              <a:defRPr sz="5400" baseline="0">
                <a:solidFill>
                  <a:schemeClr val="tx2"/>
                </a:solidFill>
              </a:defRPr>
            </a:lvl1pPr>
          </a:lstStyle>
          <a:p>
            <a:r>
              <a:rPr lang="en-US" dirty="0" smtClean="0"/>
              <a:t>Click to edit divider slide title  </a:t>
            </a:r>
            <a:endParaRPr lang="en-US" dirty="0"/>
          </a:p>
        </p:txBody>
      </p:sp>
      <p:pic>
        <p:nvPicPr>
          <p:cNvPr id="5" name="Picture 9" descr="white"/>
          <p:cNvPicPr>
            <a:picLocks noChangeAspect="1" noChangeArrowheads="1"/>
          </p:cNvPicPr>
          <p:nvPr userDrawn="1"/>
        </p:nvPicPr>
        <p:blipFill>
          <a:blip r:embed="rId2" cstate="screen"/>
          <a:srcRect/>
          <a:stretch>
            <a:fillRect/>
          </a:stretch>
        </p:blipFill>
        <p:spPr bwMode="black">
          <a:xfrm>
            <a:off x="8301346" y="5971495"/>
            <a:ext cx="550664" cy="550664"/>
          </a:xfrm>
          <a:prstGeom prst="rect">
            <a:avLst/>
          </a:prstGeom>
          <a:noFill/>
          <a:ln w="9525">
            <a:noFill/>
            <a:miter lim="800000"/>
            <a:headEnd/>
            <a:tailEnd/>
          </a:ln>
        </p:spPr>
      </p:pic>
    </p:spTree>
    <p:extLst>
      <p:ext uri="{BB962C8B-B14F-4D97-AF65-F5344CB8AC3E}">
        <p14:creationId xmlns:p14="http://schemas.microsoft.com/office/powerpoint/2010/main" val="1994142162"/>
      </p:ext>
    </p:extLst>
  </p:cSld>
  <p:clrMapOvr>
    <a:masterClrMapping/>
  </p:clrMapOvr>
  <p:transition spd="med">
    <p:wipe dir="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ntent with Dell Dark Blue foot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53440"/>
          </a:xfrm>
        </p:spPr>
        <p:txBody>
          <a:bodyPr/>
          <a:lstStyle>
            <a:lvl1pPr>
              <a:defRPr baseline="0"/>
            </a:lvl1pPr>
          </a:lstStyle>
          <a:p>
            <a:r>
              <a:rPr lang="en-US" dirty="0" smtClean="0"/>
              <a:t>Click to edit content page title</a:t>
            </a:r>
            <a:endParaRPr lang="en-US" dirty="0"/>
          </a:p>
        </p:txBody>
      </p:sp>
      <p:sp>
        <p:nvSpPr>
          <p:cNvPr id="6" name="Content Placeholder 2"/>
          <p:cNvSpPr>
            <a:spLocks noGrp="1"/>
          </p:cNvSpPr>
          <p:nvPr>
            <p:ph sz="half" idx="1" hasCustomPrompt="1"/>
          </p:nvPr>
        </p:nvSpPr>
        <p:spPr>
          <a:xfrm>
            <a:off x="364632" y="1706880"/>
            <a:ext cx="7924386" cy="42672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861504521"/>
      </p:ext>
    </p:extLst>
  </p:cSld>
  <p:clrMapOvr>
    <a:masterClrMapping/>
  </p:clrMapOvr>
  <p:transition spd="med">
    <p:wipe dir="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ntent with Dell Dark Blue footer with subhead">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64631" y="1463040"/>
            <a:ext cx="7955280" cy="318456"/>
          </a:xfrm>
        </p:spPr>
        <p:txBody>
          <a:bodyPr/>
          <a:lstStyle>
            <a:lvl1pPr marL="0" indent="0">
              <a:buNone/>
              <a:defRPr b="1"/>
            </a:lvl1pPr>
          </a:lstStyle>
          <a:p>
            <a:pPr lvl="0"/>
            <a:r>
              <a:rPr lang="en-US" dirty="0" smtClean="0"/>
              <a:t>Subhead</a:t>
            </a:r>
            <a:endParaRPr lang="en-US" dirty="0"/>
          </a:p>
        </p:txBody>
      </p:sp>
      <p:sp>
        <p:nvSpPr>
          <p:cNvPr id="2" name="Title 1"/>
          <p:cNvSpPr>
            <a:spLocks noGrp="1"/>
          </p:cNvSpPr>
          <p:nvPr>
            <p:ph type="title" hasCustomPrompt="1"/>
          </p:nvPr>
        </p:nvSpPr>
        <p:spPr>
          <a:xfrm>
            <a:off x="364631" y="362513"/>
            <a:ext cx="7955280" cy="853440"/>
          </a:xfrm>
        </p:spPr>
        <p:txBody>
          <a:bodyPr>
            <a:normAutofit/>
          </a:bodyPr>
          <a:lstStyle>
            <a:lvl1pPr>
              <a:defRPr baseline="0"/>
            </a:lvl1pPr>
          </a:lstStyle>
          <a:p>
            <a:r>
              <a:rPr lang="en-US" dirty="0" smtClean="0"/>
              <a:t>Click to edit content page title </a:t>
            </a:r>
            <a:endParaRPr lang="en-US" dirty="0"/>
          </a:p>
        </p:txBody>
      </p:sp>
      <p:sp>
        <p:nvSpPr>
          <p:cNvPr id="6" name="Content Placeholder 2"/>
          <p:cNvSpPr>
            <a:spLocks noGrp="1"/>
          </p:cNvSpPr>
          <p:nvPr>
            <p:ph sz="half" idx="1" hasCustomPrompt="1"/>
          </p:nvPr>
        </p:nvSpPr>
        <p:spPr>
          <a:xfrm>
            <a:off x="356403" y="2072640"/>
            <a:ext cx="7955280" cy="402336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504785095"/>
      </p:ext>
    </p:extLst>
  </p:cSld>
  <p:clrMapOvr>
    <a:masterClrMapping/>
  </p:clrMapOvr>
  <p:transition spd="med">
    <p:wipe dir="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ntent with Dell Dark Blue footer two column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53440"/>
          </a:xfrm>
        </p:spPr>
        <p:txBody>
          <a:bodyPr/>
          <a:lstStyle>
            <a:lvl1pPr>
              <a:defRPr/>
            </a:lvl1pPr>
          </a:lstStyle>
          <a:p>
            <a:r>
              <a:rPr lang="en-US" dirty="0" smtClean="0"/>
              <a:t>Click to edit content page title</a:t>
            </a:r>
            <a:endParaRPr lang="en-US" dirty="0"/>
          </a:p>
        </p:txBody>
      </p:sp>
      <p:sp>
        <p:nvSpPr>
          <p:cNvPr id="6" name="Content Placeholder 2"/>
          <p:cNvSpPr>
            <a:spLocks noGrp="1"/>
          </p:cNvSpPr>
          <p:nvPr>
            <p:ph sz="half" idx="13" hasCustomPrompt="1"/>
          </p:nvPr>
        </p:nvSpPr>
        <p:spPr>
          <a:xfrm>
            <a:off x="364632" y="1706880"/>
            <a:ext cx="384048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7" name="Content Placeholder 2"/>
          <p:cNvSpPr>
            <a:spLocks noGrp="1"/>
          </p:cNvSpPr>
          <p:nvPr>
            <p:ph sz="half" idx="14" hasCustomPrompt="1"/>
          </p:nvPr>
        </p:nvSpPr>
        <p:spPr>
          <a:xfrm>
            <a:off x="4479432" y="1706880"/>
            <a:ext cx="384048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663614928"/>
      </p:ext>
    </p:extLst>
  </p:cSld>
  <p:clrMapOvr>
    <a:masterClrMapping/>
  </p:clrMapOvr>
  <p:transition spd="med">
    <p:wipe dir="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ntent with Dell Dark Blue footer left margin ">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67094" y="365759"/>
            <a:ext cx="4285279" cy="853440"/>
          </a:xfrm>
        </p:spPr>
        <p:txBody>
          <a:bodyPr/>
          <a:lstStyle>
            <a:lvl1pPr>
              <a:defRPr/>
            </a:lvl1pPr>
          </a:lstStyle>
          <a:p>
            <a:r>
              <a:rPr lang="en-US" dirty="0" smtClean="0"/>
              <a:t>Click to edit content page title</a:t>
            </a:r>
            <a:endParaRPr lang="en-US" dirty="0"/>
          </a:p>
        </p:txBody>
      </p:sp>
      <p:sp>
        <p:nvSpPr>
          <p:cNvPr id="8" name="Content Placeholder 2"/>
          <p:cNvSpPr>
            <a:spLocks noGrp="1"/>
          </p:cNvSpPr>
          <p:nvPr>
            <p:ph sz="half" idx="13" hasCustomPrompt="1"/>
          </p:nvPr>
        </p:nvSpPr>
        <p:spPr>
          <a:xfrm>
            <a:off x="364632" y="1706880"/>
            <a:ext cx="428386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4121837565"/>
      </p:ext>
    </p:extLst>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two column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53440"/>
          </a:xfrm>
        </p:spPr>
        <p:txBody>
          <a:bodyPr/>
          <a:lstStyle>
            <a:lvl1pPr>
              <a:defRPr/>
            </a:lvl1pPr>
          </a:lstStyle>
          <a:p>
            <a:r>
              <a:rPr lang="en-US" dirty="0" smtClean="0"/>
              <a:t>Click to edit content page title</a:t>
            </a:r>
            <a:endParaRPr lang="en-US" dirty="0"/>
          </a:p>
        </p:txBody>
      </p:sp>
      <p:sp>
        <p:nvSpPr>
          <p:cNvPr id="6" name="Content Placeholder 2"/>
          <p:cNvSpPr>
            <a:spLocks noGrp="1"/>
          </p:cNvSpPr>
          <p:nvPr>
            <p:ph sz="half" idx="13" hasCustomPrompt="1"/>
          </p:nvPr>
        </p:nvSpPr>
        <p:spPr>
          <a:xfrm>
            <a:off x="364632" y="1706880"/>
            <a:ext cx="384048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7" name="Content Placeholder 2"/>
          <p:cNvSpPr>
            <a:spLocks noGrp="1"/>
          </p:cNvSpPr>
          <p:nvPr>
            <p:ph sz="half" idx="14" hasCustomPrompt="1"/>
          </p:nvPr>
        </p:nvSpPr>
        <p:spPr>
          <a:xfrm>
            <a:off x="4479432" y="1706880"/>
            <a:ext cx="384048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024378676"/>
      </p:ext>
    </p:extLst>
  </p:cSld>
  <p:clrMapOvr>
    <a:masterClrMapping/>
  </p:clrMapOvr>
  <p:transition spd="med">
    <p:wipe dir="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ntent with Dell Dark Blue footer left margin with subhead">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4632" y="365760"/>
            <a:ext cx="5065324" cy="443199"/>
          </a:xfrm>
        </p:spPr>
        <p:txBody>
          <a:bodyPr/>
          <a:lstStyle>
            <a:lvl1pPr>
              <a:defRPr baseline="0"/>
            </a:lvl1pPr>
          </a:lstStyle>
          <a:p>
            <a:r>
              <a:rPr lang="en-US" dirty="0" smtClean="0"/>
              <a:t>Click to edit content page title</a:t>
            </a:r>
            <a:endParaRPr lang="en-US" dirty="0"/>
          </a:p>
        </p:txBody>
      </p:sp>
      <p:sp>
        <p:nvSpPr>
          <p:cNvPr id="6" name="Content Placeholder 2"/>
          <p:cNvSpPr>
            <a:spLocks noGrp="1"/>
          </p:cNvSpPr>
          <p:nvPr>
            <p:ph sz="half" idx="1" hasCustomPrompt="1"/>
          </p:nvPr>
        </p:nvSpPr>
        <p:spPr>
          <a:xfrm>
            <a:off x="364632" y="1706880"/>
            <a:ext cx="4297680" cy="42672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5" name="Text Placeholder 7"/>
          <p:cNvSpPr>
            <a:spLocks noGrp="1"/>
          </p:cNvSpPr>
          <p:nvPr>
            <p:ph type="body" sz="quarter" idx="10" hasCustomPrompt="1"/>
          </p:nvPr>
        </p:nvSpPr>
        <p:spPr>
          <a:xfrm>
            <a:off x="364632" y="1092200"/>
            <a:ext cx="4297680" cy="318456"/>
          </a:xfrm>
        </p:spPr>
        <p:txBody>
          <a:bodyPr/>
          <a:lstStyle>
            <a:lvl1pPr marL="0" indent="0">
              <a:buNone/>
              <a:defRPr b="1"/>
            </a:lvl1pPr>
          </a:lstStyle>
          <a:p>
            <a:pPr lvl="0"/>
            <a:r>
              <a:rPr lang="en-US" dirty="0" smtClean="0"/>
              <a:t>Subhead</a:t>
            </a:r>
            <a:endParaRPr lang="en-US" dirty="0"/>
          </a:p>
        </p:txBody>
      </p:sp>
    </p:spTree>
    <p:extLst>
      <p:ext uri="{BB962C8B-B14F-4D97-AF65-F5344CB8AC3E}">
        <p14:creationId xmlns:p14="http://schemas.microsoft.com/office/powerpoint/2010/main" val="1385845198"/>
      </p:ext>
    </p:extLst>
  </p:cSld>
  <p:clrMapOvr>
    <a:masterClrMapping/>
  </p:clrMapOvr>
  <p:transition spd="med">
    <p:wipe dir="r"/>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ntent with Dell Dark Blue footer left margin with subhead and two lin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4632" y="365761"/>
            <a:ext cx="4297680" cy="886396"/>
          </a:xfrm>
        </p:spPr>
        <p:txBody>
          <a:bodyPr/>
          <a:lstStyle>
            <a:lvl1pPr>
              <a:defRPr baseline="0"/>
            </a:lvl1pPr>
          </a:lstStyle>
          <a:p>
            <a:r>
              <a:rPr lang="en-US" dirty="0" smtClean="0"/>
              <a:t>Click to edit content </a:t>
            </a:r>
            <a:br>
              <a:rPr lang="en-US" dirty="0" smtClean="0"/>
            </a:br>
            <a:r>
              <a:rPr lang="en-US" dirty="0" smtClean="0"/>
              <a:t>page title</a:t>
            </a:r>
            <a:endParaRPr lang="en-US" dirty="0"/>
          </a:p>
        </p:txBody>
      </p:sp>
      <p:sp>
        <p:nvSpPr>
          <p:cNvPr id="6" name="Content Placeholder 2"/>
          <p:cNvSpPr>
            <a:spLocks noGrp="1"/>
          </p:cNvSpPr>
          <p:nvPr>
            <p:ph sz="half" idx="1" hasCustomPrompt="1"/>
          </p:nvPr>
        </p:nvSpPr>
        <p:spPr>
          <a:xfrm>
            <a:off x="364632" y="2072640"/>
            <a:ext cx="4297680" cy="402336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5" name="Text Placeholder 7"/>
          <p:cNvSpPr>
            <a:spLocks noGrp="1"/>
          </p:cNvSpPr>
          <p:nvPr>
            <p:ph type="body" sz="quarter" idx="10" hasCustomPrompt="1"/>
          </p:nvPr>
        </p:nvSpPr>
        <p:spPr>
          <a:xfrm>
            <a:off x="364632" y="1484464"/>
            <a:ext cx="4297680" cy="318456"/>
          </a:xfrm>
        </p:spPr>
        <p:txBody>
          <a:bodyPr/>
          <a:lstStyle>
            <a:lvl1pPr marL="0" indent="0">
              <a:buNone/>
              <a:defRPr b="1"/>
            </a:lvl1pPr>
          </a:lstStyle>
          <a:p>
            <a:pPr lvl="0"/>
            <a:r>
              <a:rPr lang="en-US" dirty="0" smtClean="0"/>
              <a:t>Subhead</a:t>
            </a:r>
            <a:endParaRPr lang="en-US" dirty="0"/>
          </a:p>
        </p:txBody>
      </p:sp>
    </p:spTree>
    <p:extLst>
      <p:ext uri="{BB962C8B-B14F-4D97-AF65-F5344CB8AC3E}">
        <p14:creationId xmlns:p14="http://schemas.microsoft.com/office/powerpoint/2010/main" val="2996620796"/>
      </p:ext>
    </p:extLst>
  </p:cSld>
  <p:clrMapOvr>
    <a:masterClrMapping/>
  </p:clrMapOvr>
  <p:transition spd="med">
    <p:wipe dir="r"/>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ntent with Dell Dark Blue footer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86396"/>
          </a:xfrm>
        </p:spPr>
        <p:txBody>
          <a:bodyPr/>
          <a:lstStyle>
            <a:lvl1pPr>
              <a:defRPr/>
            </a:lvl1pPr>
          </a:lstStyle>
          <a:p>
            <a:r>
              <a:rPr lang="en-US" dirty="0" smtClean="0"/>
              <a:t>Click to edit content page title</a:t>
            </a:r>
            <a:endParaRPr lang="en-US" dirty="0"/>
          </a:p>
        </p:txBody>
      </p:sp>
    </p:spTree>
    <p:extLst>
      <p:ext uri="{BB962C8B-B14F-4D97-AF65-F5344CB8AC3E}">
        <p14:creationId xmlns:p14="http://schemas.microsoft.com/office/powerpoint/2010/main" val="1343509151"/>
      </p:ext>
    </p:extLst>
  </p:cSld>
  <p:clrMapOvr>
    <a:masterClrMapping/>
  </p:clrMapOvr>
  <p:transition spd="med">
    <p:wipe dir="r"/>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Image with Dell Dark Blue footer ">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6726303"/>
            <a:ext cx="9144000" cy="131697"/>
          </a:xfrm>
          <a:prstGeom prst="rect">
            <a:avLst/>
          </a:prstGeom>
          <a:solidFill>
            <a:srgbClr val="00447C"/>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Tree>
    <p:extLst>
      <p:ext uri="{BB962C8B-B14F-4D97-AF65-F5344CB8AC3E}">
        <p14:creationId xmlns:p14="http://schemas.microsoft.com/office/powerpoint/2010/main" val="3720534395"/>
      </p:ext>
    </p:extLst>
  </p:cSld>
  <p:clrMapOvr>
    <a:masterClrMapping/>
  </p:clrMapOvr>
  <p:transition spd="med">
    <p:wipe dir="r"/>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ell Teal divider slide">
    <p:bg>
      <p:bgPr>
        <a:solidFill>
          <a:srgbClr val="74CAC7"/>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364632" y="2331028"/>
            <a:ext cx="6850901" cy="1994392"/>
          </a:xfrm>
        </p:spPr>
        <p:txBody>
          <a:bodyPr anchor="ctr" anchorCtr="0">
            <a:normAutofit/>
          </a:bodyPr>
          <a:lstStyle>
            <a:lvl1pPr>
              <a:defRPr sz="5400" baseline="0">
                <a:solidFill>
                  <a:schemeClr val="tx2"/>
                </a:solidFill>
              </a:defRPr>
            </a:lvl1pPr>
          </a:lstStyle>
          <a:p>
            <a:r>
              <a:rPr lang="en-US" dirty="0" smtClean="0"/>
              <a:t>Click to edit divider slide title  </a:t>
            </a:r>
            <a:endParaRPr lang="en-US" dirty="0"/>
          </a:p>
        </p:txBody>
      </p:sp>
      <p:pic>
        <p:nvPicPr>
          <p:cNvPr id="5" name="Picture 9" descr="white"/>
          <p:cNvPicPr>
            <a:picLocks noChangeAspect="1" noChangeArrowheads="1"/>
          </p:cNvPicPr>
          <p:nvPr userDrawn="1"/>
        </p:nvPicPr>
        <p:blipFill>
          <a:blip r:embed="rId2" cstate="screen"/>
          <a:srcRect/>
          <a:stretch>
            <a:fillRect/>
          </a:stretch>
        </p:blipFill>
        <p:spPr bwMode="black">
          <a:xfrm>
            <a:off x="8298688" y="5971495"/>
            <a:ext cx="550664" cy="550664"/>
          </a:xfrm>
          <a:prstGeom prst="rect">
            <a:avLst/>
          </a:prstGeom>
          <a:noFill/>
          <a:ln w="9525">
            <a:noFill/>
            <a:miter lim="800000"/>
            <a:headEnd/>
            <a:tailEnd/>
          </a:ln>
        </p:spPr>
      </p:pic>
    </p:spTree>
    <p:extLst>
      <p:ext uri="{BB962C8B-B14F-4D97-AF65-F5344CB8AC3E}">
        <p14:creationId xmlns:p14="http://schemas.microsoft.com/office/powerpoint/2010/main" val="2919792390"/>
      </p:ext>
    </p:extLst>
  </p:cSld>
  <p:clrMapOvr>
    <a:masterClrMapping/>
  </p:clrMapOvr>
  <p:transition spd="med">
    <p:wipe dir="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ntent with Dell Teal foot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53440"/>
          </a:xfrm>
        </p:spPr>
        <p:txBody>
          <a:bodyPr/>
          <a:lstStyle>
            <a:lvl1pPr>
              <a:defRPr baseline="0">
                <a:solidFill>
                  <a:schemeClr val="accent2"/>
                </a:solidFill>
              </a:defRPr>
            </a:lvl1pPr>
          </a:lstStyle>
          <a:p>
            <a:r>
              <a:rPr lang="en-US" dirty="0" smtClean="0"/>
              <a:t>Click to edit content page title</a:t>
            </a:r>
            <a:endParaRPr lang="en-US" dirty="0"/>
          </a:p>
        </p:txBody>
      </p:sp>
      <p:sp>
        <p:nvSpPr>
          <p:cNvPr id="6" name="Content Placeholder 2"/>
          <p:cNvSpPr>
            <a:spLocks noGrp="1"/>
          </p:cNvSpPr>
          <p:nvPr>
            <p:ph sz="half" idx="1" hasCustomPrompt="1"/>
          </p:nvPr>
        </p:nvSpPr>
        <p:spPr>
          <a:xfrm>
            <a:off x="364632" y="1706880"/>
            <a:ext cx="7924386" cy="42672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102545267"/>
      </p:ext>
    </p:extLst>
  </p:cSld>
  <p:clrMapOvr>
    <a:masterClrMapping/>
  </p:clrMapOvr>
  <p:transition spd="med">
    <p:wipe dir="r"/>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ntent with Dell Teal footer subhead">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64631" y="1463040"/>
            <a:ext cx="7955280" cy="318456"/>
          </a:xfrm>
        </p:spPr>
        <p:txBody>
          <a:bodyPr/>
          <a:lstStyle>
            <a:lvl1pPr marL="0" indent="0">
              <a:buNone/>
              <a:defRPr b="1"/>
            </a:lvl1pPr>
          </a:lstStyle>
          <a:p>
            <a:pPr lvl="0"/>
            <a:r>
              <a:rPr lang="en-US" dirty="0" smtClean="0"/>
              <a:t>Subhead</a:t>
            </a:r>
            <a:endParaRPr lang="en-US" dirty="0"/>
          </a:p>
        </p:txBody>
      </p:sp>
      <p:sp>
        <p:nvSpPr>
          <p:cNvPr id="2" name="Title 1"/>
          <p:cNvSpPr>
            <a:spLocks noGrp="1"/>
          </p:cNvSpPr>
          <p:nvPr>
            <p:ph type="title" hasCustomPrompt="1"/>
          </p:nvPr>
        </p:nvSpPr>
        <p:spPr>
          <a:xfrm>
            <a:off x="364631" y="362513"/>
            <a:ext cx="7955280" cy="853440"/>
          </a:xfrm>
        </p:spPr>
        <p:txBody>
          <a:bodyPr>
            <a:normAutofit/>
          </a:bodyPr>
          <a:lstStyle>
            <a:lvl1pPr>
              <a:defRPr baseline="0"/>
            </a:lvl1pPr>
          </a:lstStyle>
          <a:p>
            <a:r>
              <a:rPr lang="en-US" dirty="0" smtClean="0"/>
              <a:t>Click to edit content page title </a:t>
            </a:r>
            <a:endParaRPr lang="en-US" dirty="0"/>
          </a:p>
        </p:txBody>
      </p:sp>
      <p:sp>
        <p:nvSpPr>
          <p:cNvPr id="6" name="Content Placeholder 2"/>
          <p:cNvSpPr>
            <a:spLocks noGrp="1"/>
          </p:cNvSpPr>
          <p:nvPr>
            <p:ph sz="half" idx="1" hasCustomPrompt="1"/>
          </p:nvPr>
        </p:nvSpPr>
        <p:spPr>
          <a:xfrm>
            <a:off x="356403" y="2072640"/>
            <a:ext cx="7955280" cy="402336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870772802"/>
      </p:ext>
    </p:extLst>
  </p:cSld>
  <p:clrMapOvr>
    <a:masterClrMapping/>
  </p:clrMapOvr>
  <p:transition spd="med">
    <p:wipe dir="r"/>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ntent with Dell Teal footer two column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53440"/>
          </a:xfrm>
        </p:spPr>
        <p:txBody>
          <a:bodyPr/>
          <a:lstStyle>
            <a:lvl1pPr>
              <a:defRPr/>
            </a:lvl1pPr>
          </a:lstStyle>
          <a:p>
            <a:r>
              <a:rPr lang="en-US" dirty="0" smtClean="0"/>
              <a:t>Click to edit content page title</a:t>
            </a:r>
            <a:endParaRPr lang="en-US" dirty="0"/>
          </a:p>
        </p:txBody>
      </p:sp>
      <p:sp>
        <p:nvSpPr>
          <p:cNvPr id="6" name="Content Placeholder 2"/>
          <p:cNvSpPr>
            <a:spLocks noGrp="1"/>
          </p:cNvSpPr>
          <p:nvPr>
            <p:ph sz="half" idx="13" hasCustomPrompt="1"/>
          </p:nvPr>
        </p:nvSpPr>
        <p:spPr>
          <a:xfrm>
            <a:off x="364632" y="1706880"/>
            <a:ext cx="384048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7" name="Content Placeholder 2"/>
          <p:cNvSpPr>
            <a:spLocks noGrp="1"/>
          </p:cNvSpPr>
          <p:nvPr>
            <p:ph sz="half" idx="14" hasCustomPrompt="1"/>
          </p:nvPr>
        </p:nvSpPr>
        <p:spPr>
          <a:xfrm>
            <a:off x="4479432" y="1706880"/>
            <a:ext cx="384048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4039769246"/>
      </p:ext>
    </p:extLst>
  </p:cSld>
  <p:clrMapOvr>
    <a:masterClrMapping/>
  </p:clrMapOvr>
  <p:transition spd="med">
    <p:wipe dir="r"/>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ntent with Dell Teal footer left margin ">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67094" y="365759"/>
            <a:ext cx="4285279" cy="853440"/>
          </a:xfrm>
        </p:spPr>
        <p:txBody>
          <a:bodyPr/>
          <a:lstStyle>
            <a:lvl1pPr>
              <a:defRPr/>
            </a:lvl1pPr>
          </a:lstStyle>
          <a:p>
            <a:r>
              <a:rPr lang="en-US" dirty="0" smtClean="0"/>
              <a:t>Click to edit content page title</a:t>
            </a:r>
            <a:endParaRPr lang="en-US" dirty="0"/>
          </a:p>
        </p:txBody>
      </p:sp>
      <p:sp>
        <p:nvSpPr>
          <p:cNvPr id="8" name="Content Placeholder 2"/>
          <p:cNvSpPr>
            <a:spLocks noGrp="1"/>
          </p:cNvSpPr>
          <p:nvPr>
            <p:ph sz="half" idx="13" hasCustomPrompt="1"/>
          </p:nvPr>
        </p:nvSpPr>
        <p:spPr>
          <a:xfrm>
            <a:off x="364632" y="1706880"/>
            <a:ext cx="428386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485224609"/>
      </p:ext>
    </p:extLst>
  </p:cSld>
  <p:clrMapOvr>
    <a:masterClrMapping/>
  </p:clrMapOvr>
  <p:transition spd="med">
    <p:wipe dir="r"/>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ntent with Dell Teal footer left margin with subhead">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4632" y="365760"/>
            <a:ext cx="5573324" cy="443199"/>
          </a:xfrm>
        </p:spPr>
        <p:txBody>
          <a:bodyPr/>
          <a:lstStyle>
            <a:lvl1pPr>
              <a:defRPr baseline="0"/>
            </a:lvl1pPr>
          </a:lstStyle>
          <a:p>
            <a:r>
              <a:rPr lang="en-US" dirty="0" smtClean="0"/>
              <a:t>Click to edit content page title</a:t>
            </a:r>
            <a:endParaRPr lang="en-US" dirty="0"/>
          </a:p>
        </p:txBody>
      </p:sp>
      <p:sp>
        <p:nvSpPr>
          <p:cNvPr id="6" name="Content Placeholder 2"/>
          <p:cNvSpPr>
            <a:spLocks noGrp="1"/>
          </p:cNvSpPr>
          <p:nvPr>
            <p:ph sz="half" idx="1" hasCustomPrompt="1"/>
          </p:nvPr>
        </p:nvSpPr>
        <p:spPr>
          <a:xfrm>
            <a:off x="364632" y="1706880"/>
            <a:ext cx="4297680" cy="42672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5" name="Text Placeholder 7"/>
          <p:cNvSpPr>
            <a:spLocks noGrp="1"/>
          </p:cNvSpPr>
          <p:nvPr>
            <p:ph type="body" sz="quarter" idx="10" hasCustomPrompt="1"/>
          </p:nvPr>
        </p:nvSpPr>
        <p:spPr>
          <a:xfrm>
            <a:off x="364632" y="1092200"/>
            <a:ext cx="4297680" cy="318456"/>
          </a:xfrm>
        </p:spPr>
        <p:txBody>
          <a:bodyPr/>
          <a:lstStyle>
            <a:lvl1pPr marL="0" indent="0">
              <a:buNone/>
              <a:defRPr b="1"/>
            </a:lvl1pPr>
          </a:lstStyle>
          <a:p>
            <a:pPr lvl="0"/>
            <a:r>
              <a:rPr lang="en-US" dirty="0" smtClean="0"/>
              <a:t>Subhead</a:t>
            </a:r>
            <a:endParaRPr lang="en-US" dirty="0"/>
          </a:p>
        </p:txBody>
      </p:sp>
    </p:spTree>
    <p:extLst>
      <p:ext uri="{BB962C8B-B14F-4D97-AF65-F5344CB8AC3E}">
        <p14:creationId xmlns:p14="http://schemas.microsoft.com/office/powerpoint/2010/main" val="3854225711"/>
      </p:ext>
    </p:extLst>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left margin ">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58565" y="365759"/>
            <a:ext cx="4285279" cy="853440"/>
          </a:xfrm>
        </p:spPr>
        <p:txBody>
          <a:bodyPr/>
          <a:lstStyle>
            <a:lvl1pPr>
              <a:defRPr/>
            </a:lvl1pPr>
          </a:lstStyle>
          <a:p>
            <a:r>
              <a:rPr lang="en-US" dirty="0" smtClean="0"/>
              <a:t>Click to edit content page title</a:t>
            </a:r>
            <a:endParaRPr lang="en-US" dirty="0"/>
          </a:p>
        </p:txBody>
      </p:sp>
      <p:sp>
        <p:nvSpPr>
          <p:cNvPr id="8" name="Content Placeholder 2"/>
          <p:cNvSpPr>
            <a:spLocks noGrp="1"/>
          </p:cNvSpPr>
          <p:nvPr>
            <p:ph sz="half" idx="13" hasCustomPrompt="1"/>
          </p:nvPr>
        </p:nvSpPr>
        <p:spPr>
          <a:xfrm>
            <a:off x="356103" y="1706880"/>
            <a:ext cx="428386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424754075"/>
      </p:ext>
    </p:extLst>
  </p:cSld>
  <p:clrMapOvr>
    <a:masterClrMapping/>
  </p:clrMapOvr>
  <p:transition spd="med">
    <p:wipe dir="r"/>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ntent with Dell Teal footer left margin with subhead and two lin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4632" y="365761"/>
            <a:ext cx="4297680" cy="886396"/>
          </a:xfrm>
        </p:spPr>
        <p:txBody>
          <a:bodyPr/>
          <a:lstStyle>
            <a:lvl1pPr>
              <a:defRPr baseline="0"/>
            </a:lvl1pPr>
          </a:lstStyle>
          <a:p>
            <a:r>
              <a:rPr lang="en-US" dirty="0" smtClean="0"/>
              <a:t>Click to edit content </a:t>
            </a:r>
            <a:br>
              <a:rPr lang="en-US" dirty="0" smtClean="0"/>
            </a:br>
            <a:r>
              <a:rPr lang="en-US" dirty="0" smtClean="0"/>
              <a:t>page title</a:t>
            </a:r>
            <a:endParaRPr lang="en-US" dirty="0"/>
          </a:p>
        </p:txBody>
      </p:sp>
      <p:sp>
        <p:nvSpPr>
          <p:cNvPr id="6" name="Content Placeholder 2"/>
          <p:cNvSpPr>
            <a:spLocks noGrp="1"/>
          </p:cNvSpPr>
          <p:nvPr>
            <p:ph sz="half" idx="1" hasCustomPrompt="1"/>
          </p:nvPr>
        </p:nvSpPr>
        <p:spPr>
          <a:xfrm>
            <a:off x="364632" y="2072640"/>
            <a:ext cx="4297680" cy="402336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5" name="Text Placeholder 7"/>
          <p:cNvSpPr>
            <a:spLocks noGrp="1"/>
          </p:cNvSpPr>
          <p:nvPr>
            <p:ph type="body" sz="quarter" idx="10" hasCustomPrompt="1"/>
          </p:nvPr>
        </p:nvSpPr>
        <p:spPr>
          <a:xfrm>
            <a:off x="364632" y="1484464"/>
            <a:ext cx="4297680" cy="318456"/>
          </a:xfrm>
        </p:spPr>
        <p:txBody>
          <a:bodyPr/>
          <a:lstStyle>
            <a:lvl1pPr marL="0" indent="0">
              <a:buNone/>
              <a:defRPr b="1"/>
            </a:lvl1pPr>
          </a:lstStyle>
          <a:p>
            <a:pPr lvl="0"/>
            <a:r>
              <a:rPr lang="en-US" dirty="0" smtClean="0"/>
              <a:t>Subhead</a:t>
            </a:r>
            <a:endParaRPr lang="en-US" dirty="0"/>
          </a:p>
        </p:txBody>
      </p:sp>
    </p:spTree>
    <p:extLst>
      <p:ext uri="{BB962C8B-B14F-4D97-AF65-F5344CB8AC3E}">
        <p14:creationId xmlns:p14="http://schemas.microsoft.com/office/powerpoint/2010/main" val="232238620"/>
      </p:ext>
    </p:extLst>
  </p:cSld>
  <p:clrMapOvr>
    <a:masterClrMapping/>
  </p:clrMapOvr>
  <p:transition spd="med">
    <p:wipe dir="r"/>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ntent with Dell Teal footer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86396"/>
          </a:xfrm>
        </p:spPr>
        <p:txBody>
          <a:bodyPr/>
          <a:lstStyle>
            <a:lvl1pPr>
              <a:defRPr/>
            </a:lvl1pPr>
          </a:lstStyle>
          <a:p>
            <a:r>
              <a:rPr lang="en-US" dirty="0" smtClean="0"/>
              <a:t>Click to edit content page title</a:t>
            </a:r>
            <a:endParaRPr lang="en-US" dirty="0"/>
          </a:p>
        </p:txBody>
      </p:sp>
    </p:spTree>
    <p:extLst>
      <p:ext uri="{BB962C8B-B14F-4D97-AF65-F5344CB8AC3E}">
        <p14:creationId xmlns:p14="http://schemas.microsoft.com/office/powerpoint/2010/main" val="617744587"/>
      </p:ext>
    </p:extLst>
  </p:cSld>
  <p:clrMapOvr>
    <a:masterClrMapping/>
  </p:clrMapOvr>
  <p:transition spd="med">
    <p:wipe dir="r"/>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Image with Dell Teal footer ">
    <p:bg>
      <p:bgPr>
        <a:blipFill dpi="0" rotWithShape="1">
          <a:blip r:embed="rId2">
            <a:lum/>
          </a:blip>
          <a:srcRect/>
          <a:stretch>
            <a:fillRect l="-7000" r="-7000"/>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6726303"/>
            <a:ext cx="9144000" cy="131697"/>
          </a:xfrm>
          <a:prstGeom prst="rect">
            <a:avLst/>
          </a:prstGeom>
          <a:solidFill>
            <a:srgbClr val="74CAC7"/>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Tree>
    <p:extLst>
      <p:ext uri="{BB962C8B-B14F-4D97-AF65-F5344CB8AC3E}">
        <p14:creationId xmlns:p14="http://schemas.microsoft.com/office/powerpoint/2010/main" val="3332108257"/>
      </p:ext>
    </p:extLst>
  </p:cSld>
  <p:clrMapOvr>
    <a:masterClrMapping/>
  </p:clrMapOvr>
  <p:transition spd="med">
    <p:wipe dir="r"/>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ell Green divider slide">
    <p:bg>
      <p:bgPr>
        <a:solidFill>
          <a:schemeClr val="accent3"/>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364632" y="2331028"/>
            <a:ext cx="6850901" cy="1994392"/>
          </a:xfrm>
        </p:spPr>
        <p:txBody>
          <a:bodyPr anchor="ctr" anchorCtr="0">
            <a:normAutofit/>
          </a:bodyPr>
          <a:lstStyle>
            <a:lvl1pPr>
              <a:defRPr sz="5400" baseline="0">
                <a:solidFill>
                  <a:schemeClr val="tx2"/>
                </a:solidFill>
              </a:defRPr>
            </a:lvl1pPr>
          </a:lstStyle>
          <a:p>
            <a:r>
              <a:rPr lang="en-US" dirty="0" smtClean="0"/>
              <a:t>Click to edit divider slide title  </a:t>
            </a:r>
            <a:endParaRPr lang="en-US" dirty="0"/>
          </a:p>
        </p:txBody>
      </p:sp>
      <p:pic>
        <p:nvPicPr>
          <p:cNvPr id="5" name="Picture 9" descr="white"/>
          <p:cNvPicPr>
            <a:picLocks noChangeAspect="1" noChangeArrowheads="1"/>
          </p:cNvPicPr>
          <p:nvPr userDrawn="1"/>
        </p:nvPicPr>
        <p:blipFill>
          <a:blip r:embed="rId2" cstate="screen"/>
          <a:srcRect/>
          <a:stretch>
            <a:fillRect/>
          </a:stretch>
        </p:blipFill>
        <p:spPr bwMode="black">
          <a:xfrm>
            <a:off x="8298563" y="5974870"/>
            <a:ext cx="550664" cy="550664"/>
          </a:xfrm>
          <a:prstGeom prst="rect">
            <a:avLst/>
          </a:prstGeom>
          <a:noFill/>
          <a:ln w="9525">
            <a:noFill/>
            <a:miter lim="800000"/>
            <a:headEnd/>
            <a:tailEnd/>
          </a:ln>
        </p:spPr>
      </p:pic>
    </p:spTree>
    <p:extLst>
      <p:ext uri="{BB962C8B-B14F-4D97-AF65-F5344CB8AC3E}">
        <p14:creationId xmlns:p14="http://schemas.microsoft.com/office/powerpoint/2010/main" val="1502156822"/>
      </p:ext>
    </p:extLst>
  </p:cSld>
  <p:clrMapOvr>
    <a:masterClrMapping/>
  </p:clrMapOvr>
  <p:transition spd="med">
    <p:wipe dir="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ontent with Dell Green foot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53440"/>
          </a:xfrm>
        </p:spPr>
        <p:txBody>
          <a:bodyPr/>
          <a:lstStyle>
            <a:lvl1pPr>
              <a:defRPr baseline="0"/>
            </a:lvl1pPr>
          </a:lstStyle>
          <a:p>
            <a:r>
              <a:rPr lang="en-US" dirty="0" smtClean="0"/>
              <a:t>Click to edit content page title</a:t>
            </a:r>
            <a:endParaRPr lang="en-US" dirty="0"/>
          </a:p>
        </p:txBody>
      </p:sp>
      <p:sp>
        <p:nvSpPr>
          <p:cNvPr id="6" name="Content Placeholder 2"/>
          <p:cNvSpPr>
            <a:spLocks noGrp="1"/>
          </p:cNvSpPr>
          <p:nvPr>
            <p:ph sz="half" idx="1" hasCustomPrompt="1"/>
          </p:nvPr>
        </p:nvSpPr>
        <p:spPr>
          <a:xfrm>
            <a:off x="364632" y="1706880"/>
            <a:ext cx="7924386" cy="42672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810941621"/>
      </p:ext>
    </p:extLst>
  </p:cSld>
  <p:clrMapOvr>
    <a:masterClrMapping/>
  </p:clrMapOvr>
  <p:transition spd="med">
    <p:wipe dir="r"/>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ontent with Dell Green footer with subhead">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64631" y="1463040"/>
            <a:ext cx="7955280" cy="318456"/>
          </a:xfrm>
        </p:spPr>
        <p:txBody>
          <a:bodyPr/>
          <a:lstStyle>
            <a:lvl1pPr marL="0" indent="0">
              <a:buNone/>
              <a:defRPr b="1"/>
            </a:lvl1pPr>
          </a:lstStyle>
          <a:p>
            <a:pPr lvl="0"/>
            <a:r>
              <a:rPr lang="en-US" dirty="0" smtClean="0"/>
              <a:t>Subhead</a:t>
            </a:r>
            <a:endParaRPr lang="en-US" dirty="0"/>
          </a:p>
        </p:txBody>
      </p:sp>
      <p:sp>
        <p:nvSpPr>
          <p:cNvPr id="2" name="Title 1"/>
          <p:cNvSpPr>
            <a:spLocks noGrp="1"/>
          </p:cNvSpPr>
          <p:nvPr>
            <p:ph type="title" hasCustomPrompt="1"/>
          </p:nvPr>
        </p:nvSpPr>
        <p:spPr>
          <a:xfrm>
            <a:off x="364631" y="362513"/>
            <a:ext cx="7955280" cy="853440"/>
          </a:xfrm>
        </p:spPr>
        <p:txBody>
          <a:bodyPr>
            <a:normAutofit/>
          </a:bodyPr>
          <a:lstStyle>
            <a:lvl1pPr>
              <a:defRPr baseline="0"/>
            </a:lvl1pPr>
          </a:lstStyle>
          <a:p>
            <a:r>
              <a:rPr lang="en-US" dirty="0" smtClean="0"/>
              <a:t>Click to edit content page title </a:t>
            </a:r>
            <a:endParaRPr lang="en-US" dirty="0"/>
          </a:p>
        </p:txBody>
      </p:sp>
      <p:sp>
        <p:nvSpPr>
          <p:cNvPr id="6" name="Content Placeholder 2"/>
          <p:cNvSpPr>
            <a:spLocks noGrp="1"/>
          </p:cNvSpPr>
          <p:nvPr>
            <p:ph sz="half" idx="1" hasCustomPrompt="1"/>
          </p:nvPr>
        </p:nvSpPr>
        <p:spPr>
          <a:xfrm>
            <a:off x="356403" y="2072640"/>
            <a:ext cx="7955280" cy="402336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33652617"/>
      </p:ext>
    </p:extLst>
  </p:cSld>
  <p:clrMapOvr>
    <a:masterClrMapping/>
  </p:clrMapOvr>
  <p:transition spd="med">
    <p:wipe dir="r"/>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ontent with Dell Green footer two column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53440"/>
          </a:xfrm>
        </p:spPr>
        <p:txBody>
          <a:bodyPr/>
          <a:lstStyle>
            <a:lvl1pPr>
              <a:defRPr/>
            </a:lvl1pPr>
          </a:lstStyle>
          <a:p>
            <a:r>
              <a:rPr lang="en-US" dirty="0" smtClean="0"/>
              <a:t>Click to edit content page title</a:t>
            </a:r>
            <a:endParaRPr lang="en-US" dirty="0"/>
          </a:p>
        </p:txBody>
      </p:sp>
      <p:sp>
        <p:nvSpPr>
          <p:cNvPr id="6" name="Content Placeholder 2"/>
          <p:cNvSpPr>
            <a:spLocks noGrp="1"/>
          </p:cNvSpPr>
          <p:nvPr>
            <p:ph sz="half" idx="13" hasCustomPrompt="1"/>
          </p:nvPr>
        </p:nvSpPr>
        <p:spPr>
          <a:xfrm>
            <a:off x="364632" y="1706880"/>
            <a:ext cx="384048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7" name="Content Placeholder 2"/>
          <p:cNvSpPr>
            <a:spLocks noGrp="1"/>
          </p:cNvSpPr>
          <p:nvPr>
            <p:ph sz="half" idx="14" hasCustomPrompt="1"/>
          </p:nvPr>
        </p:nvSpPr>
        <p:spPr>
          <a:xfrm>
            <a:off x="4479432" y="1706880"/>
            <a:ext cx="384048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523768224"/>
      </p:ext>
    </p:extLst>
  </p:cSld>
  <p:clrMapOvr>
    <a:masterClrMapping/>
  </p:clrMapOvr>
  <p:transition spd="med">
    <p:wipe dir="r"/>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ntent with Dell Green footer left margin ">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67094" y="365759"/>
            <a:ext cx="4285279" cy="853440"/>
          </a:xfrm>
        </p:spPr>
        <p:txBody>
          <a:bodyPr/>
          <a:lstStyle>
            <a:lvl1pPr>
              <a:defRPr/>
            </a:lvl1pPr>
          </a:lstStyle>
          <a:p>
            <a:r>
              <a:rPr lang="en-US" dirty="0" smtClean="0"/>
              <a:t>Click to edit content page title</a:t>
            </a:r>
            <a:endParaRPr lang="en-US" dirty="0"/>
          </a:p>
        </p:txBody>
      </p:sp>
      <p:sp>
        <p:nvSpPr>
          <p:cNvPr id="8" name="Content Placeholder 2"/>
          <p:cNvSpPr>
            <a:spLocks noGrp="1"/>
          </p:cNvSpPr>
          <p:nvPr>
            <p:ph sz="half" idx="13" hasCustomPrompt="1"/>
          </p:nvPr>
        </p:nvSpPr>
        <p:spPr>
          <a:xfrm>
            <a:off x="364632" y="1706880"/>
            <a:ext cx="428386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389492939"/>
      </p:ext>
    </p:extLst>
  </p:cSld>
  <p:clrMapOvr>
    <a:masterClrMapping/>
  </p:clrMapOvr>
  <p:transition spd="med">
    <p:wipe dir="r"/>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ontent with Dell Green footer left margin with subhead">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53343" y="365760"/>
            <a:ext cx="6149058" cy="443199"/>
          </a:xfrm>
        </p:spPr>
        <p:txBody>
          <a:bodyPr/>
          <a:lstStyle>
            <a:lvl1pPr>
              <a:defRPr baseline="0"/>
            </a:lvl1pPr>
          </a:lstStyle>
          <a:p>
            <a:r>
              <a:rPr lang="en-US" dirty="0" smtClean="0"/>
              <a:t>Click to edit content page title</a:t>
            </a:r>
            <a:endParaRPr lang="en-US" dirty="0"/>
          </a:p>
        </p:txBody>
      </p:sp>
      <p:sp>
        <p:nvSpPr>
          <p:cNvPr id="6" name="Content Placeholder 2"/>
          <p:cNvSpPr>
            <a:spLocks noGrp="1"/>
          </p:cNvSpPr>
          <p:nvPr>
            <p:ph sz="half" idx="1" hasCustomPrompt="1"/>
          </p:nvPr>
        </p:nvSpPr>
        <p:spPr>
          <a:xfrm>
            <a:off x="353343" y="1706880"/>
            <a:ext cx="4297680" cy="42672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5" name="Text Placeholder 7"/>
          <p:cNvSpPr>
            <a:spLocks noGrp="1"/>
          </p:cNvSpPr>
          <p:nvPr>
            <p:ph type="body" sz="quarter" idx="10" hasCustomPrompt="1"/>
          </p:nvPr>
        </p:nvSpPr>
        <p:spPr>
          <a:xfrm>
            <a:off x="353343" y="1092200"/>
            <a:ext cx="4297680" cy="318456"/>
          </a:xfrm>
        </p:spPr>
        <p:txBody>
          <a:bodyPr/>
          <a:lstStyle>
            <a:lvl1pPr marL="0" indent="0">
              <a:buNone/>
              <a:defRPr b="1"/>
            </a:lvl1pPr>
          </a:lstStyle>
          <a:p>
            <a:pPr lvl="0"/>
            <a:r>
              <a:rPr lang="en-US" dirty="0" smtClean="0"/>
              <a:t>Subhead</a:t>
            </a:r>
            <a:endParaRPr lang="en-US" dirty="0"/>
          </a:p>
        </p:txBody>
      </p:sp>
    </p:spTree>
    <p:extLst>
      <p:ext uri="{BB962C8B-B14F-4D97-AF65-F5344CB8AC3E}">
        <p14:creationId xmlns:p14="http://schemas.microsoft.com/office/powerpoint/2010/main" val="2506907099"/>
      </p:ext>
    </p:extLst>
  </p:cSld>
  <p:clrMapOvr>
    <a:masterClrMapping/>
  </p:clrMapOvr>
  <p:transition spd="med">
    <p:wipe dir="r"/>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ontent with Dell Green footer left margin with subhead and two lin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4632" y="365761"/>
            <a:ext cx="4297680" cy="886396"/>
          </a:xfrm>
        </p:spPr>
        <p:txBody>
          <a:bodyPr/>
          <a:lstStyle>
            <a:lvl1pPr>
              <a:defRPr baseline="0"/>
            </a:lvl1pPr>
          </a:lstStyle>
          <a:p>
            <a:r>
              <a:rPr lang="en-US" dirty="0" smtClean="0"/>
              <a:t>Click to edit content </a:t>
            </a:r>
            <a:br>
              <a:rPr lang="en-US" dirty="0" smtClean="0"/>
            </a:br>
            <a:r>
              <a:rPr lang="en-US" dirty="0" smtClean="0"/>
              <a:t>page title</a:t>
            </a:r>
            <a:endParaRPr lang="en-US" dirty="0"/>
          </a:p>
        </p:txBody>
      </p:sp>
      <p:sp>
        <p:nvSpPr>
          <p:cNvPr id="6" name="Content Placeholder 2"/>
          <p:cNvSpPr>
            <a:spLocks noGrp="1"/>
          </p:cNvSpPr>
          <p:nvPr>
            <p:ph sz="half" idx="1" hasCustomPrompt="1"/>
          </p:nvPr>
        </p:nvSpPr>
        <p:spPr>
          <a:xfrm>
            <a:off x="364632" y="2072640"/>
            <a:ext cx="4297680" cy="402336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5" name="Text Placeholder 7"/>
          <p:cNvSpPr>
            <a:spLocks noGrp="1"/>
          </p:cNvSpPr>
          <p:nvPr>
            <p:ph type="body" sz="quarter" idx="10" hasCustomPrompt="1"/>
          </p:nvPr>
        </p:nvSpPr>
        <p:spPr>
          <a:xfrm>
            <a:off x="364632" y="1484464"/>
            <a:ext cx="4297680" cy="318456"/>
          </a:xfrm>
        </p:spPr>
        <p:txBody>
          <a:bodyPr/>
          <a:lstStyle>
            <a:lvl1pPr marL="0" indent="0">
              <a:buNone/>
              <a:defRPr b="1"/>
            </a:lvl1pPr>
          </a:lstStyle>
          <a:p>
            <a:pPr lvl="0"/>
            <a:r>
              <a:rPr lang="en-US" dirty="0" smtClean="0"/>
              <a:t>Subhead</a:t>
            </a:r>
            <a:endParaRPr lang="en-US" dirty="0"/>
          </a:p>
        </p:txBody>
      </p:sp>
    </p:spTree>
    <p:extLst>
      <p:ext uri="{BB962C8B-B14F-4D97-AF65-F5344CB8AC3E}">
        <p14:creationId xmlns:p14="http://schemas.microsoft.com/office/powerpoint/2010/main" val="1391418642"/>
      </p:ext>
    </p:extLst>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left margin with subhead">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4631" y="365760"/>
            <a:ext cx="5810391" cy="443199"/>
          </a:xfrm>
        </p:spPr>
        <p:txBody>
          <a:bodyPr/>
          <a:lstStyle>
            <a:lvl1pPr>
              <a:defRPr baseline="0"/>
            </a:lvl1pPr>
          </a:lstStyle>
          <a:p>
            <a:r>
              <a:rPr lang="en-US" dirty="0" smtClean="0"/>
              <a:t>Click to edit content page title</a:t>
            </a:r>
            <a:endParaRPr lang="en-US" dirty="0"/>
          </a:p>
        </p:txBody>
      </p:sp>
      <p:sp>
        <p:nvSpPr>
          <p:cNvPr id="6" name="Content Placeholder 2"/>
          <p:cNvSpPr>
            <a:spLocks noGrp="1"/>
          </p:cNvSpPr>
          <p:nvPr>
            <p:ph sz="half" idx="1" hasCustomPrompt="1"/>
          </p:nvPr>
        </p:nvSpPr>
        <p:spPr>
          <a:xfrm>
            <a:off x="364632" y="1706880"/>
            <a:ext cx="4297680" cy="42672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5" name="Text Placeholder 7"/>
          <p:cNvSpPr>
            <a:spLocks noGrp="1"/>
          </p:cNvSpPr>
          <p:nvPr>
            <p:ph type="body" sz="quarter" idx="10" hasCustomPrompt="1"/>
          </p:nvPr>
        </p:nvSpPr>
        <p:spPr>
          <a:xfrm>
            <a:off x="364632" y="1092200"/>
            <a:ext cx="4297680" cy="318456"/>
          </a:xfrm>
        </p:spPr>
        <p:txBody>
          <a:bodyPr/>
          <a:lstStyle>
            <a:lvl1pPr marL="0" indent="0">
              <a:buNone/>
              <a:defRPr b="1"/>
            </a:lvl1pPr>
          </a:lstStyle>
          <a:p>
            <a:pPr lvl="0"/>
            <a:r>
              <a:rPr lang="en-US" dirty="0" smtClean="0"/>
              <a:t>Subhead</a:t>
            </a:r>
            <a:endParaRPr lang="en-US" dirty="0"/>
          </a:p>
        </p:txBody>
      </p:sp>
    </p:spTree>
    <p:extLst>
      <p:ext uri="{BB962C8B-B14F-4D97-AF65-F5344CB8AC3E}">
        <p14:creationId xmlns:p14="http://schemas.microsoft.com/office/powerpoint/2010/main" val="3993007370"/>
      </p:ext>
    </p:extLst>
  </p:cSld>
  <p:clrMapOvr>
    <a:masterClrMapping/>
  </p:clrMapOvr>
  <p:transition spd="med">
    <p:wipe dir="r"/>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ontent with Dell Green footer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86396"/>
          </a:xfrm>
        </p:spPr>
        <p:txBody>
          <a:bodyPr/>
          <a:lstStyle>
            <a:lvl1pPr>
              <a:defRPr/>
            </a:lvl1pPr>
          </a:lstStyle>
          <a:p>
            <a:r>
              <a:rPr lang="en-US" dirty="0" smtClean="0"/>
              <a:t>Click to edit content page title</a:t>
            </a:r>
            <a:endParaRPr lang="en-US" dirty="0"/>
          </a:p>
        </p:txBody>
      </p:sp>
    </p:spTree>
    <p:extLst>
      <p:ext uri="{BB962C8B-B14F-4D97-AF65-F5344CB8AC3E}">
        <p14:creationId xmlns:p14="http://schemas.microsoft.com/office/powerpoint/2010/main" val="2265413008"/>
      </p:ext>
    </p:extLst>
  </p:cSld>
  <p:clrMapOvr>
    <a:masterClrMapping/>
  </p:clrMapOvr>
  <p:transition spd="med">
    <p:wipe dir="r"/>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Image with Dell Green footer">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6726303"/>
            <a:ext cx="9144000" cy="131697"/>
          </a:xfrm>
          <a:prstGeom prst="rect">
            <a:avLst/>
          </a:prstGeom>
          <a:solidFill>
            <a:schemeClr val="accent3"/>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Tree>
    <p:extLst>
      <p:ext uri="{BB962C8B-B14F-4D97-AF65-F5344CB8AC3E}">
        <p14:creationId xmlns:p14="http://schemas.microsoft.com/office/powerpoint/2010/main" val="1514399299"/>
      </p:ext>
    </p:extLst>
  </p:cSld>
  <p:clrMapOvr>
    <a:masterClrMapping/>
  </p:clrMapOvr>
  <p:transition spd="med">
    <p:wipe dir="r"/>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Dell Yellow divider slide">
    <p:bg>
      <p:bgPr>
        <a:solidFill>
          <a:schemeClr val="accent4"/>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364632" y="2331028"/>
            <a:ext cx="6850901" cy="1994392"/>
          </a:xfrm>
        </p:spPr>
        <p:txBody>
          <a:bodyPr anchor="ctr" anchorCtr="0">
            <a:normAutofit/>
          </a:bodyPr>
          <a:lstStyle>
            <a:lvl1pPr>
              <a:defRPr sz="5400" baseline="0">
                <a:solidFill>
                  <a:schemeClr val="tx2"/>
                </a:solidFill>
              </a:defRPr>
            </a:lvl1pPr>
          </a:lstStyle>
          <a:p>
            <a:r>
              <a:rPr lang="en-US" dirty="0" smtClean="0"/>
              <a:t>Click to edit divider slide title  </a:t>
            </a:r>
            <a:endParaRPr lang="en-US" dirty="0"/>
          </a:p>
        </p:txBody>
      </p:sp>
      <p:pic>
        <p:nvPicPr>
          <p:cNvPr id="5" name="Picture 9" descr="white"/>
          <p:cNvPicPr>
            <a:picLocks noChangeAspect="1" noChangeArrowheads="1"/>
          </p:cNvPicPr>
          <p:nvPr userDrawn="1"/>
        </p:nvPicPr>
        <p:blipFill>
          <a:blip r:embed="rId2" cstate="screen"/>
          <a:srcRect/>
          <a:stretch>
            <a:fillRect/>
          </a:stretch>
        </p:blipFill>
        <p:spPr bwMode="black">
          <a:xfrm>
            <a:off x="8300946" y="5971979"/>
            <a:ext cx="550664" cy="550664"/>
          </a:xfrm>
          <a:prstGeom prst="rect">
            <a:avLst/>
          </a:prstGeom>
          <a:noFill/>
          <a:ln w="9525">
            <a:noFill/>
            <a:miter lim="800000"/>
            <a:headEnd/>
            <a:tailEnd/>
          </a:ln>
        </p:spPr>
      </p:pic>
    </p:spTree>
    <p:extLst>
      <p:ext uri="{BB962C8B-B14F-4D97-AF65-F5344CB8AC3E}">
        <p14:creationId xmlns:p14="http://schemas.microsoft.com/office/powerpoint/2010/main" val="22297336"/>
      </p:ext>
    </p:extLst>
  </p:cSld>
  <p:clrMapOvr>
    <a:masterClrMapping/>
  </p:clrMapOvr>
  <p:transition spd="med">
    <p:wipe dir="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ontent with Dell Yellow foot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53440"/>
          </a:xfrm>
        </p:spPr>
        <p:txBody>
          <a:bodyPr/>
          <a:lstStyle>
            <a:lvl1pPr>
              <a:defRPr baseline="0"/>
            </a:lvl1pPr>
          </a:lstStyle>
          <a:p>
            <a:r>
              <a:rPr lang="en-US" dirty="0" smtClean="0"/>
              <a:t>Click to edit content page title</a:t>
            </a:r>
            <a:endParaRPr lang="en-US" dirty="0"/>
          </a:p>
        </p:txBody>
      </p:sp>
      <p:sp>
        <p:nvSpPr>
          <p:cNvPr id="6" name="Content Placeholder 2"/>
          <p:cNvSpPr>
            <a:spLocks noGrp="1"/>
          </p:cNvSpPr>
          <p:nvPr>
            <p:ph sz="half" idx="1" hasCustomPrompt="1"/>
          </p:nvPr>
        </p:nvSpPr>
        <p:spPr>
          <a:xfrm>
            <a:off x="364632" y="1706880"/>
            <a:ext cx="7924386" cy="42672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508873814"/>
      </p:ext>
    </p:extLst>
  </p:cSld>
  <p:clrMapOvr>
    <a:masterClrMapping/>
  </p:clrMapOvr>
  <p:transition spd="med">
    <p:wipe dir="r"/>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Content with Dell Yellow footer with subhead">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64631" y="1463040"/>
            <a:ext cx="7955280" cy="318456"/>
          </a:xfrm>
        </p:spPr>
        <p:txBody>
          <a:bodyPr/>
          <a:lstStyle>
            <a:lvl1pPr marL="0" indent="0">
              <a:buNone/>
              <a:defRPr b="1"/>
            </a:lvl1pPr>
          </a:lstStyle>
          <a:p>
            <a:pPr lvl="0"/>
            <a:r>
              <a:rPr lang="en-US" dirty="0" smtClean="0"/>
              <a:t>Subhead</a:t>
            </a:r>
            <a:endParaRPr lang="en-US" dirty="0"/>
          </a:p>
        </p:txBody>
      </p:sp>
      <p:sp>
        <p:nvSpPr>
          <p:cNvPr id="2" name="Title 1"/>
          <p:cNvSpPr>
            <a:spLocks noGrp="1"/>
          </p:cNvSpPr>
          <p:nvPr>
            <p:ph type="title" hasCustomPrompt="1"/>
          </p:nvPr>
        </p:nvSpPr>
        <p:spPr>
          <a:xfrm>
            <a:off x="364631" y="362513"/>
            <a:ext cx="7955280" cy="853440"/>
          </a:xfrm>
        </p:spPr>
        <p:txBody>
          <a:bodyPr>
            <a:normAutofit/>
          </a:bodyPr>
          <a:lstStyle>
            <a:lvl1pPr>
              <a:defRPr baseline="0"/>
            </a:lvl1pPr>
          </a:lstStyle>
          <a:p>
            <a:r>
              <a:rPr lang="en-US" dirty="0" smtClean="0"/>
              <a:t>Click to edit content page title </a:t>
            </a:r>
            <a:endParaRPr lang="en-US" dirty="0"/>
          </a:p>
        </p:txBody>
      </p:sp>
      <p:sp>
        <p:nvSpPr>
          <p:cNvPr id="6" name="Content Placeholder 2"/>
          <p:cNvSpPr>
            <a:spLocks noGrp="1"/>
          </p:cNvSpPr>
          <p:nvPr>
            <p:ph sz="half" idx="1" hasCustomPrompt="1"/>
          </p:nvPr>
        </p:nvSpPr>
        <p:spPr>
          <a:xfrm>
            <a:off x="356403" y="2072640"/>
            <a:ext cx="7955280" cy="402336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439223848"/>
      </p:ext>
    </p:extLst>
  </p:cSld>
  <p:clrMapOvr>
    <a:masterClrMapping/>
  </p:clrMapOvr>
  <p:transition spd="med">
    <p:wipe dir="r"/>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ontent with Dell Yellow footer two column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53440"/>
          </a:xfrm>
        </p:spPr>
        <p:txBody>
          <a:bodyPr/>
          <a:lstStyle>
            <a:lvl1pPr>
              <a:defRPr/>
            </a:lvl1pPr>
          </a:lstStyle>
          <a:p>
            <a:r>
              <a:rPr lang="en-US" dirty="0" smtClean="0"/>
              <a:t>Click to edit content page title</a:t>
            </a:r>
            <a:endParaRPr lang="en-US" dirty="0"/>
          </a:p>
        </p:txBody>
      </p:sp>
      <p:sp>
        <p:nvSpPr>
          <p:cNvPr id="6" name="Content Placeholder 2"/>
          <p:cNvSpPr>
            <a:spLocks noGrp="1"/>
          </p:cNvSpPr>
          <p:nvPr>
            <p:ph sz="half" idx="13" hasCustomPrompt="1"/>
          </p:nvPr>
        </p:nvSpPr>
        <p:spPr>
          <a:xfrm>
            <a:off x="364632" y="1706880"/>
            <a:ext cx="384048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7" name="Content Placeholder 2"/>
          <p:cNvSpPr>
            <a:spLocks noGrp="1"/>
          </p:cNvSpPr>
          <p:nvPr>
            <p:ph sz="half" idx="14" hasCustomPrompt="1"/>
          </p:nvPr>
        </p:nvSpPr>
        <p:spPr>
          <a:xfrm>
            <a:off x="4479432" y="1706880"/>
            <a:ext cx="384048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453045047"/>
      </p:ext>
    </p:extLst>
  </p:cSld>
  <p:clrMapOvr>
    <a:masterClrMapping/>
  </p:clrMapOvr>
  <p:transition spd="med">
    <p:wipe dir="r"/>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ontent with Dell Yellow footer left margin ">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67094" y="365759"/>
            <a:ext cx="4285279" cy="853440"/>
          </a:xfrm>
        </p:spPr>
        <p:txBody>
          <a:bodyPr/>
          <a:lstStyle>
            <a:lvl1pPr>
              <a:defRPr/>
            </a:lvl1pPr>
          </a:lstStyle>
          <a:p>
            <a:r>
              <a:rPr lang="en-US" dirty="0" smtClean="0"/>
              <a:t>Click to edit content page title</a:t>
            </a:r>
            <a:endParaRPr lang="en-US" dirty="0"/>
          </a:p>
        </p:txBody>
      </p:sp>
      <p:sp>
        <p:nvSpPr>
          <p:cNvPr id="8" name="Content Placeholder 2"/>
          <p:cNvSpPr>
            <a:spLocks noGrp="1"/>
          </p:cNvSpPr>
          <p:nvPr>
            <p:ph sz="half" idx="13" hasCustomPrompt="1"/>
          </p:nvPr>
        </p:nvSpPr>
        <p:spPr>
          <a:xfrm>
            <a:off x="364632" y="1706880"/>
            <a:ext cx="428386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44635083"/>
      </p:ext>
    </p:extLst>
  </p:cSld>
  <p:clrMapOvr>
    <a:masterClrMapping/>
  </p:clrMapOvr>
  <p:transition spd="med">
    <p:wipe dir="r"/>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ontent with Dell Yellow footer left margin with subhead">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4632" y="365760"/>
            <a:ext cx="5437858" cy="443199"/>
          </a:xfrm>
        </p:spPr>
        <p:txBody>
          <a:bodyPr/>
          <a:lstStyle>
            <a:lvl1pPr>
              <a:defRPr baseline="0"/>
            </a:lvl1pPr>
          </a:lstStyle>
          <a:p>
            <a:r>
              <a:rPr lang="en-US" dirty="0" smtClean="0"/>
              <a:t>Click to edit content page title</a:t>
            </a:r>
            <a:endParaRPr lang="en-US" dirty="0"/>
          </a:p>
        </p:txBody>
      </p:sp>
      <p:sp>
        <p:nvSpPr>
          <p:cNvPr id="6" name="Content Placeholder 2"/>
          <p:cNvSpPr>
            <a:spLocks noGrp="1"/>
          </p:cNvSpPr>
          <p:nvPr>
            <p:ph sz="half" idx="1" hasCustomPrompt="1"/>
          </p:nvPr>
        </p:nvSpPr>
        <p:spPr>
          <a:xfrm>
            <a:off x="364632" y="1706880"/>
            <a:ext cx="4297680" cy="42672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5" name="Text Placeholder 7"/>
          <p:cNvSpPr>
            <a:spLocks noGrp="1"/>
          </p:cNvSpPr>
          <p:nvPr>
            <p:ph type="body" sz="quarter" idx="10" hasCustomPrompt="1"/>
          </p:nvPr>
        </p:nvSpPr>
        <p:spPr>
          <a:xfrm>
            <a:off x="364632" y="1092200"/>
            <a:ext cx="4297680" cy="318456"/>
          </a:xfrm>
        </p:spPr>
        <p:txBody>
          <a:bodyPr/>
          <a:lstStyle>
            <a:lvl1pPr marL="0" indent="0">
              <a:buNone/>
              <a:defRPr b="1"/>
            </a:lvl1pPr>
          </a:lstStyle>
          <a:p>
            <a:pPr lvl="0"/>
            <a:r>
              <a:rPr lang="en-US" dirty="0" smtClean="0"/>
              <a:t>Subhead</a:t>
            </a:r>
            <a:endParaRPr lang="en-US" dirty="0"/>
          </a:p>
        </p:txBody>
      </p:sp>
    </p:spTree>
    <p:extLst>
      <p:ext uri="{BB962C8B-B14F-4D97-AF65-F5344CB8AC3E}">
        <p14:creationId xmlns:p14="http://schemas.microsoft.com/office/powerpoint/2010/main" val="2007680301"/>
      </p:ext>
    </p:extLst>
  </p:cSld>
  <p:clrMapOvr>
    <a:masterClrMapping/>
  </p:clrMapOvr>
  <p:transition spd="med">
    <p:wipe dir="r"/>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ontent with Dell Yellow footer left margin with subhead and two lin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4632" y="365761"/>
            <a:ext cx="4297680" cy="886396"/>
          </a:xfrm>
        </p:spPr>
        <p:txBody>
          <a:bodyPr/>
          <a:lstStyle>
            <a:lvl1pPr>
              <a:defRPr baseline="0"/>
            </a:lvl1pPr>
          </a:lstStyle>
          <a:p>
            <a:r>
              <a:rPr lang="en-US" dirty="0" smtClean="0"/>
              <a:t>Click to edit content </a:t>
            </a:r>
            <a:br>
              <a:rPr lang="en-US" dirty="0" smtClean="0"/>
            </a:br>
            <a:r>
              <a:rPr lang="en-US" dirty="0" smtClean="0"/>
              <a:t>page title</a:t>
            </a:r>
            <a:endParaRPr lang="en-US" dirty="0"/>
          </a:p>
        </p:txBody>
      </p:sp>
      <p:sp>
        <p:nvSpPr>
          <p:cNvPr id="6" name="Content Placeholder 2"/>
          <p:cNvSpPr>
            <a:spLocks noGrp="1"/>
          </p:cNvSpPr>
          <p:nvPr>
            <p:ph sz="half" idx="1" hasCustomPrompt="1"/>
          </p:nvPr>
        </p:nvSpPr>
        <p:spPr>
          <a:xfrm>
            <a:off x="364632" y="2072640"/>
            <a:ext cx="4297680" cy="402336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5" name="Text Placeholder 7"/>
          <p:cNvSpPr>
            <a:spLocks noGrp="1"/>
          </p:cNvSpPr>
          <p:nvPr>
            <p:ph type="body" sz="quarter" idx="10" hasCustomPrompt="1"/>
          </p:nvPr>
        </p:nvSpPr>
        <p:spPr>
          <a:xfrm>
            <a:off x="364632" y="1484464"/>
            <a:ext cx="4297680" cy="318456"/>
          </a:xfrm>
        </p:spPr>
        <p:txBody>
          <a:bodyPr/>
          <a:lstStyle>
            <a:lvl1pPr marL="0" indent="0">
              <a:buNone/>
              <a:defRPr b="1"/>
            </a:lvl1pPr>
          </a:lstStyle>
          <a:p>
            <a:pPr lvl="0"/>
            <a:r>
              <a:rPr lang="en-US" dirty="0" smtClean="0"/>
              <a:t>Subhead</a:t>
            </a:r>
            <a:endParaRPr lang="en-US" dirty="0"/>
          </a:p>
        </p:txBody>
      </p:sp>
    </p:spTree>
    <p:extLst>
      <p:ext uri="{BB962C8B-B14F-4D97-AF65-F5344CB8AC3E}">
        <p14:creationId xmlns:p14="http://schemas.microsoft.com/office/powerpoint/2010/main" val="1003518134"/>
      </p:ext>
    </p:extLst>
  </p:cSld>
  <p:clrMapOvr>
    <a:masterClrMapping/>
  </p:clrMapOvr>
  <p:transition spd="med">
    <p:wipe dir="r"/>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ntent with Dell Yellow footer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86396"/>
          </a:xfrm>
        </p:spPr>
        <p:txBody>
          <a:bodyPr/>
          <a:lstStyle>
            <a:lvl1pPr>
              <a:defRPr/>
            </a:lvl1pPr>
          </a:lstStyle>
          <a:p>
            <a:r>
              <a:rPr lang="en-US" dirty="0" smtClean="0"/>
              <a:t>Click to edit content page title</a:t>
            </a:r>
            <a:endParaRPr lang="en-US" dirty="0"/>
          </a:p>
        </p:txBody>
      </p:sp>
    </p:spTree>
    <p:extLst>
      <p:ext uri="{BB962C8B-B14F-4D97-AF65-F5344CB8AC3E}">
        <p14:creationId xmlns:p14="http://schemas.microsoft.com/office/powerpoint/2010/main" val="1651029313"/>
      </p:ext>
    </p:extLst>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left margin with subhead and two lin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4632" y="365761"/>
            <a:ext cx="4297680" cy="886396"/>
          </a:xfrm>
        </p:spPr>
        <p:txBody>
          <a:bodyPr/>
          <a:lstStyle>
            <a:lvl1pPr>
              <a:defRPr baseline="0"/>
            </a:lvl1pPr>
          </a:lstStyle>
          <a:p>
            <a:r>
              <a:rPr lang="en-US" dirty="0" smtClean="0"/>
              <a:t>Click to edit content </a:t>
            </a:r>
            <a:br>
              <a:rPr lang="en-US" dirty="0" smtClean="0"/>
            </a:br>
            <a:r>
              <a:rPr lang="en-US" dirty="0" smtClean="0"/>
              <a:t>page title</a:t>
            </a:r>
            <a:endParaRPr lang="en-US" dirty="0"/>
          </a:p>
        </p:txBody>
      </p:sp>
      <p:sp>
        <p:nvSpPr>
          <p:cNvPr id="6" name="Content Placeholder 2"/>
          <p:cNvSpPr>
            <a:spLocks noGrp="1"/>
          </p:cNvSpPr>
          <p:nvPr>
            <p:ph sz="half" idx="1" hasCustomPrompt="1"/>
          </p:nvPr>
        </p:nvSpPr>
        <p:spPr>
          <a:xfrm>
            <a:off x="364632" y="2072640"/>
            <a:ext cx="4297680" cy="402336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5" name="Text Placeholder 7"/>
          <p:cNvSpPr>
            <a:spLocks noGrp="1"/>
          </p:cNvSpPr>
          <p:nvPr>
            <p:ph type="body" sz="quarter" idx="10" hasCustomPrompt="1"/>
          </p:nvPr>
        </p:nvSpPr>
        <p:spPr>
          <a:xfrm>
            <a:off x="364632" y="1484464"/>
            <a:ext cx="4297680" cy="318456"/>
          </a:xfrm>
        </p:spPr>
        <p:txBody>
          <a:bodyPr/>
          <a:lstStyle>
            <a:lvl1pPr marL="0" indent="0">
              <a:buNone/>
              <a:defRPr b="1"/>
            </a:lvl1pPr>
          </a:lstStyle>
          <a:p>
            <a:pPr lvl="0"/>
            <a:r>
              <a:rPr lang="en-US" dirty="0" smtClean="0"/>
              <a:t>Subhead</a:t>
            </a:r>
            <a:endParaRPr lang="en-US" dirty="0"/>
          </a:p>
        </p:txBody>
      </p:sp>
    </p:spTree>
    <p:extLst>
      <p:ext uri="{BB962C8B-B14F-4D97-AF65-F5344CB8AC3E}">
        <p14:creationId xmlns:p14="http://schemas.microsoft.com/office/powerpoint/2010/main" val="78229640"/>
      </p:ext>
    </p:extLst>
  </p:cSld>
  <p:clrMapOvr>
    <a:masterClrMapping/>
  </p:clrMapOvr>
  <p:transition spd="med">
    <p:wipe dir="r"/>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Image with Dell Yellow footer">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6726303"/>
            <a:ext cx="9144000" cy="131697"/>
          </a:xfrm>
          <a:prstGeom prst="rect">
            <a:avLst/>
          </a:prstGeom>
          <a:solidFill>
            <a:schemeClr val="accent4"/>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Tree>
    <p:extLst>
      <p:ext uri="{BB962C8B-B14F-4D97-AF65-F5344CB8AC3E}">
        <p14:creationId xmlns:p14="http://schemas.microsoft.com/office/powerpoint/2010/main" val="4208533543"/>
      </p:ext>
    </p:extLst>
  </p:cSld>
  <p:clrMapOvr>
    <a:masterClrMapping/>
  </p:clrMapOvr>
  <p:transition spd="med">
    <p:wipe dir="r"/>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Dell Dark Red divider slide">
    <p:bg>
      <p:bgPr>
        <a:solidFill>
          <a:schemeClr val="accent5"/>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364632" y="2331028"/>
            <a:ext cx="6850901" cy="1994392"/>
          </a:xfrm>
        </p:spPr>
        <p:txBody>
          <a:bodyPr anchor="ctr" anchorCtr="0">
            <a:normAutofit/>
          </a:bodyPr>
          <a:lstStyle>
            <a:lvl1pPr>
              <a:defRPr sz="5400" baseline="0">
                <a:solidFill>
                  <a:schemeClr val="tx2"/>
                </a:solidFill>
              </a:defRPr>
            </a:lvl1pPr>
          </a:lstStyle>
          <a:p>
            <a:r>
              <a:rPr lang="en-US" dirty="0" smtClean="0"/>
              <a:t>Click to edit divider slide title  </a:t>
            </a:r>
            <a:endParaRPr lang="en-US" dirty="0"/>
          </a:p>
        </p:txBody>
      </p:sp>
      <p:pic>
        <p:nvPicPr>
          <p:cNvPr id="5" name="Picture 9" descr="white"/>
          <p:cNvPicPr>
            <a:picLocks noChangeAspect="1" noChangeArrowheads="1"/>
          </p:cNvPicPr>
          <p:nvPr userDrawn="1"/>
        </p:nvPicPr>
        <p:blipFill>
          <a:blip r:embed="rId2" cstate="screen"/>
          <a:srcRect/>
          <a:stretch>
            <a:fillRect/>
          </a:stretch>
        </p:blipFill>
        <p:spPr bwMode="black">
          <a:xfrm>
            <a:off x="8301346" y="5971495"/>
            <a:ext cx="550664" cy="550664"/>
          </a:xfrm>
          <a:prstGeom prst="rect">
            <a:avLst/>
          </a:prstGeom>
          <a:noFill/>
          <a:ln w="9525">
            <a:noFill/>
            <a:miter lim="800000"/>
            <a:headEnd/>
            <a:tailEnd/>
          </a:ln>
        </p:spPr>
      </p:pic>
    </p:spTree>
    <p:extLst>
      <p:ext uri="{BB962C8B-B14F-4D97-AF65-F5344CB8AC3E}">
        <p14:creationId xmlns:p14="http://schemas.microsoft.com/office/powerpoint/2010/main" val="2347025976"/>
      </p:ext>
    </p:extLst>
  </p:cSld>
  <p:clrMapOvr>
    <a:masterClrMapping/>
  </p:clrMapOvr>
  <p:transition spd="med">
    <p:wipe dir="r"/>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ontent with Dell Dark Red foot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53440"/>
          </a:xfrm>
        </p:spPr>
        <p:txBody>
          <a:bodyPr/>
          <a:lstStyle>
            <a:lvl1pPr>
              <a:defRPr baseline="0"/>
            </a:lvl1pPr>
          </a:lstStyle>
          <a:p>
            <a:r>
              <a:rPr lang="en-US" dirty="0" smtClean="0"/>
              <a:t>Click to edit content page title</a:t>
            </a:r>
            <a:endParaRPr lang="en-US" dirty="0"/>
          </a:p>
        </p:txBody>
      </p:sp>
      <p:sp>
        <p:nvSpPr>
          <p:cNvPr id="6" name="Content Placeholder 2"/>
          <p:cNvSpPr>
            <a:spLocks noGrp="1"/>
          </p:cNvSpPr>
          <p:nvPr>
            <p:ph sz="half" idx="1" hasCustomPrompt="1"/>
          </p:nvPr>
        </p:nvSpPr>
        <p:spPr>
          <a:xfrm>
            <a:off x="364632" y="1706880"/>
            <a:ext cx="7924386" cy="42672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186753965"/>
      </p:ext>
    </p:extLst>
  </p:cSld>
  <p:clrMapOvr>
    <a:masterClrMapping/>
  </p:clrMapOvr>
  <p:transition spd="med">
    <p:wipe dir="r"/>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ontent with Dell Dark Red footer with subhead">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64631" y="1463040"/>
            <a:ext cx="7955280" cy="318456"/>
          </a:xfrm>
        </p:spPr>
        <p:txBody>
          <a:bodyPr/>
          <a:lstStyle>
            <a:lvl1pPr marL="0" indent="0">
              <a:buNone/>
              <a:defRPr b="1"/>
            </a:lvl1pPr>
          </a:lstStyle>
          <a:p>
            <a:pPr lvl="0"/>
            <a:r>
              <a:rPr lang="en-US" dirty="0" smtClean="0"/>
              <a:t>Subhead</a:t>
            </a:r>
            <a:endParaRPr lang="en-US" dirty="0"/>
          </a:p>
        </p:txBody>
      </p:sp>
      <p:sp>
        <p:nvSpPr>
          <p:cNvPr id="2" name="Title 1"/>
          <p:cNvSpPr>
            <a:spLocks noGrp="1"/>
          </p:cNvSpPr>
          <p:nvPr>
            <p:ph type="title" hasCustomPrompt="1"/>
          </p:nvPr>
        </p:nvSpPr>
        <p:spPr>
          <a:xfrm>
            <a:off x="364631" y="362513"/>
            <a:ext cx="7955280" cy="853440"/>
          </a:xfrm>
        </p:spPr>
        <p:txBody>
          <a:bodyPr>
            <a:normAutofit/>
          </a:bodyPr>
          <a:lstStyle>
            <a:lvl1pPr>
              <a:defRPr baseline="0"/>
            </a:lvl1pPr>
          </a:lstStyle>
          <a:p>
            <a:r>
              <a:rPr lang="en-US" dirty="0" smtClean="0"/>
              <a:t>Click to edit content page title </a:t>
            </a:r>
            <a:endParaRPr lang="en-US" dirty="0"/>
          </a:p>
        </p:txBody>
      </p:sp>
      <p:sp>
        <p:nvSpPr>
          <p:cNvPr id="6" name="Content Placeholder 2"/>
          <p:cNvSpPr>
            <a:spLocks noGrp="1"/>
          </p:cNvSpPr>
          <p:nvPr>
            <p:ph sz="half" idx="1" hasCustomPrompt="1"/>
          </p:nvPr>
        </p:nvSpPr>
        <p:spPr>
          <a:xfrm>
            <a:off x="356403" y="2072640"/>
            <a:ext cx="7955280" cy="402336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953478711"/>
      </p:ext>
    </p:extLst>
  </p:cSld>
  <p:clrMapOvr>
    <a:masterClrMapping/>
  </p:clrMapOvr>
  <p:transition spd="med">
    <p:wipe dir="r"/>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Content with Dell Dark Red footer two column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53440"/>
          </a:xfrm>
        </p:spPr>
        <p:txBody>
          <a:bodyPr/>
          <a:lstStyle>
            <a:lvl1pPr>
              <a:defRPr/>
            </a:lvl1pPr>
          </a:lstStyle>
          <a:p>
            <a:r>
              <a:rPr lang="en-US" dirty="0" smtClean="0"/>
              <a:t>Click to edit content page title</a:t>
            </a:r>
            <a:endParaRPr lang="en-US" dirty="0"/>
          </a:p>
        </p:txBody>
      </p:sp>
      <p:sp>
        <p:nvSpPr>
          <p:cNvPr id="6" name="Content Placeholder 2"/>
          <p:cNvSpPr>
            <a:spLocks noGrp="1"/>
          </p:cNvSpPr>
          <p:nvPr>
            <p:ph sz="half" idx="13" hasCustomPrompt="1"/>
          </p:nvPr>
        </p:nvSpPr>
        <p:spPr>
          <a:xfrm>
            <a:off x="364632" y="1706880"/>
            <a:ext cx="384048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7" name="Content Placeholder 2"/>
          <p:cNvSpPr>
            <a:spLocks noGrp="1"/>
          </p:cNvSpPr>
          <p:nvPr>
            <p:ph sz="half" idx="14" hasCustomPrompt="1"/>
          </p:nvPr>
        </p:nvSpPr>
        <p:spPr>
          <a:xfrm>
            <a:off x="4479432" y="1706880"/>
            <a:ext cx="384048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313667223"/>
      </p:ext>
    </p:extLst>
  </p:cSld>
  <p:clrMapOvr>
    <a:masterClrMapping/>
  </p:clrMapOvr>
  <p:transition spd="med">
    <p:wipe dir="r"/>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Content with Dell Dark Red footer left margin ">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67094" y="365759"/>
            <a:ext cx="4285279" cy="853440"/>
          </a:xfrm>
        </p:spPr>
        <p:txBody>
          <a:bodyPr/>
          <a:lstStyle>
            <a:lvl1pPr>
              <a:defRPr/>
            </a:lvl1pPr>
          </a:lstStyle>
          <a:p>
            <a:r>
              <a:rPr lang="en-US" dirty="0" smtClean="0"/>
              <a:t>Click to edit content page title</a:t>
            </a:r>
            <a:endParaRPr lang="en-US" dirty="0"/>
          </a:p>
        </p:txBody>
      </p:sp>
      <p:sp>
        <p:nvSpPr>
          <p:cNvPr id="8" name="Content Placeholder 2"/>
          <p:cNvSpPr>
            <a:spLocks noGrp="1"/>
          </p:cNvSpPr>
          <p:nvPr>
            <p:ph sz="half" idx="13" hasCustomPrompt="1"/>
          </p:nvPr>
        </p:nvSpPr>
        <p:spPr>
          <a:xfrm>
            <a:off x="364632" y="1706880"/>
            <a:ext cx="428386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440565534"/>
      </p:ext>
    </p:extLst>
  </p:cSld>
  <p:clrMapOvr>
    <a:masterClrMapping/>
  </p:clrMapOvr>
  <p:transition spd="med">
    <p:wipe dir="r"/>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Content with Dell Dark Red footer left margin with subhead">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4631" y="365760"/>
            <a:ext cx="5020169" cy="443199"/>
          </a:xfrm>
        </p:spPr>
        <p:txBody>
          <a:bodyPr/>
          <a:lstStyle>
            <a:lvl1pPr>
              <a:defRPr baseline="0"/>
            </a:lvl1pPr>
          </a:lstStyle>
          <a:p>
            <a:r>
              <a:rPr lang="en-US" dirty="0" smtClean="0"/>
              <a:t>Click to edit content page title</a:t>
            </a:r>
            <a:endParaRPr lang="en-US" dirty="0"/>
          </a:p>
        </p:txBody>
      </p:sp>
      <p:sp>
        <p:nvSpPr>
          <p:cNvPr id="6" name="Content Placeholder 2"/>
          <p:cNvSpPr>
            <a:spLocks noGrp="1"/>
          </p:cNvSpPr>
          <p:nvPr>
            <p:ph sz="half" idx="1" hasCustomPrompt="1"/>
          </p:nvPr>
        </p:nvSpPr>
        <p:spPr>
          <a:xfrm>
            <a:off x="364632" y="1706880"/>
            <a:ext cx="4297680" cy="42672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5" name="Text Placeholder 7"/>
          <p:cNvSpPr>
            <a:spLocks noGrp="1"/>
          </p:cNvSpPr>
          <p:nvPr>
            <p:ph type="body" sz="quarter" idx="10" hasCustomPrompt="1"/>
          </p:nvPr>
        </p:nvSpPr>
        <p:spPr>
          <a:xfrm>
            <a:off x="364632" y="1092200"/>
            <a:ext cx="4297680" cy="318456"/>
          </a:xfrm>
        </p:spPr>
        <p:txBody>
          <a:bodyPr/>
          <a:lstStyle>
            <a:lvl1pPr marL="0" indent="0">
              <a:buNone/>
              <a:defRPr b="1"/>
            </a:lvl1pPr>
          </a:lstStyle>
          <a:p>
            <a:pPr lvl="0"/>
            <a:r>
              <a:rPr lang="en-US" dirty="0" smtClean="0"/>
              <a:t>Subhead</a:t>
            </a:r>
            <a:endParaRPr lang="en-US" dirty="0"/>
          </a:p>
        </p:txBody>
      </p:sp>
    </p:spTree>
    <p:extLst>
      <p:ext uri="{BB962C8B-B14F-4D97-AF65-F5344CB8AC3E}">
        <p14:creationId xmlns:p14="http://schemas.microsoft.com/office/powerpoint/2010/main" val="1743907657"/>
      </p:ext>
    </p:extLst>
  </p:cSld>
  <p:clrMapOvr>
    <a:masterClrMapping/>
  </p:clrMapOvr>
  <p:transition spd="med">
    <p:wipe dir="r"/>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ontent with Dell Dark Red footer left margin with subhead and two lin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4632" y="365761"/>
            <a:ext cx="4297680" cy="886396"/>
          </a:xfrm>
        </p:spPr>
        <p:txBody>
          <a:bodyPr/>
          <a:lstStyle>
            <a:lvl1pPr>
              <a:defRPr baseline="0"/>
            </a:lvl1pPr>
          </a:lstStyle>
          <a:p>
            <a:r>
              <a:rPr lang="en-US" dirty="0" smtClean="0"/>
              <a:t>Click to edit content </a:t>
            </a:r>
            <a:br>
              <a:rPr lang="en-US" dirty="0" smtClean="0"/>
            </a:br>
            <a:r>
              <a:rPr lang="en-US" dirty="0" smtClean="0"/>
              <a:t>page title</a:t>
            </a:r>
            <a:endParaRPr lang="en-US" dirty="0"/>
          </a:p>
        </p:txBody>
      </p:sp>
      <p:sp>
        <p:nvSpPr>
          <p:cNvPr id="6" name="Content Placeholder 2"/>
          <p:cNvSpPr>
            <a:spLocks noGrp="1"/>
          </p:cNvSpPr>
          <p:nvPr>
            <p:ph sz="half" idx="1" hasCustomPrompt="1"/>
          </p:nvPr>
        </p:nvSpPr>
        <p:spPr>
          <a:xfrm>
            <a:off x="364632" y="2072640"/>
            <a:ext cx="4297680" cy="402336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5" name="Text Placeholder 7"/>
          <p:cNvSpPr>
            <a:spLocks noGrp="1"/>
          </p:cNvSpPr>
          <p:nvPr>
            <p:ph type="body" sz="quarter" idx="10" hasCustomPrompt="1"/>
          </p:nvPr>
        </p:nvSpPr>
        <p:spPr>
          <a:xfrm>
            <a:off x="364632" y="1484464"/>
            <a:ext cx="4297680" cy="318456"/>
          </a:xfrm>
        </p:spPr>
        <p:txBody>
          <a:bodyPr/>
          <a:lstStyle>
            <a:lvl1pPr marL="0" indent="0">
              <a:buNone/>
              <a:defRPr b="1"/>
            </a:lvl1pPr>
          </a:lstStyle>
          <a:p>
            <a:pPr lvl="0"/>
            <a:r>
              <a:rPr lang="en-US" dirty="0" smtClean="0"/>
              <a:t>Subhead</a:t>
            </a:r>
            <a:endParaRPr lang="en-US" dirty="0"/>
          </a:p>
        </p:txBody>
      </p:sp>
    </p:spTree>
    <p:extLst>
      <p:ext uri="{BB962C8B-B14F-4D97-AF65-F5344CB8AC3E}">
        <p14:creationId xmlns:p14="http://schemas.microsoft.com/office/powerpoint/2010/main" val="3573752090"/>
      </p:ext>
    </p:extLst>
  </p:cSld>
  <p:clrMapOvr>
    <a:masterClrMapping/>
  </p:clrMapOvr>
  <p:transition spd="med">
    <p:wipe dir="r"/>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Content with Dell Dark Red footer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86396"/>
          </a:xfrm>
        </p:spPr>
        <p:txBody>
          <a:bodyPr/>
          <a:lstStyle>
            <a:lvl1pPr>
              <a:defRPr/>
            </a:lvl1pPr>
          </a:lstStyle>
          <a:p>
            <a:r>
              <a:rPr lang="en-US" dirty="0" smtClean="0"/>
              <a:t>Click to edit content page title</a:t>
            </a:r>
            <a:endParaRPr lang="en-US" dirty="0"/>
          </a:p>
        </p:txBody>
      </p:sp>
    </p:spTree>
    <p:extLst>
      <p:ext uri="{BB962C8B-B14F-4D97-AF65-F5344CB8AC3E}">
        <p14:creationId xmlns:p14="http://schemas.microsoft.com/office/powerpoint/2010/main" val="1946534661"/>
      </p:ext>
    </p:extLst>
  </p:cSld>
  <p:clrMapOvr>
    <a:masterClrMapping/>
  </p:clrMapOvr>
  <p:transition spd="med">
    <p:wipe dir="r"/>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Image with Dell Dark Red footer">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6726303"/>
            <a:ext cx="9144000" cy="131697"/>
          </a:xfrm>
          <a:prstGeom prst="rect">
            <a:avLst/>
          </a:prstGeom>
          <a:solidFill>
            <a:schemeClr val="accent5"/>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Tree>
    <p:extLst>
      <p:ext uri="{BB962C8B-B14F-4D97-AF65-F5344CB8AC3E}">
        <p14:creationId xmlns:p14="http://schemas.microsoft.com/office/powerpoint/2010/main" val="823132305"/>
      </p:ext>
    </p:extLst>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86396"/>
          </a:xfrm>
        </p:spPr>
        <p:txBody>
          <a:bodyPr/>
          <a:lstStyle>
            <a:lvl1pPr>
              <a:defRPr/>
            </a:lvl1pPr>
          </a:lstStyle>
          <a:p>
            <a:r>
              <a:rPr lang="en-US" dirty="0" smtClean="0"/>
              <a:t>Click to edit content page title</a:t>
            </a:r>
            <a:endParaRPr lang="en-US" dirty="0"/>
          </a:p>
        </p:txBody>
      </p:sp>
    </p:spTree>
    <p:extLst>
      <p:ext uri="{BB962C8B-B14F-4D97-AF65-F5344CB8AC3E}">
        <p14:creationId xmlns:p14="http://schemas.microsoft.com/office/powerpoint/2010/main" val="1775402808"/>
      </p:ext>
    </p:extLst>
  </p:cSld>
  <p:clrMapOvr>
    <a:masterClrMapping/>
  </p:clrMapOvr>
  <p:transition spd="med">
    <p:wipe dir="r"/>
  </p:transition>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Dell Berry divider slide ">
    <p:bg>
      <p:bgPr>
        <a:solidFill>
          <a:schemeClr val="accent6"/>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364632" y="2331028"/>
            <a:ext cx="6850901" cy="1994392"/>
          </a:xfrm>
        </p:spPr>
        <p:txBody>
          <a:bodyPr anchor="ctr" anchorCtr="0">
            <a:normAutofit/>
          </a:bodyPr>
          <a:lstStyle>
            <a:lvl1pPr>
              <a:defRPr sz="5400" baseline="0">
                <a:solidFill>
                  <a:schemeClr val="tx2"/>
                </a:solidFill>
              </a:defRPr>
            </a:lvl1pPr>
          </a:lstStyle>
          <a:p>
            <a:r>
              <a:rPr lang="en-US" dirty="0" smtClean="0"/>
              <a:t>Click to edit divider slide title  </a:t>
            </a:r>
            <a:endParaRPr lang="en-US" dirty="0"/>
          </a:p>
        </p:txBody>
      </p:sp>
      <p:pic>
        <p:nvPicPr>
          <p:cNvPr id="5" name="Picture 9" descr="white"/>
          <p:cNvPicPr>
            <a:picLocks noChangeAspect="1" noChangeArrowheads="1"/>
          </p:cNvPicPr>
          <p:nvPr userDrawn="1"/>
        </p:nvPicPr>
        <p:blipFill>
          <a:blip r:embed="rId2" cstate="screen"/>
          <a:srcRect/>
          <a:stretch>
            <a:fillRect/>
          </a:stretch>
        </p:blipFill>
        <p:spPr bwMode="black">
          <a:xfrm>
            <a:off x="8300868" y="5973110"/>
            <a:ext cx="550664" cy="550664"/>
          </a:xfrm>
          <a:prstGeom prst="rect">
            <a:avLst/>
          </a:prstGeom>
          <a:noFill/>
          <a:ln w="9525">
            <a:noFill/>
            <a:miter lim="800000"/>
            <a:headEnd/>
            <a:tailEnd/>
          </a:ln>
        </p:spPr>
      </p:pic>
    </p:spTree>
    <p:extLst>
      <p:ext uri="{BB962C8B-B14F-4D97-AF65-F5344CB8AC3E}">
        <p14:creationId xmlns:p14="http://schemas.microsoft.com/office/powerpoint/2010/main" val="1342920117"/>
      </p:ext>
    </p:extLst>
  </p:cSld>
  <p:clrMapOvr>
    <a:masterClrMapping/>
  </p:clrMapOvr>
  <p:transition spd="med">
    <p:wipe dir="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Content with Dell Berry foot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53440"/>
          </a:xfrm>
        </p:spPr>
        <p:txBody>
          <a:bodyPr/>
          <a:lstStyle>
            <a:lvl1pPr>
              <a:defRPr baseline="0"/>
            </a:lvl1pPr>
          </a:lstStyle>
          <a:p>
            <a:r>
              <a:rPr lang="en-US" dirty="0" smtClean="0"/>
              <a:t>Click to edit content page title</a:t>
            </a:r>
            <a:endParaRPr lang="en-US" dirty="0"/>
          </a:p>
        </p:txBody>
      </p:sp>
      <p:sp>
        <p:nvSpPr>
          <p:cNvPr id="6" name="Content Placeholder 2"/>
          <p:cNvSpPr>
            <a:spLocks noGrp="1"/>
          </p:cNvSpPr>
          <p:nvPr>
            <p:ph sz="half" idx="1" hasCustomPrompt="1"/>
          </p:nvPr>
        </p:nvSpPr>
        <p:spPr>
          <a:xfrm>
            <a:off x="364632" y="1706880"/>
            <a:ext cx="7924386" cy="42672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539887364"/>
      </p:ext>
    </p:extLst>
  </p:cSld>
  <p:clrMapOvr>
    <a:masterClrMapping/>
  </p:clrMapOvr>
  <p:transition spd="med">
    <p:wipe dir="r"/>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Content with Dell Berry footer with subhead">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64631" y="1463040"/>
            <a:ext cx="7955280" cy="318456"/>
          </a:xfrm>
        </p:spPr>
        <p:txBody>
          <a:bodyPr/>
          <a:lstStyle>
            <a:lvl1pPr marL="0" indent="0">
              <a:buNone/>
              <a:defRPr b="1"/>
            </a:lvl1pPr>
          </a:lstStyle>
          <a:p>
            <a:pPr lvl="0"/>
            <a:r>
              <a:rPr lang="en-US" dirty="0" smtClean="0"/>
              <a:t>Subhead</a:t>
            </a:r>
            <a:endParaRPr lang="en-US" dirty="0"/>
          </a:p>
        </p:txBody>
      </p:sp>
      <p:sp>
        <p:nvSpPr>
          <p:cNvPr id="2" name="Title 1"/>
          <p:cNvSpPr>
            <a:spLocks noGrp="1"/>
          </p:cNvSpPr>
          <p:nvPr>
            <p:ph type="title" hasCustomPrompt="1"/>
          </p:nvPr>
        </p:nvSpPr>
        <p:spPr>
          <a:xfrm>
            <a:off x="364631" y="362513"/>
            <a:ext cx="7955280" cy="853440"/>
          </a:xfrm>
        </p:spPr>
        <p:txBody>
          <a:bodyPr>
            <a:normAutofit/>
          </a:bodyPr>
          <a:lstStyle>
            <a:lvl1pPr>
              <a:defRPr baseline="0"/>
            </a:lvl1pPr>
          </a:lstStyle>
          <a:p>
            <a:r>
              <a:rPr lang="en-US" dirty="0" smtClean="0"/>
              <a:t>Click to edit content page title </a:t>
            </a:r>
            <a:endParaRPr lang="en-US" dirty="0"/>
          </a:p>
        </p:txBody>
      </p:sp>
      <p:sp>
        <p:nvSpPr>
          <p:cNvPr id="6" name="Content Placeholder 2"/>
          <p:cNvSpPr>
            <a:spLocks noGrp="1"/>
          </p:cNvSpPr>
          <p:nvPr>
            <p:ph sz="half" idx="1" hasCustomPrompt="1"/>
          </p:nvPr>
        </p:nvSpPr>
        <p:spPr>
          <a:xfrm>
            <a:off x="356403" y="2072640"/>
            <a:ext cx="7955280" cy="402336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227525673"/>
      </p:ext>
    </p:extLst>
  </p:cSld>
  <p:clrMapOvr>
    <a:masterClrMapping/>
  </p:clrMapOvr>
  <p:transition spd="med">
    <p:wipe dir="r"/>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Content with Dell Berry footer two column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53440"/>
          </a:xfrm>
        </p:spPr>
        <p:txBody>
          <a:bodyPr/>
          <a:lstStyle>
            <a:lvl1pPr>
              <a:defRPr/>
            </a:lvl1pPr>
          </a:lstStyle>
          <a:p>
            <a:r>
              <a:rPr lang="en-US" dirty="0" smtClean="0"/>
              <a:t>Click to edit content page title</a:t>
            </a:r>
            <a:endParaRPr lang="en-US" dirty="0"/>
          </a:p>
        </p:txBody>
      </p:sp>
      <p:sp>
        <p:nvSpPr>
          <p:cNvPr id="6" name="Content Placeholder 2"/>
          <p:cNvSpPr>
            <a:spLocks noGrp="1"/>
          </p:cNvSpPr>
          <p:nvPr>
            <p:ph sz="half" idx="13" hasCustomPrompt="1"/>
          </p:nvPr>
        </p:nvSpPr>
        <p:spPr>
          <a:xfrm>
            <a:off x="364632" y="1706880"/>
            <a:ext cx="384048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7" name="Content Placeholder 2"/>
          <p:cNvSpPr>
            <a:spLocks noGrp="1"/>
          </p:cNvSpPr>
          <p:nvPr>
            <p:ph sz="half" idx="14" hasCustomPrompt="1"/>
          </p:nvPr>
        </p:nvSpPr>
        <p:spPr>
          <a:xfrm>
            <a:off x="4479432" y="1706880"/>
            <a:ext cx="384048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125267018"/>
      </p:ext>
    </p:extLst>
  </p:cSld>
  <p:clrMapOvr>
    <a:masterClrMapping/>
  </p:clrMapOvr>
  <p:transition spd="med">
    <p:wipe dir="r"/>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Content with Dell Berry footer left margin ">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67094" y="365759"/>
            <a:ext cx="4285279" cy="853440"/>
          </a:xfrm>
        </p:spPr>
        <p:txBody>
          <a:bodyPr/>
          <a:lstStyle>
            <a:lvl1pPr>
              <a:defRPr/>
            </a:lvl1pPr>
          </a:lstStyle>
          <a:p>
            <a:r>
              <a:rPr lang="en-US" dirty="0" smtClean="0"/>
              <a:t>Click to edit content page title</a:t>
            </a:r>
            <a:endParaRPr lang="en-US" dirty="0"/>
          </a:p>
        </p:txBody>
      </p:sp>
      <p:sp>
        <p:nvSpPr>
          <p:cNvPr id="8" name="Content Placeholder 2"/>
          <p:cNvSpPr>
            <a:spLocks noGrp="1"/>
          </p:cNvSpPr>
          <p:nvPr>
            <p:ph sz="half" idx="13" hasCustomPrompt="1"/>
          </p:nvPr>
        </p:nvSpPr>
        <p:spPr>
          <a:xfrm>
            <a:off x="364632" y="1706880"/>
            <a:ext cx="428386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223675361"/>
      </p:ext>
    </p:extLst>
  </p:cSld>
  <p:clrMapOvr>
    <a:masterClrMapping/>
  </p:clrMapOvr>
  <p:transition spd="med">
    <p:wipe dir="r"/>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Content with Dell Berry footer left margin with subhead">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4632" y="365760"/>
            <a:ext cx="5392702" cy="443199"/>
          </a:xfrm>
        </p:spPr>
        <p:txBody>
          <a:bodyPr/>
          <a:lstStyle>
            <a:lvl1pPr>
              <a:defRPr baseline="0"/>
            </a:lvl1pPr>
          </a:lstStyle>
          <a:p>
            <a:r>
              <a:rPr lang="en-US" dirty="0" smtClean="0"/>
              <a:t>Click to edit content page title</a:t>
            </a:r>
            <a:endParaRPr lang="en-US" dirty="0"/>
          </a:p>
        </p:txBody>
      </p:sp>
      <p:sp>
        <p:nvSpPr>
          <p:cNvPr id="6" name="Content Placeholder 2"/>
          <p:cNvSpPr>
            <a:spLocks noGrp="1"/>
          </p:cNvSpPr>
          <p:nvPr>
            <p:ph sz="half" idx="1" hasCustomPrompt="1"/>
          </p:nvPr>
        </p:nvSpPr>
        <p:spPr>
          <a:xfrm>
            <a:off x="364632" y="1706880"/>
            <a:ext cx="4297680" cy="42672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5" name="Text Placeholder 7"/>
          <p:cNvSpPr>
            <a:spLocks noGrp="1"/>
          </p:cNvSpPr>
          <p:nvPr>
            <p:ph type="body" sz="quarter" idx="10" hasCustomPrompt="1"/>
          </p:nvPr>
        </p:nvSpPr>
        <p:spPr>
          <a:xfrm>
            <a:off x="364632" y="1092200"/>
            <a:ext cx="4297680" cy="318456"/>
          </a:xfrm>
        </p:spPr>
        <p:txBody>
          <a:bodyPr/>
          <a:lstStyle>
            <a:lvl1pPr marL="0" indent="0">
              <a:buNone/>
              <a:defRPr b="1"/>
            </a:lvl1pPr>
          </a:lstStyle>
          <a:p>
            <a:pPr lvl="0"/>
            <a:r>
              <a:rPr lang="en-US" dirty="0" smtClean="0"/>
              <a:t>Subhead</a:t>
            </a:r>
            <a:endParaRPr lang="en-US" dirty="0"/>
          </a:p>
        </p:txBody>
      </p:sp>
    </p:spTree>
    <p:extLst>
      <p:ext uri="{BB962C8B-B14F-4D97-AF65-F5344CB8AC3E}">
        <p14:creationId xmlns:p14="http://schemas.microsoft.com/office/powerpoint/2010/main" val="4043541564"/>
      </p:ext>
    </p:extLst>
  </p:cSld>
  <p:clrMapOvr>
    <a:masterClrMapping/>
  </p:clrMapOvr>
  <p:transition spd="med">
    <p:wipe dir="r"/>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ontent with Dell Berry footer left margin with subhead and two lin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4632" y="365761"/>
            <a:ext cx="4297680" cy="886396"/>
          </a:xfrm>
        </p:spPr>
        <p:txBody>
          <a:bodyPr/>
          <a:lstStyle>
            <a:lvl1pPr>
              <a:defRPr baseline="0"/>
            </a:lvl1pPr>
          </a:lstStyle>
          <a:p>
            <a:r>
              <a:rPr lang="en-US" dirty="0" smtClean="0"/>
              <a:t>Click to edit content </a:t>
            </a:r>
            <a:br>
              <a:rPr lang="en-US" dirty="0" smtClean="0"/>
            </a:br>
            <a:r>
              <a:rPr lang="en-US" dirty="0" smtClean="0"/>
              <a:t>page title</a:t>
            </a:r>
            <a:endParaRPr lang="en-US" dirty="0"/>
          </a:p>
        </p:txBody>
      </p:sp>
      <p:sp>
        <p:nvSpPr>
          <p:cNvPr id="6" name="Content Placeholder 2"/>
          <p:cNvSpPr>
            <a:spLocks noGrp="1"/>
          </p:cNvSpPr>
          <p:nvPr>
            <p:ph sz="half" idx="1" hasCustomPrompt="1"/>
          </p:nvPr>
        </p:nvSpPr>
        <p:spPr>
          <a:xfrm>
            <a:off x="364632" y="2072640"/>
            <a:ext cx="4297680" cy="402336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5" name="Text Placeholder 7"/>
          <p:cNvSpPr>
            <a:spLocks noGrp="1"/>
          </p:cNvSpPr>
          <p:nvPr>
            <p:ph type="body" sz="quarter" idx="10" hasCustomPrompt="1"/>
          </p:nvPr>
        </p:nvSpPr>
        <p:spPr>
          <a:xfrm>
            <a:off x="364632" y="1484464"/>
            <a:ext cx="4297680" cy="318456"/>
          </a:xfrm>
        </p:spPr>
        <p:txBody>
          <a:bodyPr/>
          <a:lstStyle>
            <a:lvl1pPr marL="0" indent="0">
              <a:buNone/>
              <a:defRPr b="1"/>
            </a:lvl1pPr>
          </a:lstStyle>
          <a:p>
            <a:pPr lvl="0"/>
            <a:r>
              <a:rPr lang="en-US" dirty="0" smtClean="0"/>
              <a:t>Subhead</a:t>
            </a:r>
            <a:endParaRPr lang="en-US" dirty="0"/>
          </a:p>
        </p:txBody>
      </p:sp>
    </p:spTree>
    <p:extLst>
      <p:ext uri="{BB962C8B-B14F-4D97-AF65-F5344CB8AC3E}">
        <p14:creationId xmlns:p14="http://schemas.microsoft.com/office/powerpoint/2010/main" val="1946355455"/>
      </p:ext>
    </p:extLst>
  </p:cSld>
  <p:clrMapOvr>
    <a:masterClrMapping/>
  </p:clrMapOvr>
  <p:transition spd="med">
    <p:wipe dir="r"/>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Content with Dell Berry footer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86396"/>
          </a:xfrm>
        </p:spPr>
        <p:txBody>
          <a:bodyPr/>
          <a:lstStyle>
            <a:lvl1pPr>
              <a:defRPr/>
            </a:lvl1pPr>
          </a:lstStyle>
          <a:p>
            <a:r>
              <a:rPr lang="en-US" dirty="0" smtClean="0"/>
              <a:t>Click to edit content page title</a:t>
            </a:r>
            <a:endParaRPr lang="en-US" dirty="0"/>
          </a:p>
        </p:txBody>
      </p:sp>
    </p:spTree>
    <p:extLst>
      <p:ext uri="{BB962C8B-B14F-4D97-AF65-F5344CB8AC3E}">
        <p14:creationId xmlns:p14="http://schemas.microsoft.com/office/powerpoint/2010/main" val="3148401037"/>
      </p:ext>
    </p:extLst>
  </p:cSld>
  <p:clrMapOvr>
    <a:masterClrMapping/>
  </p:clrMapOvr>
  <p:transition spd="med">
    <p:wipe dir="r"/>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Image with Dell Berry footer">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6726303"/>
            <a:ext cx="9144000" cy="131697"/>
          </a:xfrm>
          <a:prstGeom prst="rect">
            <a:avLst/>
          </a:prstGeom>
          <a:solidFill>
            <a:schemeClr val="accent6"/>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Tree>
    <p:extLst>
      <p:ext uri="{BB962C8B-B14F-4D97-AF65-F5344CB8AC3E}">
        <p14:creationId xmlns:p14="http://schemas.microsoft.com/office/powerpoint/2010/main" val="205287266"/>
      </p:ext>
    </p:extLst>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9552137"/>
      </p:ext>
    </p:extLst>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87.xml"/><Relationship Id="rId3" Type="http://schemas.openxmlformats.org/officeDocument/2006/relationships/slideLayout" Target="../slideLayouts/slideLayout82.xml"/><Relationship Id="rId7" Type="http://schemas.openxmlformats.org/officeDocument/2006/relationships/slideLayout" Target="../slideLayouts/slideLayout86.xml"/><Relationship Id="rId2" Type="http://schemas.openxmlformats.org/officeDocument/2006/relationships/slideLayout" Target="../slideLayouts/slideLayout81.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image" Target="../media/image1.png"/><Relationship Id="rId5" Type="http://schemas.openxmlformats.org/officeDocument/2006/relationships/slideLayout" Target="../slideLayouts/slideLayout84.xml"/><Relationship Id="rId10" Type="http://schemas.openxmlformats.org/officeDocument/2006/relationships/theme" Target="../theme/theme10.xml"/><Relationship Id="rId4" Type="http://schemas.openxmlformats.org/officeDocument/2006/relationships/slideLayout" Target="../slideLayouts/slideLayout83.xml"/><Relationship Id="rId9" Type="http://schemas.openxmlformats.org/officeDocument/2006/relationships/slideLayout" Target="../slideLayouts/slideLayout88.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4" Type="http://schemas.openxmlformats.org/officeDocument/2006/relationships/slideLayout" Target="../slideLayouts/slideLayout13.xml"/><Relationship Id="rId9"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image" Target="../media/image1.png"/><Relationship Id="rId5" Type="http://schemas.openxmlformats.org/officeDocument/2006/relationships/slideLayout" Target="../slideLayouts/slideLayout21.xml"/><Relationship Id="rId10" Type="http://schemas.openxmlformats.org/officeDocument/2006/relationships/theme" Target="../theme/theme3.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image" Target="../media/image1.png"/><Relationship Id="rId5" Type="http://schemas.openxmlformats.org/officeDocument/2006/relationships/slideLayout" Target="../slideLayouts/slideLayout30.xml"/><Relationship Id="rId10" Type="http://schemas.openxmlformats.org/officeDocument/2006/relationships/theme" Target="../theme/theme4.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image" Target="../media/image1.png"/><Relationship Id="rId5" Type="http://schemas.openxmlformats.org/officeDocument/2006/relationships/slideLayout" Target="../slideLayouts/slideLayout39.xml"/><Relationship Id="rId10" Type="http://schemas.openxmlformats.org/officeDocument/2006/relationships/theme" Target="../theme/theme5.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1.xml"/><Relationship Id="rId3" Type="http://schemas.openxmlformats.org/officeDocument/2006/relationships/slideLayout" Target="../slideLayouts/slideLayout46.xml"/><Relationship Id="rId7" Type="http://schemas.openxmlformats.org/officeDocument/2006/relationships/slideLayout" Target="../slideLayouts/slideLayout50.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image" Target="../media/image1.png"/><Relationship Id="rId5" Type="http://schemas.openxmlformats.org/officeDocument/2006/relationships/slideLayout" Target="../slideLayouts/slideLayout48.xml"/><Relationship Id="rId10" Type="http://schemas.openxmlformats.org/officeDocument/2006/relationships/theme" Target="../theme/theme6.xml"/><Relationship Id="rId4" Type="http://schemas.openxmlformats.org/officeDocument/2006/relationships/slideLayout" Target="../slideLayouts/slideLayout47.xml"/><Relationship Id="rId9" Type="http://schemas.openxmlformats.org/officeDocument/2006/relationships/slideLayout" Target="../slideLayouts/slideLayout52.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0.xml"/><Relationship Id="rId3" Type="http://schemas.openxmlformats.org/officeDocument/2006/relationships/slideLayout" Target="../slideLayouts/slideLayout55.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image" Target="../media/image1.png"/><Relationship Id="rId5" Type="http://schemas.openxmlformats.org/officeDocument/2006/relationships/slideLayout" Target="../slideLayouts/slideLayout57.xml"/><Relationship Id="rId10" Type="http://schemas.openxmlformats.org/officeDocument/2006/relationships/theme" Target="../theme/theme7.xml"/><Relationship Id="rId4" Type="http://schemas.openxmlformats.org/officeDocument/2006/relationships/slideLayout" Target="../slideLayouts/slideLayout56.xml"/><Relationship Id="rId9" Type="http://schemas.openxmlformats.org/officeDocument/2006/relationships/slideLayout" Target="../slideLayouts/slideLayout6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69.xml"/><Relationship Id="rId3" Type="http://schemas.openxmlformats.org/officeDocument/2006/relationships/slideLayout" Target="../slideLayouts/slideLayout64.xml"/><Relationship Id="rId7" Type="http://schemas.openxmlformats.org/officeDocument/2006/relationships/slideLayout" Target="../slideLayouts/slideLayout68.xml"/><Relationship Id="rId2" Type="http://schemas.openxmlformats.org/officeDocument/2006/relationships/slideLayout" Target="../slideLayouts/slideLayout63.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image" Target="../media/image1.png"/><Relationship Id="rId5" Type="http://schemas.openxmlformats.org/officeDocument/2006/relationships/slideLayout" Target="../slideLayouts/slideLayout66.xml"/><Relationship Id="rId10" Type="http://schemas.openxmlformats.org/officeDocument/2006/relationships/theme" Target="../theme/theme8.xml"/><Relationship Id="rId4" Type="http://schemas.openxmlformats.org/officeDocument/2006/relationships/slideLayout" Target="../slideLayouts/slideLayout65.xml"/><Relationship Id="rId9" Type="http://schemas.openxmlformats.org/officeDocument/2006/relationships/slideLayout" Target="../slideLayouts/slideLayout70.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78.xml"/><Relationship Id="rId3" Type="http://schemas.openxmlformats.org/officeDocument/2006/relationships/slideLayout" Target="../slideLayouts/slideLayout73.xml"/><Relationship Id="rId7" Type="http://schemas.openxmlformats.org/officeDocument/2006/relationships/slideLayout" Target="../slideLayouts/slideLayout77.xml"/><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image" Target="../media/image1.png"/><Relationship Id="rId5" Type="http://schemas.openxmlformats.org/officeDocument/2006/relationships/slideLayout" Target="../slideLayouts/slideLayout75.xml"/><Relationship Id="rId10" Type="http://schemas.openxmlformats.org/officeDocument/2006/relationships/theme" Target="../theme/theme9.xml"/><Relationship Id="rId4" Type="http://schemas.openxmlformats.org/officeDocument/2006/relationships/slideLayout" Target="../slideLayouts/slideLayout74.xml"/><Relationship Id="rId9" Type="http://schemas.openxmlformats.org/officeDocument/2006/relationships/slideLayout" Target="../slideLayouts/slideLayout7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028" name="Title Placeholder 21"/>
          <p:cNvSpPr>
            <a:spLocks noGrp="1"/>
          </p:cNvSpPr>
          <p:nvPr>
            <p:ph type="title"/>
          </p:nvPr>
        </p:nvSpPr>
        <p:spPr bwMode="auto">
          <a:xfrm>
            <a:off x="353344" y="362515"/>
            <a:ext cx="7930595" cy="85344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smtClean="0"/>
              <a:t>Click to edit content page title. </a:t>
            </a:r>
          </a:p>
        </p:txBody>
      </p:sp>
      <p:sp>
        <p:nvSpPr>
          <p:cNvPr id="1029" name="Text Placeholder 12"/>
          <p:cNvSpPr>
            <a:spLocks noGrp="1"/>
          </p:cNvSpPr>
          <p:nvPr>
            <p:ph type="body" idx="1"/>
          </p:nvPr>
        </p:nvSpPr>
        <p:spPr bwMode="auto">
          <a:xfrm>
            <a:off x="353344" y="1706880"/>
            <a:ext cx="7926969" cy="426720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p:txBody>
      </p:sp>
      <p:sp>
        <p:nvSpPr>
          <p:cNvPr id="16" name="TextBox 15" hidden="1"/>
          <p:cNvSpPr txBox="1"/>
          <p:nvPr/>
        </p:nvSpPr>
        <p:spPr>
          <a:xfrm>
            <a:off x="1895477" y="6454546"/>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12/29/2014</a:t>
            </a:fld>
            <a:endParaRPr lang="en-US" sz="900" dirty="0" smtClean="0">
              <a:solidFill>
                <a:schemeClr val="bg2">
                  <a:lumMod val="50000"/>
                  <a:lumOff val="50000"/>
                </a:schemeClr>
              </a:solidFill>
              <a:latin typeface="+mn-lt"/>
            </a:endParaRPr>
          </a:p>
        </p:txBody>
      </p:sp>
      <p:sp>
        <p:nvSpPr>
          <p:cNvPr id="13" name="TextBox 12" hidden="1"/>
          <p:cNvSpPr txBox="1"/>
          <p:nvPr/>
        </p:nvSpPr>
        <p:spPr>
          <a:xfrm>
            <a:off x="1895477" y="6454546"/>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12/29/2014</a:t>
            </a:fld>
            <a:endParaRPr lang="en-US" sz="900" dirty="0" smtClean="0">
              <a:solidFill>
                <a:schemeClr val="bg2">
                  <a:lumMod val="50000"/>
                  <a:lumOff val="50000"/>
                </a:schemeClr>
              </a:solidFill>
              <a:latin typeface="+mn-lt"/>
            </a:endParaRPr>
          </a:p>
        </p:txBody>
      </p:sp>
      <p:sp>
        <p:nvSpPr>
          <p:cNvPr id="9" name="TextBox 8"/>
          <p:cNvSpPr txBox="1"/>
          <p:nvPr/>
        </p:nvSpPr>
        <p:spPr>
          <a:xfrm>
            <a:off x="295274" y="6570392"/>
            <a:ext cx="265176" cy="118872"/>
          </a:xfrm>
          <a:prstGeom prst="rect">
            <a:avLst/>
          </a:prstGeom>
        </p:spPr>
        <p:txBody>
          <a:bodyPr vert="horz" lIns="0" tIns="0" rIns="0" bIns="0" rtlCol="0" anchor="ctr">
            <a:noAutofit/>
          </a:bodyPr>
          <a:lstStyle/>
          <a:p>
            <a:pPr algn="l" rtl="0" fontAlgn="base">
              <a:lnSpc>
                <a:spcPct val="90000"/>
              </a:lnSpc>
              <a:spcBef>
                <a:spcPct val="0"/>
              </a:spcBef>
              <a:spcAft>
                <a:spcPct val="0"/>
              </a:spcAft>
              <a:buClr>
                <a:schemeClr val="bg1"/>
              </a:buClr>
            </a:pPr>
            <a:fld id="{58EC7406-F4CC-4ABF-902E-2AF4E70E5C0F}" type="slidenum">
              <a:rPr lang="en-US" sz="900" kern="1200" smtClean="0">
                <a:solidFill>
                  <a:schemeClr val="bg2">
                    <a:lumMod val="50000"/>
                    <a:lumOff val="50000"/>
                  </a:schemeClr>
                </a:solidFill>
                <a:latin typeface="+mn-lt"/>
                <a:ea typeface="+mn-ea"/>
                <a:cs typeface="+mn-cs"/>
              </a:rPr>
              <a:pPr algn="l" rtl="0" fontAlgn="base">
                <a:lnSpc>
                  <a:spcPct val="90000"/>
                </a:lnSpc>
                <a:spcBef>
                  <a:spcPct val="0"/>
                </a:spcBef>
                <a:spcAft>
                  <a:spcPct val="0"/>
                </a:spcAft>
                <a:buClr>
                  <a:schemeClr val="bg1"/>
                </a:buClr>
              </a:pPr>
              <a:t>‹#›</a:t>
            </a:fld>
            <a:endParaRPr lang="en-US" sz="900" kern="1200" dirty="0" err="1" smtClean="0">
              <a:solidFill>
                <a:schemeClr val="bg2">
                  <a:lumMod val="50000"/>
                  <a:lumOff val="50000"/>
                </a:schemeClr>
              </a:solidFill>
              <a:latin typeface="+mn-lt"/>
              <a:ea typeface="+mn-ea"/>
              <a:cs typeface="+mn-cs"/>
            </a:endParaRPr>
          </a:p>
        </p:txBody>
      </p:sp>
      <p:pic>
        <p:nvPicPr>
          <p:cNvPr id="11" name="Picture 10" descr="dell_gray_logo.png"/>
          <p:cNvPicPr>
            <a:picLocks noChangeAspect="1"/>
          </p:cNvPicPr>
          <p:nvPr/>
        </p:nvPicPr>
        <p:blipFill>
          <a:blip r:embed="rId11" cstate="screen"/>
          <a:stretch>
            <a:fillRect/>
          </a:stretch>
        </p:blipFill>
        <p:spPr bwMode="black">
          <a:xfrm>
            <a:off x="8426047" y="6255468"/>
            <a:ext cx="470835" cy="470835"/>
          </a:xfrm>
          <a:prstGeom prst="rect">
            <a:avLst/>
          </a:prstGeom>
        </p:spPr>
      </p:pic>
      <p:sp>
        <p:nvSpPr>
          <p:cNvPr id="2" name="fl" descr="                              Dell - Internal Use - Confidential&#10;"/>
          <p:cNvSpPr txBox="1"/>
          <p:nvPr/>
        </p:nvSpPr>
        <p:spPr>
          <a:xfrm>
            <a:off x="0" y="6409690"/>
            <a:ext cx="9144000" cy="480901"/>
          </a:xfrm>
          <a:prstGeom prst="rect">
            <a:avLst/>
          </a:prstGeom>
          <a:noFill/>
        </p:spPr>
        <p:txBody>
          <a:bodyPr vert="horz" wrap="square" rtlCol="0">
            <a:spAutoFit/>
          </a:bodyPr>
          <a:lstStyle/>
          <a:p>
            <a:pPr algn="l">
              <a:lnSpc>
                <a:spcPct val="90000"/>
              </a:lnSpc>
              <a:spcBef>
                <a:spcPts val="600"/>
              </a:spcBef>
              <a:spcAft>
                <a:spcPts val="0"/>
              </a:spcAft>
              <a:buClr>
                <a:schemeClr val="bg1"/>
              </a:buClr>
            </a:pPr>
            <a:r>
              <a:rPr lang="en-US" sz="850" b="1" i="0" u="none" baseline="0" smtClean="0">
                <a:solidFill>
                  <a:srgbClr val="7F7F7F"/>
                </a:solidFill>
                <a:latin typeface="museo sans for dell" panose="02000000000000000000" pitchFamily="2" charset="0"/>
              </a:rPr>
              <a:t>                              Dell - Internal Use - Confidential</a:t>
            </a:r>
          </a:p>
          <a:p>
            <a:pPr>
              <a:lnSpc>
                <a:spcPct val="90000"/>
              </a:lnSpc>
              <a:spcBef>
                <a:spcPts val="600"/>
              </a:spcBef>
              <a:spcAft>
                <a:spcPts val="0"/>
              </a:spcAft>
              <a:buClr>
                <a:schemeClr val="bg1"/>
              </a:buClr>
            </a:pPr>
            <a:endParaRPr lang="en-US" sz="1400" dirty="0" err="1" smtClean="0">
              <a:solidFill>
                <a:schemeClr val="bg2"/>
              </a:solidFill>
              <a:latin typeface="+mn-lt"/>
            </a:endParaRPr>
          </a:p>
        </p:txBody>
      </p:sp>
    </p:spTree>
    <p:extLst>
      <p:ext uri="{BB962C8B-B14F-4D97-AF65-F5344CB8AC3E}">
        <p14:creationId xmlns:p14="http://schemas.microsoft.com/office/powerpoint/2010/main" val="2209482782"/>
      </p:ext>
    </p:extLst>
  </p:cSld>
  <p:clrMap bg1="dk2" tx1="lt1" bg2="dk1" tx2="lt2" accent1="accent1" accent2="accent2" accent3="accent3" accent4="accent4" accent5="accent5" accent6="accent6" hlink="hlink" folHlink="folHlink"/>
  <p:sldLayoutIdLst>
    <p:sldLayoutId id="2147484242" r:id="rId1"/>
    <p:sldLayoutId id="2147484244" r:id="rId2"/>
    <p:sldLayoutId id="2147484245" r:id="rId3"/>
    <p:sldLayoutId id="2147484246" r:id="rId4"/>
    <p:sldLayoutId id="2147484247" r:id="rId5"/>
    <p:sldLayoutId id="2147484248" r:id="rId6"/>
    <p:sldLayoutId id="2147484249" r:id="rId7"/>
    <p:sldLayoutId id="2147484250" r:id="rId8"/>
    <p:sldLayoutId id="2147484251" r:id="rId9"/>
  </p:sldLayoutIdLst>
  <p:transition spd="med">
    <p:wipe dir="r"/>
  </p:transition>
  <p:timing>
    <p:tnLst>
      <p:par>
        <p:cTn id="1" dur="indefinite" restart="never" nodeType="tmRoot"/>
      </p:par>
    </p:tnLst>
  </p:timing>
  <p:hf hdr="0" ftr="0" dt="0"/>
  <p:txStyles>
    <p:titleStyle>
      <a:lvl1pPr algn="l" rtl="0" eaLnBrk="1" fontAlgn="base" hangingPunct="1">
        <a:lnSpc>
          <a:spcPct val="90000"/>
        </a:lnSpc>
        <a:spcBef>
          <a:spcPct val="0"/>
        </a:spcBef>
        <a:spcAft>
          <a:spcPct val="0"/>
        </a:spcAft>
        <a:defRPr sz="2800" b="0" cap="none" baseline="0">
          <a:solidFill>
            <a:schemeClr val="bg1"/>
          </a:solidFill>
          <a:latin typeface="Museo Sans For Dell" panose="02000000000000000000" pitchFamily="2" charset="0"/>
          <a:ea typeface="Museo Sans For Dell" panose="02000000000000000000" pitchFamily="2" charset="0"/>
          <a:cs typeface="+mj-cs"/>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p:titleStyle>
    <p:bodyStyle>
      <a:lvl1pPr marL="228600" indent="-228600" algn="l" rtl="0" eaLnBrk="1" fontAlgn="base" hangingPunct="1">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ea typeface="Museo Sans For Dell" pitchFamily="2" charset="0"/>
          <a:cs typeface="+mn-cs"/>
        </a:defRPr>
      </a:lvl1pPr>
      <a:lvl2pPr marL="574675" indent="-233363" algn="l" rtl="0" eaLnBrk="1" fontAlgn="base" hangingPunct="1">
        <a:lnSpc>
          <a:spcPct val="100000"/>
        </a:lnSpc>
        <a:spcBef>
          <a:spcPts val="300"/>
        </a:spcBef>
        <a:spcAft>
          <a:spcPts val="0"/>
        </a:spcAft>
        <a:buClr>
          <a:srgbClr val="AAAAAA"/>
        </a:buClr>
        <a:buFont typeface="Museo Sans For Dell" pitchFamily="2" charset="0"/>
        <a:buChar char="–"/>
        <a:defRPr sz="1200" baseline="0">
          <a:solidFill>
            <a:schemeClr val="bg2"/>
          </a:solidFill>
          <a:latin typeface="Museo Sans For Dell" pitchFamily="2" charset="0"/>
          <a:ea typeface="Museo Sans For Dell" pitchFamily="2" charset="0"/>
        </a:defRPr>
      </a:lvl2pPr>
      <a:lvl3pPr marL="909638" indent="-220663" algn="l" rtl="0" eaLnBrk="1" fontAlgn="base" hangingPunct="1">
        <a:lnSpc>
          <a:spcPct val="100000"/>
        </a:lnSpc>
        <a:spcBef>
          <a:spcPts val="300"/>
        </a:spcBef>
        <a:spcAft>
          <a:spcPts val="0"/>
        </a:spcAft>
        <a:buClr>
          <a:srgbClr val="AAAAAA"/>
        </a:buClr>
        <a:buFont typeface="Museo Sans For Dell" pitchFamily="2" charset="0"/>
        <a:buChar char="›"/>
        <a:defRPr sz="1000" baseline="0">
          <a:solidFill>
            <a:schemeClr val="bg2"/>
          </a:solidFill>
          <a:latin typeface="Museo Sans For Dell" pitchFamily="2" charset="0"/>
          <a:ea typeface="Museo Sans For Dell" pitchFamily="2" charset="0"/>
        </a:defRPr>
      </a:lvl3pPr>
      <a:lvl4pPr marL="1246188" indent="-222250" algn="l" rtl="0" eaLnBrk="1" fontAlgn="base" hangingPunct="1">
        <a:lnSpc>
          <a:spcPct val="90000"/>
        </a:lnSpc>
        <a:spcBef>
          <a:spcPts val="300"/>
        </a:spcBef>
        <a:spcAft>
          <a:spcPts val="0"/>
        </a:spcAft>
        <a:buClr>
          <a:srgbClr val="AAAAAA"/>
        </a:buClr>
        <a:buFont typeface="Courier New" panose="02070309020205020404" pitchFamily="49" charset="0"/>
        <a:buChar char="o"/>
        <a:defRPr sz="1000" baseline="0">
          <a:solidFill>
            <a:schemeClr val="bg2"/>
          </a:solidFill>
          <a:latin typeface="Museo Sans For Dell" pitchFamily="2" charset="0"/>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028" name="Title Placeholder 21"/>
          <p:cNvSpPr>
            <a:spLocks noGrp="1"/>
          </p:cNvSpPr>
          <p:nvPr>
            <p:ph type="title"/>
          </p:nvPr>
        </p:nvSpPr>
        <p:spPr bwMode="auto">
          <a:xfrm>
            <a:off x="364633" y="362515"/>
            <a:ext cx="7930595" cy="85344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smtClean="0"/>
              <a:t>Click to edit content page title</a:t>
            </a:r>
          </a:p>
        </p:txBody>
      </p:sp>
      <p:sp>
        <p:nvSpPr>
          <p:cNvPr id="1029" name="Text Placeholder 12"/>
          <p:cNvSpPr>
            <a:spLocks noGrp="1"/>
          </p:cNvSpPr>
          <p:nvPr>
            <p:ph type="body" idx="1"/>
          </p:nvPr>
        </p:nvSpPr>
        <p:spPr bwMode="auto">
          <a:xfrm>
            <a:off x="364633" y="1706880"/>
            <a:ext cx="7926969" cy="426720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p:txBody>
      </p:sp>
      <p:sp>
        <p:nvSpPr>
          <p:cNvPr id="16" name="TextBox 15" hidden="1"/>
          <p:cNvSpPr txBox="1"/>
          <p:nvPr/>
        </p:nvSpPr>
        <p:spPr>
          <a:xfrm>
            <a:off x="1895477" y="6454546"/>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12/29/2014</a:t>
            </a:fld>
            <a:endParaRPr lang="en-US" sz="900" dirty="0" smtClean="0">
              <a:solidFill>
                <a:schemeClr val="bg2">
                  <a:lumMod val="50000"/>
                  <a:lumOff val="50000"/>
                </a:schemeClr>
              </a:solidFill>
              <a:latin typeface="+mn-lt"/>
            </a:endParaRPr>
          </a:p>
        </p:txBody>
      </p:sp>
      <p:sp>
        <p:nvSpPr>
          <p:cNvPr id="13" name="TextBox 12" hidden="1"/>
          <p:cNvSpPr txBox="1"/>
          <p:nvPr/>
        </p:nvSpPr>
        <p:spPr>
          <a:xfrm>
            <a:off x="1895477" y="6454546"/>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12/29/2014</a:t>
            </a:fld>
            <a:endParaRPr lang="en-US" sz="900" dirty="0" smtClean="0">
              <a:solidFill>
                <a:schemeClr val="bg2">
                  <a:lumMod val="50000"/>
                  <a:lumOff val="50000"/>
                </a:schemeClr>
              </a:solidFill>
              <a:latin typeface="+mn-lt"/>
            </a:endParaRPr>
          </a:p>
        </p:txBody>
      </p:sp>
      <p:sp>
        <p:nvSpPr>
          <p:cNvPr id="9" name="fl" descr="                              Dell - Internal Use - Confidential&#10;"/>
          <p:cNvSpPr txBox="1"/>
          <p:nvPr/>
        </p:nvSpPr>
        <p:spPr>
          <a:xfrm>
            <a:off x="0" y="6535928"/>
            <a:ext cx="9144000" cy="353430"/>
          </a:xfrm>
          <a:prstGeom prst="rect">
            <a:avLst/>
          </a:prstGeom>
          <a:noFill/>
        </p:spPr>
        <p:txBody>
          <a:bodyPr vert="horz" wrap="square" rtlCol="0">
            <a:spAutoFit/>
          </a:bodyPr>
          <a:lstStyle/>
          <a:p>
            <a:pPr algn="l">
              <a:lnSpc>
                <a:spcPct val="90000"/>
              </a:lnSpc>
              <a:spcBef>
                <a:spcPts val="100"/>
              </a:spcBef>
              <a:spcAft>
                <a:spcPts val="100"/>
              </a:spcAft>
            </a:pPr>
            <a:r>
              <a:rPr lang="en-US" sz="850" b="1" i="0" u="none" baseline="0" smtClean="0">
                <a:solidFill>
                  <a:srgbClr val="7F7F7F"/>
                </a:solidFill>
                <a:latin typeface="museo sans for dell" panose="02000000000000000000" pitchFamily="2" charset="0"/>
              </a:rPr>
              <a:t>                              Dell - Internal Use - Confidential</a:t>
            </a:r>
          </a:p>
          <a:p>
            <a:pPr algn="l">
              <a:lnSpc>
                <a:spcPct val="90000"/>
              </a:lnSpc>
              <a:spcBef>
                <a:spcPts val="100"/>
              </a:spcBef>
              <a:spcAft>
                <a:spcPts val="100"/>
              </a:spcAft>
            </a:pPr>
            <a:endParaRPr lang="en-US" sz="850" b="1" i="0" u="none" baseline="0" dirty="0" err="1" smtClean="0">
              <a:solidFill>
                <a:srgbClr val="7F7F7F"/>
              </a:solidFill>
              <a:latin typeface="museo sans for dell" panose="02000000000000000000" pitchFamily="2" charset="0"/>
            </a:endParaRPr>
          </a:p>
        </p:txBody>
      </p:sp>
      <p:sp>
        <p:nvSpPr>
          <p:cNvPr id="11" name="TextBox 10"/>
          <p:cNvSpPr txBox="1"/>
          <p:nvPr/>
        </p:nvSpPr>
        <p:spPr>
          <a:xfrm>
            <a:off x="295274" y="6570392"/>
            <a:ext cx="265176" cy="118872"/>
          </a:xfrm>
          <a:prstGeom prst="rect">
            <a:avLst/>
          </a:prstGeom>
        </p:spPr>
        <p:txBody>
          <a:bodyPr vert="horz" lIns="0" tIns="0" rIns="0" bIns="0" rtlCol="0" anchor="ctr">
            <a:noAutofit/>
          </a:bodyPr>
          <a:lstStyle/>
          <a:p>
            <a:pPr algn="l" rtl="0" fontAlgn="base">
              <a:lnSpc>
                <a:spcPct val="90000"/>
              </a:lnSpc>
              <a:spcBef>
                <a:spcPct val="0"/>
              </a:spcBef>
              <a:spcAft>
                <a:spcPct val="0"/>
              </a:spcAft>
              <a:buClr>
                <a:schemeClr val="bg1"/>
              </a:buClr>
            </a:pPr>
            <a:fld id="{58EC7406-F4CC-4ABF-902E-2AF4E70E5C0F}" type="slidenum">
              <a:rPr lang="en-US" sz="900" kern="1200" smtClean="0">
                <a:solidFill>
                  <a:schemeClr val="bg2">
                    <a:lumMod val="50000"/>
                    <a:lumOff val="50000"/>
                  </a:schemeClr>
                </a:solidFill>
                <a:latin typeface="+mn-lt"/>
                <a:ea typeface="+mn-ea"/>
                <a:cs typeface="+mn-cs"/>
              </a:rPr>
              <a:pPr algn="l" rtl="0" fontAlgn="base">
                <a:lnSpc>
                  <a:spcPct val="90000"/>
                </a:lnSpc>
                <a:spcBef>
                  <a:spcPct val="0"/>
                </a:spcBef>
                <a:spcAft>
                  <a:spcPct val="0"/>
                </a:spcAft>
                <a:buClr>
                  <a:schemeClr val="bg1"/>
                </a:buClr>
              </a:pPr>
              <a:t>‹#›</a:t>
            </a:fld>
            <a:endParaRPr lang="en-US" sz="900" kern="1200" dirty="0" err="1" smtClean="0">
              <a:solidFill>
                <a:schemeClr val="bg2">
                  <a:lumMod val="50000"/>
                  <a:lumOff val="50000"/>
                </a:schemeClr>
              </a:solidFill>
              <a:latin typeface="+mn-lt"/>
              <a:ea typeface="+mn-ea"/>
              <a:cs typeface="+mn-cs"/>
            </a:endParaRPr>
          </a:p>
        </p:txBody>
      </p:sp>
      <p:pic>
        <p:nvPicPr>
          <p:cNvPr id="12" name="Picture 11" descr="dell_gray_logo.png"/>
          <p:cNvPicPr>
            <a:picLocks noChangeAspect="1"/>
          </p:cNvPicPr>
          <p:nvPr/>
        </p:nvPicPr>
        <p:blipFill>
          <a:blip r:embed="rId11" cstate="screen"/>
          <a:stretch>
            <a:fillRect/>
          </a:stretch>
        </p:blipFill>
        <p:spPr bwMode="black">
          <a:xfrm>
            <a:off x="8426047" y="6255468"/>
            <a:ext cx="470835" cy="470835"/>
          </a:xfrm>
          <a:prstGeom prst="rect">
            <a:avLst/>
          </a:prstGeom>
        </p:spPr>
      </p:pic>
      <p:sp>
        <p:nvSpPr>
          <p:cNvPr id="14" name="Rectangle 13"/>
          <p:cNvSpPr/>
          <p:nvPr/>
        </p:nvSpPr>
        <p:spPr>
          <a:xfrm>
            <a:off x="0" y="6726303"/>
            <a:ext cx="9144000" cy="131697"/>
          </a:xfrm>
          <a:prstGeom prst="rect">
            <a:avLst/>
          </a:prstGeom>
          <a:solidFill>
            <a:schemeClr val="accent6"/>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Tree>
    <p:extLst>
      <p:ext uri="{BB962C8B-B14F-4D97-AF65-F5344CB8AC3E}">
        <p14:creationId xmlns:p14="http://schemas.microsoft.com/office/powerpoint/2010/main" val="1276237706"/>
      </p:ext>
    </p:extLst>
  </p:cSld>
  <p:clrMap bg1="dk2" tx1="lt1" bg2="dk1" tx2="lt2" accent1="accent1" accent2="accent2" accent3="accent3" accent4="accent4" accent5="accent5" accent6="accent6" hlink="hlink" folHlink="folHlink"/>
  <p:sldLayoutIdLst>
    <p:sldLayoutId id="2147484365" r:id="rId1"/>
    <p:sldLayoutId id="2147484322" r:id="rId2"/>
    <p:sldLayoutId id="2147484323" r:id="rId3"/>
    <p:sldLayoutId id="2147484324" r:id="rId4"/>
    <p:sldLayoutId id="2147484325" r:id="rId5"/>
    <p:sldLayoutId id="2147484326" r:id="rId6"/>
    <p:sldLayoutId id="2147484327" r:id="rId7"/>
    <p:sldLayoutId id="2147484328" r:id="rId8"/>
    <p:sldLayoutId id="2147484364" r:id="rId9"/>
  </p:sldLayoutIdLst>
  <p:transition spd="med">
    <p:wipe dir="r"/>
  </p:transition>
  <p:timing>
    <p:tnLst>
      <p:par>
        <p:cTn id="1" dur="indefinite" restart="never" nodeType="tmRoot"/>
      </p:par>
    </p:tnLst>
  </p:timing>
  <p:hf hdr="0" ftr="0" dt="0"/>
  <p:txStyles>
    <p:titleStyle>
      <a:lvl1pPr algn="l" rtl="0" eaLnBrk="1" fontAlgn="base" hangingPunct="1">
        <a:lnSpc>
          <a:spcPct val="90000"/>
        </a:lnSpc>
        <a:spcBef>
          <a:spcPct val="0"/>
        </a:spcBef>
        <a:spcAft>
          <a:spcPct val="0"/>
        </a:spcAft>
        <a:defRPr sz="2800" b="0" cap="none" baseline="0">
          <a:solidFill>
            <a:schemeClr val="accent6"/>
          </a:solidFill>
          <a:latin typeface="Museo Sans For Dell" panose="02000000000000000000" pitchFamily="2" charset="0"/>
          <a:ea typeface="Museo Sans For Dell" panose="02000000000000000000" pitchFamily="2" charset="0"/>
          <a:cs typeface="+mj-cs"/>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p:titleStyle>
    <p:bodyStyle>
      <a:lvl1pPr marL="228600" indent="-228600" algn="l" rtl="0" eaLnBrk="1" fontAlgn="base" hangingPunct="1">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ea typeface="Museo Sans For Dell" pitchFamily="2" charset="0"/>
          <a:cs typeface="+mn-cs"/>
        </a:defRPr>
      </a:lvl1pPr>
      <a:lvl2pPr marL="574675" indent="-233363" algn="l" rtl="0" eaLnBrk="1" fontAlgn="base" hangingPunct="1">
        <a:lnSpc>
          <a:spcPct val="100000"/>
        </a:lnSpc>
        <a:spcBef>
          <a:spcPts val="300"/>
        </a:spcBef>
        <a:spcAft>
          <a:spcPts val="0"/>
        </a:spcAft>
        <a:buClr>
          <a:srgbClr val="AAAAAA"/>
        </a:buClr>
        <a:buFont typeface="Museo Sans For Dell" pitchFamily="2" charset="0"/>
        <a:buChar char="–"/>
        <a:defRPr sz="1200" baseline="0">
          <a:solidFill>
            <a:schemeClr val="bg2"/>
          </a:solidFill>
          <a:latin typeface="Museo Sans For Dell" pitchFamily="2" charset="0"/>
          <a:ea typeface="Museo Sans For Dell" pitchFamily="2" charset="0"/>
        </a:defRPr>
      </a:lvl2pPr>
      <a:lvl3pPr marL="909638" indent="-220663" algn="l" rtl="0" eaLnBrk="1" fontAlgn="base" hangingPunct="1">
        <a:lnSpc>
          <a:spcPct val="100000"/>
        </a:lnSpc>
        <a:spcBef>
          <a:spcPts val="300"/>
        </a:spcBef>
        <a:spcAft>
          <a:spcPts val="0"/>
        </a:spcAft>
        <a:buClr>
          <a:srgbClr val="AAAAAA"/>
        </a:buClr>
        <a:buFont typeface="Museo Sans For Dell" pitchFamily="2" charset="0"/>
        <a:buChar char="›"/>
        <a:defRPr sz="1000" baseline="0">
          <a:solidFill>
            <a:schemeClr val="bg2"/>
          </a:solidFill>
          <a:latin typeface="Museo Sans For Dell" pitchFamily="2" charset="0"/>
          <a:ea typeface="Museo Sans For Dell" pitchFamily="2" charset="0"/>
        </a:defRPr>
      </a:lvl3pPr>
      <a:lvl4pPr marL="1246188" indent="-222250" algn="l" rtl="0" eaLnBrk="1" fontAlgn="base" hangingPunct="1">
        <a:lnSpc>
          <a:spcPct val="90000"/>
        </a:lnSpc>
        <a:spcBef>
          <a:spcPts val="300"/>
        </a:spcBef>
        <a:spcAft>
          <a:spcPts val="0"/>
        </a:spcAft>
        <a:buClr>
          <a:srgbClr val="AAAAAA"/>
        </a:buClr>
        <a:buFont typeface="Courier New" panose="02070309020205020404" pitchFamily="49" charset="0"/>
        <a:buChar char="o"/>
        <a:defRPr sz="1000">
          <a:solidFill>
            <a:schemeClr val="bg2"/>
          </a:solidFill>
          <a:latin typeface="Museo Sans For Dell" pitchFamily="2" charset="0"/>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Title Placeholder 21"/>
          <p:cNvSpPr>
            <a:spLocks noGrp="1"/>
          </p:cNvSpPr>
          <p:nvPr>
            <p:ph type="title"/>
          </p:nvPr>
        </p:nvSpPr>
        <p:spPr bwMode="auto">
          <a:xfrm>
            <a:off x="364632" y="370595"/>
            <a:ext cx="7955280" cy="38779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content page title</a:t>
            </a:r>
          </a:p>
        </p:txBody>
      </p:sp>
      <p:sp>
        <p:nvSpPr>
          <p:cNvPr id="1029" name="Text Placeholder 12"/>
          <p:cNvSpPr>
            <a:spLocks noGrp="1"/>
          </p:cNvSpPr>
          <p:nvPr>
            <p:ph type="body" idx="1"/>
          </p:nvPr>
        </p:nvSpPr>
        <p:spPr bwMode="auto">
          <a:xfrm>
            <a:off x="357878" y="1706880"/>
            <a:ext cx="7955280" cy="426720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smtClean="0"/>
              <a:t>Click to edit title</a:t>
            </a:r>
          </a:p>
          <a:p>
            <a:pPr lvl="1"/>
            <a:r>
              <a:rPr lang="en-US" dirty="0" smtClean="0"/>
              <a:t>Second level</a:t>
            </a:r>
          </a:p>
          <a:p>
            <a:pPr lvl="2"/>
            <a:r>
              <a:rPr lang="en-US" dirty="0" smtClean="0"/>
              <a:t>Third level</a:t>
            </a:r>
          </a:p>
          <a:p>
            <a:pPr lvl="3"/>
            <a:r>
              <a:rPr lang="en-US" sz="1000" dirty="0" smtClean="0"/>
              <a:t>Fourth level</a:t>
            </a:r>
            <a:endParaRPr lang="en-US" dirty="0" smtClean="0"/>
          </a:p>
          <a:p>
            <a:pPr lvl="3"/>
            <a:endParaRPr lang="en-US" dirty="0" smtClean="0"/>
          </a:p>
        </p:txBody>
      </p:sp>
      <p:sp>
        <p:nvSpPr>
          <p:cNvPr id="15" name="TextBox 14" hidden="1"/>
          <p:cNvSpPr txBox="1"/>
          <p:nvPr/>
        </p:nvSpPr>
        <p:spPr>
          <a:xfrm>
            <a:off x="1895477" y="6454881"/>
            <a:ext cx="649537" cy="138499"/>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B8D0290F-9E23-41BA-BCF9-EF3BA4816832}" type="datetime1">
              <a:rPr lang="en-US" sz="1000" smtClean="0">
                <a:solidFill>
                  <a:schemeClr val="tx2"/>
                </a:solidFill>
                <a:latin typeface="+mn-lt"/>
              </a:rPr>
              <a:pPr>
                <a:lnSpc>
                  <a:spcPct val="90000"/>
                </a:lnSpc>
                <a:spcBef>
                  <a:spcPts val="600"/>
                </a:spcBef>
                <a:spcAft>
                  <a:spcPts val="0"/>
                </a:spcAft>
                <a:buClr>
                  <a:schemeClr val="bg1"/>
                </a:buClr>
              </a:pPr>
              <a:t>12/29/2014</a:t>
            </a:fld>
            <a:endParaRPr lang="en-US" sz="1000" dirty="0" smtClean="0">
              <a:solidFill>
                <a:schemeClr val="tx2"/>
              </a:solidFill>
              <a:latin typeface="+mn-lt"/>
            </a:endParaRPr>
          </a:p>
        </p:txBody>
      </p:sp>
      <p:sp>
        <p:nvSpPr>
          <p:cNvPr id="9" name="TextBox 8"/>
          <p:cNvSpPr txBox="1"/>
          <p:nvPr/>
        </p:nvSpPr>
        <p:spPr>
          <a:xfrm>
            <a:off x="295274" y="6570392"/>
            <a:ext cx="265176" cy="118872"/>
          </a:xfrm>
          <a:prstGeom prst="rect">
            <a:avLst/>
          </a:prstGeom>
        </p:spPr>
        <p:txBody>
          <a:bodyPr vert="horz" lIns="0" tIns="0" rIns="0" bIns="0" rtlCol="0" anchor="ctr">
            <a:noAutofit/>
          </a:bodyPr>
          <a:lstStyle/>
          <a:p>
            <a:pPr algn="l" rtl="0" fontAlgn="base">
              <a:lnSpc>
                <a:spcPct val="90000"/>
              </a:lnSpc>
              <a:spcBef>
                <a:spcPct val="0"/>
              </a:spcBef>
              <a:spcAft>
                <a:spcPct val="0"/>
              </a:spcAft>
              <a:buClr>
                <a:schemeClr val="bg1"/>
              </a:buClr>
            </a:pPr>
            <a:fld id="{58EC7406-F4CC-4ABF-902E-2AF4E70E5C0F}" type="slidenum">
              <a:rPr lang="en-US" sz="900" kern="1200" smtClean="0">
                <a:solidFill>
                  <a:schemeClr val="tx1"/>
                </a:solidFill>
                <a:latin typeface="+mn-lt"/>
                <a:ea typeface="+mn-ea"/>
                <a:cs typeface="+mn-cs"/>
              </a:rPr>
              <a:pPr algn="l" rtl="0" fontAlgn="base">
                <a:lnSpc>
                  <a:spcPct val="90000"/>
                </a:lnSpc>
                <a:spcBef>
                  <a:spcPct val="0"/>
                </a:spcBef>
                <a:spcAft>
                  <a:spcPct val="0"/>
                </a:spcAft>
                <a:buClr>
                  <a:schemeClr val="bg1"/>
                </a:buClr>
              </a:pPr>
              <a:t>‹#›</a:t>
            </a:fld>
            <a:endParaRPr lang="en-US" sz="900" kern="1200" dirty="0" err="1" smtClean="0">
              <a:solidFill>
                <a:schemeClr val="tx1"/>
              </a:solidFill>
              <a:latin typeface="+mn-lt"/>
              <a:ea typeface="+mn-ea"/>
              <a:cs typeface="+mn-cs"/>
            </a:endParaRPr>
          </a:p>
        </p:txBody>
      </p:sp>
      <p:pic>
        <p:nvPicPr>
          <p:cNvPr id="13" name="Picture 9" descr="white"/>
          <p:cNvPicPr>
            <a:picLocks noChangeAspect="1" noChangeArrowheads="1"/>
          </p:cNvPicPr>
          <p:nvPr/>
        </p:nvPicPr>
        <p:blipFill>
          <a:blip r:embed="rId9" cstate="screen"/>
          <a:srcRect/>
          <a:stretch>
            <a:fillRect/>
          </a:stretch>
        </p:blipFill>
        <p:spPr bwMode="black">
          <a:xfrm>
            <a:off x="8474442" y="6303863"/>
            <a:ext cx="374043" cy="374043"/>
          </a:xfrm>
          <a:prstGeom prst="rect">
            <a:avLst/>
          </a:prstGeom>
          <a:noFill/>
          <a:ln w="9525">
            <a:noFill/>
            <a:miter lim="800000"/>
            <a:headEnd/>
            <a:tailEnd/>
          </a:ln>
        </p:spPr>
      </p:pic>
      <p:sp>
        <p:nvSpPr>
          <p:cNvPr id="3" name="fl" descr="                              Dell - Internal Use - Confidential&#10;"/>
          <p:cNvSpPr txBox="1"/>
          <p:nvPr/>
        </p:nvSpPr>
        <p:spPr>
          <a:xfrm>
            <a:off x="0" y="6460490"/>
            <a:ext cx="9144000" cy="429605"/>
          </a:xfrm>
          <a:prstGeom prst="rect">
            <a:avLst/>
          </a:prstGeom>
          <a:noFill/>
        </p:spPr>
        <p:txBody>
          <a:bodyPr vert="horz" wrap="square" rtlCol="0">
            <a:spAutoFit/>
          </a:bodyPr>
          <a:lstStyle/>
          <a:p>
            <a:pPr algn="l">
              <a:lnSpc>
                <a:spcPct val="90000"/>
              </a:lnSpc>
              <a:spcBef>
                <a:spcPts val="100"/>
              </a:spcBef>
              <a:spcAft>
                <a:spcPts val="100"/>
              </a:spcAft>
            </a:pPr>
            <a:r>
              <a:rPr lang="en-US" sz="850" b="1" i="0" u="none" baseline="0" smtClean="0">
                <a:solidFill>
                  <a:srgbClr val="7F7F7F"/>
                </a:solidFill>
                <a:latin typeface="museo sans for dell" panose="02000000000000000000" pitchFamily="2" charset="0"/>
              </a:rPr>
              <a:t>                              Dell - Internal Use - Confidential</a:t>
            </a:r>
          </a:p>
          <a:p>
            <a:pPr>
              <a:lnSpc>
                <a:spcPct val="90000"/>
              </a:lnSpc>
              <a:spcBef>
                <a:spcPts val="100"/>
              </a:spcBef>
              <a:spcAft>
                <a:spcPts val="100"/>
              </a:spcAft>
            </a:pPr>
            <a:endParaRPr lang="en-US" sz="1400" dirty="0" err="1" smtClean="0">
              <a:solidFill>
                <a:schemeClr val="tx2"/>
              </a:solidFill>
              <a:latin typeface="+mn-lt"/>
            </a:endParaRPr>
          </a:p>
        </p:txBody>
      </p:sp>
    </p:spTree>
    <p:extLst>
      <p:ext uri="{BB962C8B-B14F-4D97-AF65-F5344CB8AC3E}">
        <p14:creationId xmlns:p14="http://schemas.microsoft.com/office/powerpoint/2010/main" val="996685686"/>
      </p:ext>
    </p:extLst>
  </p:cSld>
  <p:clrMap bg1="dk2" tx1="lt1" bg2="dk1" tx2="lt2" accent1="accent1" accent2="accent2" accent3="accent3" accent4="accent4" accent5="accent5" accent6="accent6" hlink="hlink" folHlink="folHlink"/>
  <p:sldLayoutIdLst>
    <p:sldLayoutId id="2147484168" r:id="rId1"/>
    <p:sldLayoutId id="2147484163" r:id="rId2"/>
    <p:sldLayoutId id="2147484164" r:id="rId3"/>
    <p:sldLayoutId id="2147484165" r:id="rId4"/>
    <p:sldLayoutId id="2147484166" r:id="rId5"/>
    <p:sldLayoutId id="2147484167" r:id="rId6"/>
    <p:sldLayoutId id="2147484169" r:id="rId7"/>
  </p:sldLayoutIdLst>
  <p:transition spd="med">
    <p:wipe dir="r"/>
  </p:transition>
  <p:timing>
    <p:tnLst>
      <p:par>
        <p:cTn id="1" dur="indefinite" restart="never" nodeType="tmRoot"/>
      </p:par>
    </p:tnLst>
  </p:timing>
  <p:hf hdr="0" ftr="0" dt="0"/>
  <p:txStyles>
    <p:titleStyle>
      <a:lvl1pPr algn="l" rtl="0" eaLnBrk="1" fontAlgn="base" hangingPunct="1">
        <a:lnSpc>
          <a:spcPct val="90000"/>
        </a:lnSpc>
        <a:spcBef>
          <a:spcPct val="0"/>
        </a:spcBef>
        <a:spcAft>
          <a:spcPct val="0"/>
        </a:spcAft>
        <a:defRPr sz="2800" b="0" cap="none" baseline="0">
          <a:solidFill>
            <a:schemeClr val="tx2"/>
          </a:solidFill>
          <a:latin typeface="Museo Sans For Dell" panose="02000000000000000000" pitchFamily="2" charset="0"/>
          <a:ea typeface="Museo Sans For Dell" panose="02000000000000000000" pitchFamily="2" charset="0"/>
          <a:cs typeface="+mj-cs"/>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p:titleStyle>
    <p:bodyStyle>
      <a:lvl1pPr marL="228600" indent="-228600" algn="l" rtl="0" eaLnBrk="1" fontAlgn="base" hangingPunct="1">
        <a:lnSpc>
          <a:spcPct val="100000"/>
        </a:lnSpc>
        <a:spcBef>
          <a:spcPts val="0"/>
        </a:spcBef>
        <a:spcAft>
          <a:spcPts val="0"/>
        </a:spcAft>
        <a:buClr>
          <a:schemeClr val="tx2"/>
        </a:buClr>
        <a:buFont typeface="Arial" pitchFamily="34" charset="0"/>
        <a:buChar char="•"/>
        <a:defRPr sz="1400">
          <a:solidFill>
            <a:schemeClr val="tx2"/>
          </a:solidFill>
          <a:latin typeface="Museo Sans For Dell" pitchFamily="2" charset="0"/>
          <a:ea typeface="Museo Sans For Dell" pitchFamily="2" charset="0"/>
          <a:cs typeface="+mn-cs"/>
        </a:defRPr>
      </a:lvl1pPr>
      <a:lvl2pPr marL="574675" indent="-223838" algn="l" rtl="0" eaLnBrk="1" fontAlgn="base" hangingPunct="1">
        <a:lnSpc>
          <a:spcPct val="100000"/>
        </a:lnSpc>
        <a:spcBef>
          <a:spcPts val="0"/>
        </a:spcBef>
        <a:spcAft>
          <a:spcPts val="0"/>
        </a:spcAft>
        <a:buClr>
          <a:schemeClr val="tx2"/>
        </a:buClr>
        <a:buSzPct val="100000"/>
        <a:buFont typeface="Museo Sans For Dell" pitchFamily="2" charset="0"/>
        <a:buChar char="–"/>
        <a:defRPr sz="1200" baseline="0">
          <a:solidFill>
            <a:schemeClr val="tx2"/>
          </a:solidFill>
          <a:latin typeface="Museo Sans For Dell" pitchFamily="2" charset="0"/>
          <a:ea typeface="Museo Sans For Dell" pitchFamily="2" charset="0"/>
        </a:defRPr>
      </a:lvl2pPr>
      <a:lvl3pPr marL="909638" indent="-220663" algn="l" rtl="0" eaLnBrk="1" fontAlgn="base" hangingPunct="1">
        <a:lnSpc>
          <a:spcPct val="100000"/>
        </a:lnSpc>
        <a:spcBef>
          <a:spcPts val="0"/>
        </a:spcBef>
        <a:spcAft>
          <a:spcPts val="0"/>
        </a:spcAft>
        <a:buClr>
          <a:schemeClr val="tx2"/>
        </a:buClr>
        <a:buFont typeface="Museo Sans For Dell" pitchFamily="2" charset="0"/>
        <a:buChar char="›"/>
        <a:defRPr sz="1000">
          <a:solidFill>
            <a:schemeClr val="tx2"/>
          </a:solidFill>
          <a:latin typeface="Museo Sans For Dell" pitchFamily="2" charset="0"/>
          <a:ea typeface="Museo Sans For Dell" pitchFamily="2" charset="0"/>
        </a:defRPr>
      </a:lvl3pPr>
      <a:lvl4pPr marL="1246188" indent="-222250" algn="l" rtl="0" eaLnBrk="1" fontAlgn="base" hangingPunct="1">
        <a:lnSpc>
          <a:spcPct val="100000"/>
        </a:lnSpc>
        <a:spcBef>
          <a:spcPts val="0"/>
        </a:spcBef>
        <a:spcAft>
          <a:spcPct val="0"/>
        </a:spcAft>
        <a:buClr>
          <a:schemeClr val="tx2"/>
        </a:buClr>
        <a:buFont typeface="Courier New" panose="02070309020205020404" pitchFamily="49" charset="0"/>
        <a:buChar char="o"/>
        <a:defRPr sz="1000" baseline="0">
          <a:solidFill>
            <a:schemeClr val="tx1"/>
          </a:solidFill>
          <a:latin typeface="Museo Sans For Dell" pitchFamily="2" charset="0"/>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9" name="fl" descr="                              Dell - Internal Use - Confidential&#10;"/>
          <p:cNvSpPr txBox="1"/>
          <p:nvPr/>
        </p:nvSpPr>
        <p:spPr>
          <a:xfrm>
            <a:off x="0" y="6535928"/>
            <a:ext cx="9144000" cy="353430"/>
          </a:xfrm>
          <a:prstGeom prst="rect">
            <a:avLst/>
          </a:prstGeom>
          <a:noFill/>
        </p:spPr>
        <p:txBody>
          <a:bodyPr vert="horz" wrap="square" rtlCol="0">
            <a:spAutoFit/>
          </a:bodyPr>
          <a:lstStyle/>
          <a:p>
            <a:pPr algn="l">
              <a:lnSpc>
                <a:spcPct val="90000"/>
              </a:lnSpc>
              <a:spcBef>
                <a:spcPts val="100"/>
              </a:spcBef>
              <a:spcAft>
                <a:spcPts val="100"/>
              </a:spcAft>
            </a:pPr>
            <a:r>
              <a:rPr lang="en-US" sz="850" b="1" i="0" u="none" baseline="0" smtClean="0">
                <a:solidFill>
                  <a:srgbClr val="7F7F7F"/>
                </a:solidFill>
                <a:latin typeface="museo sans for dell" panose="02000000000000000000" pitchFamily="2" charset="0"/>
              </a:rPr>
              <a:t>                              Dell - Internal Use - Confidential</a:t>
            </a:r>
          </a:p>
          <a:p>
            <a:pPr algn="l">
              <a:lnSpc>
                <a:spcPct val="90000"/>
              </a:lnSpc>
              <a:spcBef>
                <a:spcPts val="100"/>
              </a:spcBef>
              <a:spcAft>
                <a:spcPts val="100"/>
              </a:spcAft>
            </a:pPr>
            <a:endParaRPr lang="en-US" sz="850" b="1" i="0" u="none" baseline="0" dirty="0" err="1" smtClean="0">
              <a:solidFill>
                <a:srgbClr val="7F7F7F"/>
              </a:solidFill>
              <a:latin typeface="museo sans for dell" panose="02000000000000000000" pitchFamily="2" charset="0"/>
            </a:endParaRPr>
          </a:p>
        </p:txBody>
      </p:sp>
      <p:sp>
        <p:nvSpPr>
          <p:cNvPr id="1028" name="Title Placeholder 21"/>
          <p:cNvSpPr>
            <a:spLocks noGrp="1"/>
          </p:cNvSpPr>
          <p:nvPr>
            <p:ph type="title"/>
          </p:nvPr>
        </p:nvSpPr>
        <p:spPr bwMode="auto">
          <a:xfrm>
            <a:off x="364633" y="362515"/>
            <a:ext cx="7930595" cy="85344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smtClean="0"/>
              <a:t>Click to edit content page title</a:t>
            </a:r>
          </a:p>
        </p:txBody>
      </p:sp>
      <p:sp>
        <p:nvSpPr>
          <p:cNvPr id="1029" name="Text Placeholder 12"/>
          <p:cNvSpPr>
            <a:spLocks noGrp="1"/>
          </p:cNvSpPr>
          <p:nvPr>
            <p:ph type="body" idx="1"/>
          </p:nvPr>
        </p:nvSpPr>
        <p:spPr bwMode="auto">
          <a:xfrm>
            <a:off x="364633" y="1706880"/>
            <a:ext cx="7926969" cy="426720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smtClean="0"/>
              <a:t>Click to edit text</a:t>
            </a:r>
          </a:p>
          <a:p>
            <a:pPr lvl="1"/>
            <a:r>
              <a:rPr lang="en-US" dirty="0" smtClean="0"/>
              <a:t>Second level</a:t>
            </a:r>
          </a:p>
          <a:p>
            <a:pPr lvl="2"/>
            <a:r>
              <a:rPr lang="en-US" dirty="0" smtClean="0"/>
              <a:t>Third level</a:t>
            </a:r>
          </a:p>
          <a:p>
            <a:pPr lvl="3"/>
            <a:r>
              <a:rPr lang="en-US" sz="1000" dirty="0" smtClean="0"/>
              <a:t>Fourth level </a:t>
            </a:r>
            <a:endParaRPr lang="en-US" dirty="0" smtClean="0"/>
          </a:p>
        </p:txBody>
      </p:sp>
      <p:sp>
        <p:nvSpPr>
          <p:cNvPr id="14" name="TextBox 13"/>
          <p:cNvSpPr txBox="1"/>
          <p:nvPr/>
        </p:nvSpPr>
        <p:spPr>
          <a:xfrm>
            <a:off x="295274" y="6570392"/>
            <a:ext cx="265176" cy="118872"/>
          </a:xfrm>
          <a:prstGeom prst="rect">
            <a:avLst/>
          </a:prstGeom>
        </p:spPr>
        <p:txBody>
          <a:bodyPr vert="horz" lIns="0" tIns="0" rIns="0" bIns="0" rtlCol="0" anchor="ctr">
            <a:noAutofit/>
          </a:bodyPr>
          <a:lstStyle/>
          <a:p>
            <a:pPr algn="l" rtl="0" fontAlgn="base">
              <a:lnSpc>
                <a:spcPct val="90000"/>
              </a:lnSpc>
              <a:spcBef>
                <a:spcPct val="0"/>
              </a:spcBef>
              <a:spcAft>
                <a:spcPct val="0"/>
              </a:spcAft>
              <a:buClr>
                <a:schemeClr val="bg1"/>
              </a:buClr>
            </a:pPr>
            <a:fld id="{58EC7406-F4CC-4ABF-902E-2AF4E70E5C0F}" type="slidenum">
              <a:rPr lang="en-US" sz="900" kern="1200" smtClean="0">
                <a:solidFill>
                  <a:schemeClr val="bg2">
                    <a:lumMod val="50000"/>
                    <a:lumOff val="50000"/>
                  </a:schemeClr>
                </a:solidFill>
                <a:latin typeface="+mn-lt"/>
                <a:ea typeface="+mn-ea"/>
                <a:cs typeface="+mn-cs"/>
              </a:rPr>
              <a:pPr algn="l" rtl="0" fontAlgn="base">
                <a:lnSpc>
                  <a:spcPct val="90000"/>
                </a:lnSpc>
                <a:spcBef>
                  <a:spcPct val="0"/>
                </a:spcBef>
                <a:spcAft>
                  <a:spcPct val="0"/>
                </a:spcAft>
                <a:buClr>
                  <a:schemeClr val="bg1"/>
                </a:buClr>
              </a:pPr>
              <a:t>‹#›</a:t>
            </a:fld>
            <a:endParaRPr lang="en-US" sz="900" kern="1200" dirty="0" err="1" smtClean="0">
              <a:solidFill>
                <a:schemeClr val="bg2">
                  <a:lumMod val="50000"/>
                  <a:lumOff val="50000"/>
                </a:schemeClr>
              </a:solidFill>
              <a:latin typeface="+mn-lt"/>
              <a:ea typeface="+mn-ea"/>
              <a:cs typeface="+mn-cs"/>
            </a:endParaRPr>
          </a:p>
        </p:txBody>
      </p:sp>
      <p:sp>
        <p:nvSpPr>
          <p:cNvPr id="16" name="TextBox 15" hidden="1"/>
          <p:cNvSpPr txBox="1"/>
          <p:nvPr/>
        </p:nvSpPr>
        <p:spPr>
          <a:xfrm>
            <a:off x="1895477" y="6454546"/>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12/29/2014</a:t>
            </a:fld>
            <a:endParaRPr lang="en-US" sz="900" dirty="0" smtClean="0">
              <a:solidFill>
                <a:schemeClr val="bg2">
                  <a:lumMod val="50000"/>
                  <a:lumOff val="50000"/>
                </a:schemeClr>
              </a:solidFill>
              <a:latin typeface="+mn-lt"/>
            </a:endParaRPr>
          </a:p>
        </p:txBody>
      </p:sp>
      <p:sp>
        <p:nvSpPr>
          <p:cNvPr id="13" name="TextBox 12" hidden="1"/>
          <p:cNvSpPr txBox="1"/>
          <p:nvPr/>
        </p:nvSpPr>
        <p:spPr>
          <a:xfrm>
            <a:off x="1895477" y="6454546"/>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12/29/2014</a:t>
            </a:fld>
            <a:endParaRPr lang="en-US" sz="900" dirty="0" smtClean="0">
              <a:solidFill>
                <a:schemeClr val="bg2">
                  <a:lumMod val="50000"/>
                  <a:lumOff val="50000"/>
                </a:schemeClr>
              </a:solidFill>
              <a:latin typeface="+mn-lt"/>
            </a:endParaRPr>
          </a:p>
        </p:txBody>
      </p:sp>
      <p:pic>
        <p:nvPicPr>
          <p:cNvPr id="12" name="Picture 11" descr="dell_gray_logo.png"/>
          <p:cNvPicPr>
            <a:picLocks noChangeAspect="1"/>
          </p:cNvPicPr>
          <p:nvPr/>
        </p:nvPicPr>
        <p:blipFill>
          <a:blip r:embed="rId11" cstate="screen"/>
          <a:stretch>
            <a:fillRect/>
          </a:stretch>
        </p:blipFill>
        <p:spPr bwMode="black">
          <a:xfrm>
            <a:off x="8426047" y="6255468"/>
            <a:ext cx="470835" cy="470835"/>
          </a:xfrm>
          <a:prstGeom prst="rect">
            <a:avLst/>
          </a:prstGeom>
        </p:spPr>
      </p:pic>
      <p:sp>
        <p:nvSpPr>
          <p:cNvPr id="2" name="Rectangle 1"/>
          <p:cNvSpPr/>
          <p:nvPr/>
        </p:nvSpPr>
        <p:spPr>
          <a:xfrm>
            <a:off x="0" y="6726303"/>
            <a:ext cx="9144000" cy="131697"/>
          </a:xfrm>
          <a:prstGeom prst="rect">
            <a:avLst/>
          </a:prstGeom>
          <a:solidFill>
            <a:srgbClr val="0085C3"/>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Tree>
    <p:extLst>
      <p:ext uri="{BB962C8B-B14F-4D97-AF65-F5344CB8AC3E}">
        <p14:creationId xmlns:p14="http://schemas.microsoft.com/office/powerpoint/2010/main" val="116772283"/>
      </p:ext>
    </p:extLst>
  </p:cSld>
  <p:clrMap bg1="dk2" tx1="lt1" bg2="dk1" tx2="lt2" accent1="accent1" accent2="accent2" accent3="accent3" accent4="accent4" accent5="accent5" accent6="accent6" hlink="hlink" folHlink="folHlink"/>
  <p:sldLayoutIdLst>
    <p:sldLayoutId id="2147484351" r:id="rId1"/>
    <p:sldLayoutId id="2147484258" r:id="rId2"/>
    <p:sldLayoutId id="2147484259" r:id="rId3"/>
    <p:sldLayoutId id="2147484260" r:id="rId4"/>
    <p:sldLayoutId id="2147484261" r:id="rId5"/>
    <p:sldLayoutId id="2147484262" r:id="rId6"/>
    <p:sldLayoutId id="2147484263" r:id="rId7"/>
    <p:sldLayoutId id="2147484264" r:id="rId8"/>
    <p:sldLayoutId id="2147484350" r:id="rId9"/>
  </p:sldLayoutIdLst>
  <p:transition spd="med">
    <p:wipe dir="r"/>
  </p:transition>
  <p:timing>
    <p:tnLst>
      <p:par>
        <p:cTn id="1" dur="indefinite" restart="never" nodeType="tmRoot"/>
      </p:par>
    </p:tnLst>
  </p:timing>
  <p:hf hdr="0" ftr="0" dt="0"/>
  <p:txStyles>
    <p:titleStyle>
      <a:lvl1pPr algn="l" rtl="0" eaLnBrk="1" fontAlgn="base" hangingPunct="1">
        <a:lnSpc>
          <a:spcPct val="90000"/>
        </a:lnSpc>
        <a:spcBef>
          <a:spcPct val="0"/>
        </a:spcBef>
        <a:spcAft>
          <a:spcPct val="0"/>
        </a:spcAft>
        <a:defRPr sz="2800" b="0" cap="none" baseline="0">
          <a:solidFill>
            <a:schemeClr val="bg1"/>
          </a:solidFill>
          <a:latin typeface="Museo Sans For Dell" panose="02000000000000000000" pitchFamily="2" charset="0"/>
          <a:ea typeface="Museo Sans For Dell" panose="02000000000000000000" pitchFamily="2" charset="0"/>
          <a:cs typeface="+mj-cs"/>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p:titleStyle>
    <p:bodyStyle>
      <a:lvl1pPr marL="228600" indent="-228600" algn="l" rtl="0" eaLnBrk="1" fontAlgn="base" hangingPunct="1">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ea typeface="Museo Sans For Dell" pitchFamily="2" charset="0"/>
          <a:cs typeface="+mn-cs"/>
        </a:defRPr>
      </a:lvl1pPr>
      <a:lvl2pPr marL="574675" indent="-233363" algn="l" rtl="0" eaLnBrk="1" fontAlgn="base" hangingPunct="1">
        <a:lnSpc>
          <a:spcPct val="100000"/>
        </a:lnSpc>
        <a:spcBef>
          <a:spcPts val="300"/>
        </a:spcBef>
        <a:spcAft>
          <a:spcPts val="0"/>
        </a:spcAft>
        <a:buClr>
          <a:srgbClr val="AAAAAA"/>
        </a:buClr>
        <a:buFont typeface="Museo Sans For Dell" pitchFamily="2" charset="0"/>
        <a:buChar char="–"/>
        <a:defRPr sz="1200" baseline="0">
          <a:solidFill>
            <a:schemeClr val="bg2"/>
          </a:solidFill>
          <a:latin typeface="Museo Sans For Dell" pitchFamily="2" charset="0"/>
          <a:ea typeface="Museo Sans For Dell" pitchFamily="2" charset="0"/>
        </a:defRPr>
      </a:lvl2pPr>
      <a:lvl3pPr marL="909638" indent="-220663" algn="l" rtl="0" eaLnBrk="1" fontAlgn="base" hangingPunct="1">
        <a:lnSpc>
          <a:spcPct val="100000"/>
        </a:lnSpc>
        <a:spcBef>
          <a:spcPts val="300"/>
        </a:spcBef>
        <a:spcAft>
          <a:spcPts val="0"/>
        </a:spcAft>
        <a:buClr>
          <a:srgbClr val="AAAAAA"/>
        </a:buClr>
        <a:buFont typeface="Museo Sans For Dell" pitchFamily="2" charset="0"/>
        <a:buChar char="–"/>
        <a:defRPr sz="1000" baseline="0">
          <a:solidFill>
            <a:schemeClr val="bg2"/>
          </a:solidFill>
          <a:latin typeface="Museo Sans For Dell" pitchFamily="2" charset="0"/>
          <a:ea typeface="Museo Sans For Dell" pitchFamily="2" charset="0"/>
        </a:defRPr>
      </a:lvl3pPr>
      <a:lvl4pPr marL="1246188" indent="-222250" algn="l" rtl="0" eaLnBrk="1" fontAlgn="base" hangingPunct="1">
        <a:lnSpc>
          <a:spcPct val="90000"/>
        </a:lnSpc>
        <a:spcBef>
          <a:spcPts val="300"/>
        </a:spcBef>
        <a:spcAft>
          <a:spcPts val="0"/>
        </a:spcAft>
        <a:buClr>
          <a:srgbClr val="AAAAAA"/>
        </a:buClr>
        <a:buFont typeface="Courier New" panose="02070309020205020404" pitchFamily="49" charset="0"/>
        <a:buChar char="o"/>
        <a:defRPr sz="1000">
          <a:solidFill>
            <a:schemeClr val="bg2"/>
          </a:solidFill>
          <a:latin typeface="Museo Sans For Dell" pitchFamily="2" charset="0"/>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028" name="Title Placeholder 21"/>
          <p:cNvSpPr>
            <a:spLocks noGrp="1"/>
          </p:cNvSpPr>
          <p:nvPr>
            <p:ph type="title"/>
          </p:nvPr>
        </p:nvSpPr>
        <p:spPr bwMode="auto">
          <a:xfrm>
            <a:off x="364633" y="362515"/>
            <a:ext cx="7930595" cy="85344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smtClean="0"/>
              <a:t>Click to edit content page title</a:t>
            </a:r>
          </a:p>
        </p:txBody>
      </p:sp>
      <p:sp>
        <p:nvSpPr>
          <p:cNvPr id="1029" name="Text Placeholder 12"/>
          <p:cNvSpPr>
            <a:spLocks noGrp="1"/>
          </p:cNvSpPr>
          <p:nvPr>
            <p:ph type="body" idx="1"/>
          </p:nvPr>
        </p:nvSpPr>
        <p:spPr bwMode="auto">
          <a:xfrm>
            <a:off x="364633" y="1706880"/>
            <a:ext cx="7926969" cy="426720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smtClean="0"/>
              <a:t>Click to edit text</a:t>
            </a:r>
          </a:p>
          <a:p>
            <a:pPr lvl="1"/>
            <a:r>
              <a:rPr lang="en-US" dirty="0" smtClean="0"/>
              <a:t>Second level</a:t>
            </a:r>
          </a:p>
          <a:p>
            <a:pPr lvl="2"/>
            <a:r>
              <a:rPr lang="en-US" dirty="0" smtClean="0"/>
              <a:t>Third level</a:t>
            </a:r>
          </a:p>
          <a:p>
            <a:pPr lvl="3"/>
            <a:r>
              <a:rPr lang="en-US" sz="1000" dirty="0" smtClean="0"/>
              <a:t>Fourth level</a:t>
            </a:r>
            <a:endParaRPr lang="en-US" dirty="0" smtClean="0"/>
          </a:p>
        </p:txBody>
      </p:sp>
      <p:sp>
        <p:nvSpPr>
          <p:cNvPr id="16" name="TextBox 15" hidden="1"/>
          <p:cNvSpPr txBox="1"/>
          <p:nvPr/>
        </p:nvSpPr>
        <p:spPr>
          <a:xfrm>
            <a:off x="1895477" y="6454546"/>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12/29/2014</a:t>
            </a:fld>
            <a:endParaRPr lang="en-US" sz="900" dirty="0" smtClean="0">
              <a:solidFill>
                <a:schemeClr val="bg2">
                  <a:lumMod val="50000"/>
                  <a:lumOff val="50000"/>
                </a:schemeClr>
              </a:solidFill>
              <a:latin typeface="+mn-lt"/>
            </a:endParaRPr>
          </a:p>
        </p:txBody>
      </p:sp>
      <p:sp>
        <p:nvSpPr>
          <p:cNvPr id="13" name="TextBox 12" hidden="1"/>
          <p:cNvSpPr txBox="1"/>
          <p:nvPr/>
        </p:nvSpPr>
        <p:spPr>
          <a:xfrm>
            <a:off x="1895477" y="6454546"/>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12/29/2014</a:t>
            </a:fld>
            <a:endParaRPr lang="en-US" sz="900" dirty="0" smtClean="0">
              <a:solidFill>
                <a:schemeClr val="bg2">
                  <a:lumMod val="50000"/>
                  <a:lumOff val="50000"/>
                </a:schemeClr>
              </a:solidFill>
              <a:latin typeface="+mn-lt"/>
            </a:endParaRPr>
          </a:p>
        </p:txBody>
      </p:sp>
      <p:sp>
        <p:nvSpPr>
          <p:cNvPr id="9" name="fl" descr="                              Dell - Internal Use - Confidential&#10;"/>
          <p:cNvSpPr txBox="1"/>
          <p:nvPr/>
        </p:nvSpPr>
        <p:spPr>
          <a:xfrm>
            <a:off x="0" y="6535928"/>
            <a:ext cx="9144000" cy="353430"/>
          </a:xfrm>
          <a:prstGeom prst="rect">
            <a:avLst/>
          </a:prstGeom>
          <a:noFill/>
        </p:spPr>
        <p:txBody>
          <a:bodyPr vert="horz" wrap="square" rtlCol="0">
            <a:spAutoFit/>
          </a:bodyPr>
          <a:lstStyle/>
          <a:p>
            <a:pPr algn="l">
              <a:lnSpc>
                <a:spcPct val="90000"/>
              </a:lnSpc>
              <a:spcBef>
                <a:spcPts val="100"/>
              </a:spcBef>
              <a:spcAft>
                <a:spcPts val="100"/>
              </a:spcAft>
            </a:pPr>
            <a:r>
              <a:rPr lang="en-US" sz="850" b="1" i="0" u="none" baseline="0" smtClean="0">
                <a:solidFill>
                  <a:srgbClr val="7F7F7F"/>
                </a:solidFill>
                <a:latin typeface="museo sans for dell" panose="02000000000000000000" pitchFamily="2" charset="0"/>
              </a:rPr>
              <a:t>                              Dell - Internal Use - Confidential</a:t>
            </a:r>
          </a:p>
          <a:p>
            <a:pPr algn="l">
              <a:lnSpc>
                <a:spcPct val="90000"/>
              </a:lnSpc>
              <a:spcBef>
                <a:spcPts val="100"/>
              </a:spcBef>
              <a:spcAft>
                <a:spcPts val="100"/>
              </a:spcAft>
            </a:pPr>
            <a:endParaRPr lang="en-US" sz="850" b="1" i="0" u="none" baseline="0" dirty="0" smtClean="0">
              <a:solidFill>
                <a:srgbClr val="7F7F7F"/>
              </a:solidFill>
              <a:latin typeface="museo sans for dell" panose="02000000000000000000" pitchFamily="2" charset="0"/>
            </a:endParaRPr>
          </a:p>
        </p:txBody>
      </p:sp>
      <p:sp>
        <p:nvSpPr>
          <p:cNvPr id="11" name="TextBox 10"/>
          <p:cNvSpPr txBox="1"/>
          <p:nvPr/>
        </p:nvSpPr>
        <p:spPr>
          <a:xfrm>
            <a:off x="295274" y="6570392"/>
            <a:ext cx="265176" cy="118872"/>
          </a:xfrm>
          <a:prstGeom prst="rect">
            <a:avLst/>
          </a:prstGeom>
        </p:spPr>
        <p:txBody>
          <a:bodyPr vert="horz" lIns="0" tIns="0" rIns="0" bIns="0" rtlCol="0" anchor="ctr">
            <a:noAutofit/>
          </a:bodyPr>
          <a:lstStyle/>
          <a:p>
            <a:pPr algn="l" rtl="0" fontAlgn="base">
              <a:lnSpc>
                <a:spcPct val="90000"/>
              </a:lnSpc>
              <a:spcBef>
                <a:spcPct val="0"/>
              </a:spcBef>
              <a:spcAft>
                <a:spcPct val="0"/>
              </a:spcAft>
              <a:buClr>
                <a:schemeClr val="bg1"/>
              </a:buClr>
            </a:pPr>
            <a:fld id="{58EC7406-F4CC-4ABF-902E-2AF4E70E5C0F}" type="slidenum">
              <a:rPr lang="en-US" sz="900" kern="1200" smtClean="0">
                <a:solidFill>
                  <a:schemeClr val="bg2">
                    <a:lumMod val="50000"/>
                    <a:lumOff val="50000"/>
                  </a:schemeClr>
                </a:solidFill>
                <a:latin typeface="+mn-lt"/>
                <a:ea typeface="+mn-ea"/>
                <a:cs typeface="+mn-cs"/>
              </a:rPr>
              <a:pPr algn="l" rtl="0" fontAlgn="base">
                <a:lnSpc>
                  <a:spcPct val="90000"/>
                </a:lnSpc>
                <a:spcBef>
                  <a:spcPct val="0"/>
                </a:spcBef>
                <a:spcAft>
                  <a:spcPct val="0"/>
                </a:spcAft>
                <a:buClr>
                  <a:schemeClr val="bg1"/>
                </a:buClr>
              </a:pPr>
              <a:t>‹#›</a:t>
            </a:fld>
            <a:endParaRPr lang="en-US" sz="900" kern="1200" dirty="0" err="1" smtClean="0">
              <a:solidFill>
                <a:schemeClr val="bg2">
                  <a:lumMod val="50000"/>
                  <a:lumOff val="50000"/>
                </a:schemeClr>
              </a:solidFill>
              <a:latin typeface="+mn-lt"/>
              <a:ea typeface="+mn-ea"/>
              <a:cs typeface="+mn-cs"/>
            </a:endParaRPr>
          </a:p>
        </p:txBody>
      </p:sp>
      <p:pic>
        <p:nvPicPr>
          <p:cNvPr id="12" name="Picture 11" descr="dell_gray_logo.png"/>
          <p:cNvPicPr>
            <a:picLocks noChangeAspect="1"/>
          </p:cNvPicPr>
          <p:nvPr/>
        </p:nvPicPr>
        <p:blipFill>
          <a:blip r:embed="rId11" cstate="screen"/>
          <a:stretch>
            <a:fillRect/>
          </a:stretch>
        </p:blipFill>
        <p:spPr bwMode="black">
          <a:xfrm>
            <a:off x="8426047" y="6255468"/>
            <a:ext cx="470835" cy="470835"/>
          </a:xfrm>
          <a:prstGeom prst="rect">
            <a:avLst/>
          </a:prstGeom>
        </p:spPr>
      </p:pic>
      <p:sp>
        <p:nvSpPr>
          <p:cNvPr id="15" name="Rectangle 14"/>
          <p:cNvSpPr/>
          <p:nvPr/>
        </p:nvSpPr>
        <p:spPr>
          <a:xfrm>
            <a:off x="0" y="6726303"/>
            <a:ext cx="9144000" cy="131697"/>
          </a:xfrm>
          <a:prstGeom prst="rect">
            <a:avLst/>
          </a:prstGeom>
          <a:solidFill>
            <a:srgbClr val="AAAAAA"/>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Tree>
    <p:extLst>
      <p:ext uri="{BB962C8B-B14F-4D97-AF65-F5344CB8AC3E}">
        <p14:creationId xmlns:p14="http://schemas.microsoft.com/office/powerpoint/2010/main" val="450389760"/>
      </p:ext>
    </p:extLst>
  </p:cSld>
  <p:clrMap bg1="dk2" tx1="lt1" bg2="dk1" tx2="lt2" accent1="accent1" accent2="accent2" accent3="accent3" accent4="accent4" accent5="accent5" accent6="accent6" hlink="hlink" folHlink="folHlink"/>
  <p:sldLayoutIdLst>
    <p:sldLayoutId id="2147484352" r:id="rId1"/>
    <p:sldLayoutId id="2147484266" r:id="rId2"/>
    <p:sldLayoutId id="2147484267" r:id="rId3"/>
    <p:sldLayoutId id="2147484268" r:id="rId4"/>
    <p:sldLayoutId id="2147484269" r:id="rId5"/>
    <p:sldLayoutId id="2147484270" r:id="rId6"/>
    <p:sldLayoutId id="2147484271" r:id="rId7"/>
    <p:sldLayoutId id="2147484272" r:id="rId8"/>
    <p:sldLayoutId id="2147484353" r:id="rId9"/>
  </p:sldLayoutIdLst>
  <p:transition spd="med">
    <p:wipe dir="r"/>
  </p:transition>
  <p:timing>
    <p:tnLst>
      <p:par>
        <p:cTn id="1" dur="indefinite" restart="never" nodeType="tmRoot"/>
      </p:par>
    </p:tnLst>
  </p:timing>
  <p:hf hdr="0" ftr="0" dt="0"/>
  <p:txStyles>
    <p:titleStyle>
      <a:lvl1pPr algn="l" rtl="0" eaLnBrk="1" fontAlgn="base" hangingPunct="1">
        <a:lnSpc>
          <a:spcPct val="90000"/>
        </a:lnSpc>
        <a:spcBef>
          <a:spcPct val="0"/>
        </a:spcBef>
        <a:spcAft>
          <a:spcPct val="0"/>
        </a:spcAft>
        <a:defRPr sz="2800" b="0" cap="none" baseline="0">
          <a:solidFill>
            <a:srgbClr val="AAAAAA"/>
          </a:solidFill>
          <a:latin typeface="Museo Sans For Dell" panose="02000000000000000000" pitchFamily="2" charset="0"/>
          <a:ea typeface="Museo Sans For Dell" panose="02000000000000000000" pitchFamily="2" charset="0"/>
          <a:cs typeface="+mj-cs"/>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p:titleStyle>
    <p:bodyStyle>
      <a:lvl1pPr marL="228600" indent="-228600" algn="l" rtl="0" eaLnBrk="1" fontAlgn="base" hangingPunct="1">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ea typeface="Museo Sans For Dell" pitchFamily="2" charset="0"/>
          <a:cs typeface="+mn-cs"/>
        </a:defRPr>
      </a:lvl1pPr>
      <a:lvl2pPr marL="574675" indent="-233363" algn="l" rtl="0" eaLnBrk="1" fontAlgn="base" hangingPunct="1">
        <a:lnSpc>
          <a:spcPct val="100000"/>
        </a:lnSpc>
        <a:spcBef>
          <a:spcPts val="300"/>
        </a:spcBef>
        <a:spcAft>
          <a:spcPts val="0"/>
        </a:spcAft>
        <a:buClr>
          <a:srgbClr val="AAAAAA"/>
        </a:buClr>
        <a:buFont typeface="Museo Sans For Dell" pitchFamily="2" charset="0"/>
        <a:buChar char="–"/>
        <a:defRPr sz="1200" baseline="0">
          <a:solidFill>
            <a:schemeClr val="bg2"/>
          </a:solidFill>
          <a:latin typeface="Museo Sans For Dell" pitchFamily="2" charset="0"/>
          <a:ea typeface="Museo Sans For Dell" pitchFamily="2" charset="0"/>
        </a:defRPr>
      </a:lvl2pPr>
      <a:lvl3pPr marL="909638" indent="-220663" algn="l" rtl="0" eaLnBrk="1" fontAlgn="base" hangingPunct="1">
        <a:lnSpc>
          <a:spcPct val="100000"/>
        </a:lnSpc>
        <a:spcBef>
          <a:spcPts val="300"/>
        </a:spcBef>
        <a:spcAft>
          <a:spcPts val="0"/>
        </a:spcAft>
        <a:buClr>
          <a:srgbClr val="AAAAAA"/>
        </a:buClr>
        <a:buFont typeface="Museo Sans For Dell" pitchFamily="2" charset="0"/>
        <a:buChar char="–"/>
        <a:defRPr sz="1000" baseline="0">
          <a:solidFill>
            <a:schemeClr val="bg2"/>
          </a:solidFill>
          <a:latin typeface="Museo Sans For Dell" pitchFamily="2" charset="0"/>
          <a:ea typeface="Museo Sans For Dell" pitchFamily="2" charset="0"/>
        </a:defRPr>
      </a:lvl3pPr>
      <a:lvl4pPr marL="1246188" indent="-222250" algn="l" rtl="0" eaLnBrk="1" fontAlgn="base" hangingPunct="1">
        <a:lnSpc>
          <a:spcPct val="90000"/>
        </a:lnSpc>
        <a:spcBef>
          <a:spcPts val="300"/>
        </a:spcBef>
        <a:spcAft>
          <a:spcPts val="0"/>
        </a:spcAft>
        <a:buClr>
          <a:srgbClr val="AAAAAA"/>
        </a:buClr>
        <a:buFont typeface="Courier New" panose="02070309020205020404" pitchFamily="49" charset="0"/>
        <a:buChar char="o"/>
        <a:defRPr sz="1000">
          <a:solidFill>
            <a:schemeClr val="bg2"/>
          </a:solidFill>
          <a:latin typeface="Museo Sans For Dell" pitchFamily="2" charset="0"/>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028" name="Title Placeholder 21"/>
          <p:cNvSpPr>
            <a:spLocks noGrp="1"/>
          </p:cNvSpPr>
          <p:nvPr>
            <p:ph type="title"/>
          </p:nvPr>
        </p:nvSpPr>
        <p:spPr bwMode="auto">
          <a:xfrm>
            <a:off x="364633" y="362515"/>
            <a:ext cx="7930595" cy="85344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smtClean="0"/>
              <a:t>Click to edit content page title</a:t>
            </a:r>
          </a:p>
        </p:txBody>
      </p:sp>
      <p:sp>
        <p:nvSpPr>
          <p:cNvPr id="1029" name="Text Placeholder 12"/>
          <p:cNvSpPr>
            <a:spLocks noGrp="1"/>
          </p:cNvSpPr>
          <p:nvPr>
            <p:ph type="body" idx="1"/>
          </p:nvPr>
        </p:nvSpPr>
        <p:spPr bwMode="auto">
          <a:xfrm>
            <a:off x="364633" y="1706880"/>
            <a:ext cx="7926969" cy="426720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smtClean="0"/>
              <a:t>Click to edit text</a:t>
            </a:r>
          </a:p>
          <a:p>
            <a:pPr lvl="1"/>
            <a:r>
              <a:rPr lang="en-US" dirty="0" smtClean="0"/>
              <a:t>Second level</a:t>
            </a:r>
          </a:p>
          <a:p>
            <a:pPr lvl="2"/>
            <a:r>
              <a:rPr lang="en-US" dirty="0" smtClean="0"/>
              <a:t>Third level</a:t>
            </a:r>
          </a:p>
          <a:p>
            <a:pPr lvl="3"/>
            <a:r>
              <a:rPr lang="en-US" sz="1000" dirty="0" smtClean="0"/>
              <a:t>Fourth level</a:t>
            </a:r>
            <a:endParaRPr lang="en-US" dirty="0" smtClean="0"/>
          </a:p>
        </p:txBody>
      </p:sp>
      <p:sp>
        <p:nvSpPr>
          <p:cNvPr id="16" name="TextBox 15" hidden="1"/>
          <p:cNvSpPr txBox="1"/>
          <p:nvPr/>
        </p:nvSpPr>
        <p:spPr>
          <a:xfrm>
            <a:off x="1895477" y="6454546"/>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12/29/2014</a:t>
            </a:fld>
            <a:endParaRPr lang="en-US" sz="900" dirty="0" smtClean="0">
              <a:solidFill>
                <a:schemeClr val="bg2">
                  <a:lumMod val="50000"/>
                  <a:lumOff val="50000"/>
                </a:schemeClr>
              </a:solidFill>
              <a:latin typeface="+mn-lt"/>
            </a:endParaRPr>
          </a:p>
        </p:txBody>
      </p:sp>
      <p:sp>
        <p:nvSpPr>
          <p:cNvPr id="13" name="TextBox 12" hidden="1"/>
          <p:cNvSpPr txBox="1"/>
          <p:nvPr/>
        </p:nvSpPr>
        <p:spPr>
          <a:xfrm>
            <a:off x="1895477" y="6454546"/>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12/29/2014</a:t>
            </a:fld>
            <a:endParaRPr lang="en-US" sz="900" dirty="0" smtClean="0">
              <a:solidFill>
                <a:schemeClr val="bg2">
                  <a:lumMod val="50000"/>
                  <a:lumOff val="50000"/>
                </a:schemeClr>
              </a:solidFill>
              <a:latin typeface="+mn-lt"/>
            </a:endParaRPr>
          </a:p>
        </p:txBody>
      </p:sp>
      <p:sp>
        <p:nvSpPr>
          <p:cNvPr id="9" name="fl" descr="                              Dell - Internal Use - Confidential&#10;"/>
          <p:cNvSpPr txBox="1"/>
          <p:nvPr/>
        </p:nvSpPr>
        <p:spPr>
          <a:xfrm>
            <a:off x="0" y="6535928"/>
            <a:ext cx="9144000" cy="353430"/>
          </a:xfrm>
          <a:prstGeom prst="rect">
            <a:avLst/>
          </a:prstGeom>
          <a:noFill/>
        </p:spPr>
        <p:txBody>
          <a:bodyPr vert="horz" wrap="square" rtlCol="0">
            <a:spAutoFit/>
          </a:bodyPr>
          <a:lstStyle/>
          <a:p>
            <a:pPr algn="l">
              <a:lnSpc>
                <a:spcPct val="90000"/>
              </a:lnSpc>
              <a:spcBef>
                <a:spcPts val="100"/>
              </a:spcBef>
              <a:spcAft>
                <a:spcPts val="100"/>
              </a:spcAft>
            </a:pPr>
            <a:r>
              <a:rPr lang="en-US" sz="850" b="1" i="0" u="none" baseline="0" smtClean="0">
                <a:solidFill>
                  <a:srgbClr val="7F7F7F"/>
                </a:solidFill>
                <a:latin typeface="museo sans for dell" panose="02000000000000000000" pitchFamily="2" charset="0"/>
              </a:rPr>
              <a:t>                              Dell - Internal Use - Confidential</a:t>
            </a:r>
          </a:p>
          <a:p>
            <a:pPr algn="l">
              <a:lnSpc>
                <a:spcPct val="90000"/>
              </a:lnSpc>
              <a:spcBef>
                <a:spcPts val="100"/>
              </a:spcBef>
              <a:spcAft>
                <a:spcPts val="100"/>
              </a:spcAft>
            </a:pPr>
            <a:endParaRPr lang="en-US" sz="850" b="1" i="0" u="none" baseline="0" dirty="0" smtClean="0">
              <a:solidFill>
                <a:srgbClr val="7F7F7F"/>
              </a:solidFill>
              <a:latin typeface="museo sans for dell" panose="02000000000000000000" pitchFamily="2" charset="0"/>
            </a:endParaRPr>
          </a:p>
        </p:txBody>
      </p:sp>
      <p:sp>
        <p:nvSpPr>
          <p:cNvPr id="11" name="TextBox 10"/>
          <p:cNvSpPr txBox="1"/>
          <p:nvPr/>
        </p:nvSpPr>
        <p:spPr>
          <a:xfrm>
            <a:off x="295274" y="6570392"/>
            <a:ext cx="265176" cy="118872"/>
          </a:xfrm>
          <a:prstGeom prst="rect">
            <a:avLst/>
          </a:prstGeom>
        </p:spPr>
        <p:txBody>
          <a:bodyPr vert="horz" lIns="0" tIns="0" rIns="0" bIns="0" rtlCol="0" anchor="ctr">
            <a:noAutofit/>
          </a:bodyPr>
          <a:lstStyle/>
          <a:p>
            <a:pPr algn="l" rtl="0" fontAlgn="base">
              <a:lnSpc>
                <a:spcPct val="90000"/>
              </a:lnSpc>
              <a:spcBef>
                <a:spcPct val="0"/>
              </a:spcBef>
              <a:spcAft>
                <a:spcPct val="0"/>
              </a:spcAft>
              <a:buClr>
                <a:schemeClr val="bg1"/>
              </a:buClr>
            </a:pPr>
            <a:fld id="{58EC7406-F4CC-4ABF-902E-2AF4E70E5C0F}" type="slidenum">
              <a:rPr lang="en-US" sz="900" kern="1200" smtClean="0">
                <a:solidFill>
                  <a:schemeClr val="bg2">
                    <a:lumMod val="50000"/>
                    <a:lumOff val="50000"/>
                  </a:schemeClr>
                </a:solidFill>
                <a:latin typeface="+mn-lt"/>
                <a:ea typeface="+mn-ea"/>
                <a:cs typeface="+mn-cs"/>
              </a:rPr>
              <a:pPr algn="l" rtl="0" fontAlgn="base">
                <a:lnSpc>
                  <a:spcPct val="90000"/>
                </a:lnSpc>
                <a:spcBef>
                  <a:spcPct val="0"/>
                </a:spcBef>
                <a:spcAft>
                  <a:spcPct val="0"/>
                </a:spcAft>
                <a:buClr>
                  <a:schemeClr val="bg1"/>
                </a:buClr>
              </a:pPr>
              <a:t>‹#›</a:t>
            </a:fld>
            <a:endParaRPr lang="en-US" sz="900" kern="1200" dirty="0" err="1" smtClean="0">
              <a:solidFill>
                <a:schemeClr val="bg2">
                  <a:lumMod val="50000"/>
                  <a:lumOff val="50000"/>
                </a:schemeClr>
              </a:solidFill>
              <a:latin typeface="+mn-lt"/>
              <a:ea typeface="+mn-ea"/>
              <a:cs typeface="+mn-cs"/>
            </a:endParaRPr>
          </a:p>
        </p:txBody>
      </p:sp>
      <p:pic>
        <p:nvPicPr>
          <p:cNvPr id="12" name="Picture 11" descr="dell_gray_logo.png"/>
          <p:cNvPicPr>
            <a:picLocks noChangeAspect="1"/>
          </p:cNvPicPr>
          <p:nvPr/>
        </p:nvPicPr>
        <p:blipFill>
          <a:blip r:embed="rId11" cstate="screen"/>
          <a:stretch>
            <a:fillRect/>
          </a:stretch>
        </p:blipFill>
        <p:spPr bwMode="black">
          <a:xfrm>
            <a:off x="8426047" y="6255468"/>
            <a:ext cx="470835" cy="470835"/>
          </a:xfrm>
          <a:prstGeom prst="rect">
            <a:avLst/>
          </a:prstGeom>
        </p:spPr>
      </p:pic>
      <p:sp>
        <p:nvSpPr>
          <p:cNvPr id="15" name="Rectangle 14"/>
          <p:cNvSpPr/>
          <p:nvPr/>
        </p:nvSpPr>
        <p:spPr>
          <a:xfrm>
            <a:off x="0" y="6726303"/>
            <a:ext cx="9144000" cy="131697"/>
          </a:xfrm>
          <a:prstGeom prst="rect">
            <a:avLst/>
          </a:prstGeom>
          <a:solidFill>
            <a:srgbClr val="00447C"/>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Tree>
    <p:extLst>
      <p:ext uri="{BB962C8B-B14F-4D97-AF65-F5344CB8AC3E}">
        <p14:creationId xmlns:p14="http://schemas.microsoft.com/office/powerpoint/2010/main" val="2803440583"/>
      </p:ext>
    </p:extLst>
  </p:cSld>
  <p:clrMap bg1="dk2" tx1="lt1" bg2="dk1" tx2="lt2" accent1="accent1" accent2="accent2" accent3="accent3" accent4="accent4" accent5="accent5" accent6="accent6" hlink="hlink" folHlink="folHlink"/>
  <p:sldLayoutIdLst>
    <p:sldLayoutId id="2147484354" r:id="rId1"/>
    <p:sldLayoutId id="2147484274" r:id="rId2"/>
    <p:sldLayoutId id="2147484275" r:id="rId3"/>
    <p:sldLayoutId id="2147484276" r:id="rId4"/>
    <p:sldLayoutId id="2147484277" r:id="rId5"/>
    <p:sldLayoutId id="2147484278" r:id="rId6"/>
    <p:sldLayoutId id="2147484279" r:id="rId7"/>
    <p:sldLayoutId id="2147484280" r:id="rId8"/>
    <p:sldLayoutId id="2147484355" r:id="rId9"/>
  </p:sldLayoutIdLst>
  <p:transition spd="med">
    <p:wipe dir="r"/>
  </p:transition>
  <p:timing>
    <p:tnLst>
      <p:par>
        <p:cTn id="1" dur="indefinite" restart="never" nodeType="tmRoot"/>
      </p:par>
    </p:tnLst>
  </p:timing>
  <p:hf hdr="0" ftr="0" dt="0"/>
  <p:txStyles>
    <p:titleStyle>
      <a:lvl1pPr algn="l" rtl="0" eaLnBrk="1" fontAlgn="base" hangingPunct="1">
        <a:lnSpc>
          <a:spcPct val="90000"/>
        </a:lnSpc>
        <a:spcBef>
          <a:spcPct val="0"/>
        </a:spcBef>
        <a:spcAft>
          <a:spcPct val="0"/>
        </a:spcAft>
        <a:defRPr sz="2800" b="0" cap="none" baseline="0">
          <a:solidFill>
            <a:srgbClr val="00447C"/>
          </a:solidFill>
          <a:latin typeface="Museo Sans For Dell" panose="02000000000000000000" pitchFamily="2" charset="0"/>
          <a:ea typeface="Museo Sans For Dell" panose="02000000000000000000" pitchFamily="2" charset="0"/>
          <a:cs typeface="+mj-cs"/>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p:titleStyle>
    <p:bodyStyle>
      <a:lvl1pPr marL="228600" indent="-228600" algn="l" rtl="0" eaLnBrk="1" fontAlgn="base" hangingPunct="1">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ea typeface="Museo Sans For Dell" pitchFamily="2" charset="0"/>
          <a:cs typeface="+mn-cs"/>
        </a:defRPr>
      </a:lvl1pPr>
      <a:lvl2pPr marL="574675" indent="-233363" algn="l" rtl="0" eaLnBrk="1" fontAlgn="base" hangingPunct="1">
        <a:lnSpc>
          <a:spcPct val="100000"/>
        </a:lnSpc>
        <a:spcBef>
          <a:spcPts val="300"/>
        </a:spcBef>
        <a:spcAft>
          <a:spcPts val="0"/>
        </a:spcAft>
        <a:buClr>
          <a:srgbClr val="AAAAAA"/>
        </a:buClr>
        <a:buFont typeface="Museo Sans For Dell" pitchFamily="2" charset="0"/>
        <a:buChar char="–"/>
        <a:defRPr sz="1200" baseline="0">
          <a:solidFill>
            <a:schemeClr val="bg2"/>
          </a:solidFill>
          <a:latin typeface="Museo Sans For Dell" pitchFamily="2" charset="0"/>
          <a:ea typeface="Museo Sans For Dell" pitchFamily="2" charset="0"/>
        </a:defRPr>
      </a:lvl2pPr>
      <a:lvl3pPr marL="909638" indent="-220663" algn="l" rtl="0" eaLnBrk="1" fontAlgn="base" hangingPunct="1">
        <a:lnSpc>
          <a:spcPct val="100000"/>
        </a:lnSpc>
        <a:spcBef>
          <a:spcPts val="300"/>
        </a:spcBef>
        <a:spcAft>
          <a:spcPts val="0"/>
        </a:spcAft>
        <a:buClr>
          <a:srgbClr val="AAAAAA"/>
        </a:buClr>
        <a:buFont typeface="Museo Sans For Dell" pitchFamily="2" charset="0"/>
        <a:buChar char="–"/>
        <a:defRPr sz="1000" baseline="0">
          <a:solidFill>
            <a:schemeClr val="bg2"/>
          </a:solidFill>
          <a:latin typeface="Museo Sans For Dell" pitchFamily="2" charset="0"/>
          <a:ea typeface="Museo Sans For Dell" pitchFamily="2" charset="0"/>
        </a:defRPr>
      </a:lvl3pPr>
      <a:lvl4pPr marL="1246188" indent="-222250" algn="l" rtl="0" eaLnBrk="1" fontAlgn="base" hangingPunct="1">
        <a:lnSpc>
          <a:spcPct val="90000"/>
        </a:lnSpc>
        <a:spcBef>
          <a:spcPts val="300"/>
        </a:spcBef>
        <a:spcAft>
          <a:spcPts val="0"/>
        </a:spcAft>
        <a:buClr>
          <a:srgbClr val="AAAAAA"/>
        </a:buClr>
        <a:buFont typeface="Courier New" panose="02070309020205020404" pitchFamily="49" charset="0"/>
        <a:buChar char="o"/>
        <a:defRPr sz="1000">
          <a:solidFill>
            <a:schemeClr val="bg2"/>
          </a:solidFill>
          <a:latin typeface="Museo Sans For Dell" pitchFamily="2" charset="0"/>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028" name="Title Placeholder 21"/>
          <p:cNvSpPr>
            <a:spLocks noGrp="1"/>
          </p:cNvSpPr>
          <p:nvPr>
            <p:ph type="title"/>
          </p:nvPr>
        </p:nvSpPr>
        <p:spPr bwMode="auto">
          <a:xfrm>
            <a:off x="364633" y="362515"/>
            <a:ext cx="7930595" cy="85344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smtClean="0"/>
              <a:t>Click to edit content page title</a:t>
            </a:r>
          </a:p>
        </p:txBody>
      </p:sp>
      <p:sp>
        <p:nvSpPr>
          <p:cNvPr id="1029" name="Text Placeholder 12"/>
          <p:cNvSpPr>
            <a:spLocks noGrp="1"/>
          </p:cNvSpPr>
          <p:nvPr>
            <p:ph type="body" idx="1"/>
          </p:nvPr>
        </p:nvSpPr>
        <p:spPr bwMode="auto">
          <a:xfrm>
            <a:off x="364633" y="1706880"/>
            <a:ext cx="7926969" cy="426720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smtClean="0"/>
              <a:t>Click to edit text</a:t>
            </a:r>
          </a:p>
          <a:p>
            <a:pPr lvl="1"/>
            <a:r>
              <a:rPr lang="en-US" dirty="0" smtClean="0"/>
              <a:t>Second level</a:t>
            </a:r>
          </a:p>
          <a:p>
            <a:pPr lvl="2"/>
            <a:r>
              <a:rPr lang="en-US" dirty="0" smtClean="0"/>
              <a:t>Third level</a:t>
            </a:r>
          </a:p>
          <a:p>
            <a:pPr lvl="3"/>
            <a:r>
              <a:rPr lang="en-US" sz="1000" dirty="0" smtClean="0"/>
              <a:t>Fourth level</a:t>
            </a:r>
            <a:endParaRPr lang="en-US" dirty="0" smtClean="0"/>
          </a:p>
        </p:txBody>
      </p:sp>
      <p:sp>
        <p:nvSpPr>
          <p:cNvPr id="16" name="TextBox 15" hidden="1"/>
          <p:cNvSpPr txBox="1"/>
          <p:nvPr/>
        </p:nvSpPr>
        <p:spPr>
          <a:xfrm>
            <a:off x="1895477" y="6454546"/>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12/29/2014</a:t>
            </a:fld>
            <a:endParaRPr lang="en-US" sz="900" dirty="0" smtClean="0">
              <a:solidFill>
                <a:schemeClr val="bg2">
                  <a:lumMod val="50000"/>
                  <a:lumOff val="50000"/>
                </a:schemeClr>
              </a:solidFill>
              <a:latin typeface="+mn-lt"/>
            </a:endParaRPr>
          </a:p>
        </p:txBody>
      </p:sp>
      <p:sp>
        <p:nvSpPr>
          <p:cNvPr id="13" name="TextBox 12" hidden="1"/>
          <p:cNvSpPr txBox="1"/>
          <p:nvPr/>
        </p:nvSpPr>
        <p:spPr>
          <a:xfrm>
            <a:off x="1895477" y="6454546"/>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12/29/2014</a:t>
            </a:fld>
            <a:endParaRPr lang="en-US" sz="900" dirty="0" smtClean="0">
              <a:solidFill>
                <a:schemeClr val="bg2">
                  <a:lumMod val="50000"/>
                  <a:lumOff val="50000"/>
                </a:schemeClr>
              </a:solidFill>
              <a:latin typeface="+mn-lt"/>
            </a:endParaRPr>
          </a:p>
        </p:txBody>
      </p:sp>
      <p:sp>
        <p:nvSpPr>
          <p:cNvPr id="9" name="fl" descr="                              Dell - Internal Use - Confidential&#10;"/>
          <p:cNvSpPr txBox="1"/>
          <p:nvPr/>
        </p:nvSpPr>
        <p:spPr>
          <a:xfrm>
            <a:off x="0" y="6535928"/>
            <a:ext cx="9144000" cy="353430"/>
          </a:xfrm>
          <a:prstGeom prst="rect">
            <a:avLst/>
          </a:prstGeom>
          <a:noFill/>
        </p:spPr>
        <p:txBody>
          <a:bodyPr vert="horz" wrap="square" rtlCol="0">
            <a:spAutoFit/>
          </a:bodyPr>
          <a:lstStyle/>
          <a:p>
            <a:pPr algn="l">
              <a:lnSpc>
                <a:spcPct val="90000"/>
              </a:lnSpc>
              <a:spcBef>
                <a:spcPts val="100"/>
              </a:spcBef>
              <a:spcAft>
                <a:spcPts val="100"/>
              </a:spcAft>
            </a:pPr>
            <a:r>
              <a:rPr lang="en-US" sz="850" b="1" i="0" u="none" baseline="0" smtClean="0">
                <a:solidFill>
                  <a:srgbClr val="7F7F7F"/>
                </a:solidFill>
                <a:latin typeface="museo sans for dell" panose="02000000000000000000" pitchFamily="2" charset="0"/>
              </a:rPr>
              <a:t>                              Dell - Internal Use - Confidential</a:t>
            </a:r>
          </a:p>
          <a:p>
            <a:pPr algn="l">
              <a:lnSpc>
                <a:spcPct val="90000"/>
              </a:lnSpc>
              <a:spcBef>
                <a:spcPts val="100"/>
              </a:spcBef>
              <a:spcAft>
                <a:spcPts val="100"/>
              </a:spcAft>
            </a:pPr>
            <a:endParaRPr lang="en-US" sz="850" b="1" i="0" u="none" baseline="0" dirty="0" err="1" smtClean="0">
              <a:solidFill>
                <a:srgbClr val="7F7F7F"/>
              </a:solidFill>
              <a:latin typeface="museo sans for dell" panose="02000000000000000000" pitchFamily="2" charset="0"/>
            </a:endParaRPr>
          </a:p>
        </p:txBody>
      </p:sp>
      <p:sp>
        <p:nvSpPr>
          <p:cNvPr id="11" name="TextBox 10"/>
          <p:cNvSpPr txBox="1"/>
          <p:nvPr/>
        </p:nvSpPr>
        <p:spPr>
          <a:xfrm>
            <a:off x="295274" y="6570392"/>
            <a:ext cx="265176" cy="118872"/>
          </a:xfrm>
          <a:prstGeom prst="rect">
            <a:avLst/>
          </a:prstGeom>
        </p:spPr>
        <p:txBody>
          <a:bodyPr vert="horz" lIns="0" tIns="0" rIns="0" bIns="0" rtlCol="0" anchor="ctr">
            <a:noAutofit/>
          </a:bodyPr>
          <a:lstStyle/>
          <a:p>
            <a:pPr algn="l" rtl="0" fontAlgn="base">
              <a:lnSpc>
                <a:spcPct val="90000"/>
              </a:lnSpc>
              <a:spcBef>
                <a:spcPct val="0"/>
              </a:spcBef>
              <a:spcAft>
                <a:spcPct val="0"/>
              </a:spcAft>
              <a:buClr>
                <a:schemeClr val="bg1"/>
              </a:buClr>
            </a:pPr>
            <a:fld id="{58EC7406-F4CC-4ABF-902E-2AF4E70E5C0F}" type="slidenum">
              <a:rPr lang="en-US" sz="900" kern="1200" smtClean="0">
                <a:solidFill>
                  <a:schemeClr val="bg2">
                    <a:lumMod val="50000"/>
                    <a:lumOff val="50000"/>
                  </a:schemeClr>
                </a:solidFill>
                <a:latin typeface="+mn-lt"/>
                <a:ea typeface="+mn-ea"/>
                <a:cs typeface="+mn-cs"/>
              </a:rPr>
              <a:pPr algn="l" rtl="0" fontAlgn="base">
                <a:lnSpc>
                  <a:spcPct val="90000"/>
                </a:lnSpc>
                <a:spcBef>
                  <a:spcPct val="0"/>
                </a:spcBef>
                <a:spcAft>
                  <a:spcPct val="0"/>
                </a:spcAft>
                <a:buClr>
                  <a:schemeClr val="bg1"/>
                </a:buClr>
              </a:pPr>
              <a:t>‹#›</a:t>
            </a:fld>
            <a:endParaRPr lang="en-US" sz="900" kern="1200" dirty="0" err="1" smtClean="0">
              <a:solidFill>
                <a:schemeClr val="bg2">
                  <a:lumMod val="50000"/>
                  <a:lumOff val="50000"/>
                </a:schemeClr>
              </a:solidFill>
              <a:latin typeface="+mn-lt"/>
              <a:ea typeface="+mn-ea"/>
              <a:cs typeface="+mn-cs"/>
            </a:endParaRPr>
          </a:p>
        </p:txBody>
      </p:sp>
      <p:pic>
        <p:nvPicPr>
          <p:cNvPr id="12" name="Picture 11" descr="dell_gray_logo.png"/>
          <p:cNvPicPr>
            <a:picLocks noChangeAspect="1"/>
          </p:cNvPicPr>
          <p:nvPr/>
        </p:nvPicPr>
        <p:blipFill>
          <a:blip r:embed="rId11" cstate="screen"/>
          <a:stretch>
            <a:fillRect/>
          </a:stretch>
        </p:blipFill>
        <p:spPr bwMode="black">
          <a:xfrm>
            <a:off x="8426047" y="6255468"/>
            <a:ext cx="470835" cy="470835"/>
          </a:xfrm>
          <a:prstGeom prst="rect">
            <a:avLst/>
          </a:prstGeom>
        </p:spPr>
      </p:pic>
      <p:sp>
        <p:nvSpPr>
          <p:cNvPr id="15" name="Rectangle 14"/>
          <p:cNvSpPr/>
          <p:nvPr/>
        </p:nvSpPr>
        <p:spPr>
          <a:xfrm>
            <a:off x="0" y="6726303"/>
            <a:ext cx="9144000" cy="131697"/>
          </a:xfrm>
          <a:prstGeom prst="rect">
            <a:avLst/>
          </a:prstGeom>
          <a:solidFill>
            <a:srgbClr val="74CAC7"/>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Tree>
    <p:extLst>
      <p:ext uri="{BB962C8B-B14F-4D97-AF65-F5344CB8AC3E}">
        <p14:creationId xmlns:p14="http://schemas.microsoft.com/office/powerpoint/2010/main" val="3675758542"/>
      </p:ext>
    </p:extLst>
  </p:cSld>
  <p:clrMap bg1="dk2" tx1="lt1" bg2="dk1" tx2="lt2" accent1="accent1" accent2="accent2" accent3="accent3" accent4="accent4" accent5="accent5" accent6="accent6" hlink="hlink" folHlink="folHlink"/>
  <p:sldLayoutIdLst>
    <p:sldLayoutId id="2147484357" r:id="rId1"/>
    <p:sldLayoutId id="2147484282" r:id="rId2"/>
    <p:sldLayoutId id="2147484283" r:id="rId3"/>
    <p:sldLayoutId id="2147484284" r:id="rId4"/>
    <p:sldLayoutId id="2147484285" r:id="rId5"/>
    <p:sldLayoutId id="2147484286" r:id="rId6"/>
    <p:sldLayoutId id="2147484287" r:id="rId7"/>
    <p:sldLayoutId id="2147484288" r:id="rId8"/>
    <p:sldLayoutId id="2147484356" r:id="rId9"/>
  </p:sldLayoutIdLst>
  <p:transition spd="med">
    <p:wipe dir="r"/>
  </p:transition>
  <p:timing>
    <p:tnLst>
      <p:par>
        <p:cTn id="1" dur="indefinite" restart="never" nodeType="tmRoot"/>
      </p:par>
    </p:tnLst>
  </p:timing>
  <p:hf hdr="0" ftr="0" dt="0"/>
  <p:txStyles>
    <p:titleStyle>
      <a:lvl1pPr algn="l" rtl="0" eaLnBrk="1" fontAlgn="base" hangingPunct="1">
        <a:lnSpc>
          <a:spcPct val="90000"/>
        </a:lnSpc>
        <a:spcBef>
          <a:spcPct val="0"/>
        </a:spcBef>
        <a:spcAft>
          <a:spcPct val="0"/>
        </a:spcAft>
        <a:defRPr sz="2800" b="0" cap="none" baseline="0">
          <a:solidFill>
            <a:schemeClr val="bg2"/>
          </a:solidFill>
          <a:latin typeface="Museo Sans For Dell" panose="02000000000000000000" pitchFamily="2" charset="0"/>
          <a:ea typeface="Museo Sans For Dell" panose="02000000000000000000" pitchFamily="2" charset="0"/>
          <a:cs typeface="+mj-cs"/>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p:titleStyle>
    <p:bodyStyle>
      <a:lvl1pPr marL="228600" indent="-228600" algn="l" rtl="0" eaLnBrk="1" fontAlgn="base" hangingPunct="1">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ea typeface="Museo Sans For Dell" pitchFamily="2" charset="0"/>
          <a:cs typeface="+mn-cs"/>
        </a:defRPr>
      </a:lvl1pPr>
      <a:lvl2pPr marL="574675" indent="-233363" algn="l" rtl="0" eaLnBrk="1" fontAlgn="base" hangingPunct="1">
        <a:lnSpc>
          <a:spcPct val="100000"/>
        </a:lnSpc>
        <a:spcBef>
          <a:spcPts val="300"/>
        </a:spcBef>
        <a:spcAft>
          <a:spcPts val="0"/>
        </a:spcAft>
        <a:buClr>
          <a:srgbClr val="AAAAAA"/>
        </a:buClr>
        <a:buFont typeface="Museo Sans For Dell" pitchFamily="2" charset="0"/>
        <a:buChar char="–"/>
        <a:defRPr sz="1200" baseline="0">
          <a:solidFill>
            <a:schemeClr val="bg2"/>
          </a:solidFill>
          <a:latin typeface="Museo Sans For Dell" pitchFamily="2" charset="0"/>
          <a:ea typeface="Museo Sans For Dell" pitchFamily="2" charset="0"/>
        </a:defRPr>
      </a:lvl2pPr>
      <a:lvl3pPr marL="860425" indent="-171450" algn="l" rtl="0" eaLnBrk="1" fontAlgn="base" hangingPunct="1">
        <a:lnSpc>
          <a:spcPct val="100000"/>
        </a:lnSpc>
        <a:spcBef>
          <a:spcPts val="300"/>
        </a:spcBef>
        <a:spcAft>
          <a:spcPts val="0"/>
        </a:spcAft>
        <a:buClr>
          <a:srgbClr val="AAAAAA"/>
        </a:buClr>
        <a:buFont typeface="Museo Sans For Dell" panose="02000000000000000000" pitchFamily="2" charset="0"/>
        <a:buChar char="›"/>
        <a:defRPr sz="1000" baseline="0">
          <a:solidFill>
            <a:schemeClr val="bg2"/>
          </a:solidFill>
          <a:latin typeface="Museo Sans For Dell" pitchFamily="2" charset="0"/>
          <a:ea typeface="Museo Sans For Dell" pitchFamily="2" charset="0"/>
        </a:defRPr>
      </a:lvl3pPr>
      <a:lvl4pPr marL="1246188" indent="-222250" algn="l" rtl="0" eaLnBrk="1" fontAlgn="base" hangingPunct="1">
        <a:lnSpc>
          <a:spcPct val="90000"/>
        </a:lnSpc>
        <a:spcBef>
          <a:spcPts val="300"/>
        </a:spcBef>
        <a:spcAft>
          <a:spcPts val="0"/>
        </a:spcAft>
        <a:buClr>
          <a:srgbClr val="AAAAAA"/>
        </a:buClr>
        <a:buFont typeface="Courier New" panose="02070309020205020404" pitchFamily="49" charset="0"/>
        <a:buChar char="o"/>
        <a:defRPr sz="1000">
          <a:solidFill>
            <a:schemeClr val="bg2"/>
          </a:solidFill>
          <a:latin typeface="Museo Sans For Dell" pitchFamily="2" charset="0"/>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028" name="Title Placeholder 21"/>
          <p:cNvSpPr>
            <a:spLocks noGrp="1"/>
          </p:cNvSpPr>
          <p:nvPr>
            <p:ph type="title"/>
          </p:nvPr>
        </p:nvSpPr>
        <p:spPr bwMode="auto">
          <a:xfrm>
            <a:off x="364633" y="362515"/>
            <a:ext cx="7930595" cy="85344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smtClean="0"/>
              <a:t>Click to edit content page title</a:t>
            </a:r>
          </a:p>
        </p:txBody>
      </p:sp>
      <p:sp>
        <p:nvSpPr>
          <p:cNvPr id="1029" name="Text Placeholder 12"/>
          <p:cNvSpPr>
            <a:spLocks noGrp="1"/>
          </p:cNvSpPr>
          <p:nvPr>
            <p:ph type="body" idx="1"/>
          </p:nvPr>
        </p:nvSpPr>
        <p:spPr bwMode="auto">
          <a:xfrm>
            <a:off x="364633" y="1706880"/>
            <a:ext cx="7926969" cy="426720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smtClean="0"/>
              <a:t>Click to edit text</a:t>
            </a:r>
          </a:p>
          <a:p>
            <a:pPr lvl="1"/>
            <a:r>
              <a:rPr lang="en-US" dirty="0" smtClean="0"/>
              <a:t>Second level</a:t>
            </a:r>
          </a:p>
          <a:p>
            <a:pPr lvl="2"/>
            <a:r>
              <a:rPr lang="en-US" dirty="0" smtClean="0"/>
              <a:t>Third level</a:t>
            </a:r>
          </a:p>
          <a:p>
            <a:pPr lvl="3"/>
            <a:r>
              <a:rPr lang="en-US" sz="1000" dirty="0" smtClean="0"/>
              <a:t>Fourth level</a:t>
            </a:r>
            <a:endParaRPr lang="en-US" dirty="0" smtClean="0"/>
          </a:p>
        </p:txBody>
      </p:sp>
      <p:sp>
        <p:nvSpPr>
          <p:cNvPr id="16" name="TextBox 15" hidden="1"/>
          <p:cNvSpPr txBox="1"/>
          <p:nvPr/>
        </p:nvSpPr>
        <p:spPr>
          <a:xfrm>
            <a:off x="1895477" y="6454546"/>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12/29/2014</a:t>
            </a:fld>
            <a:endParaRPr lang="en-US" sz="900" dirty="0" smtClean="0">
              <a:solidFill>
                <a:schemeClr val="bg2">
                  <a:lumMod val="50000"/>
                  <a:lumOff val="50000"/>
                </a:schemeClr>
              </a:solidFill>
              <a:latin typeface="+mn-lt"/>
            </a:endParaRPr>
          </a:p>
        </p:txBody>
      </p:sp>
      <p:sp>
        <p:nvSpPr>
          <p:cNvPr id="13" name="TextBox 12" hidden="1"/>
          <p:cNvSpPr txBox="1"/>
          <p:nvPr/>
        </p:nvSpPr>
        <p:spPr>
          <a:xfrm>
            <a:off x="1895477" y="6454546"/>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12/29/2014</a:t>
            </a:fld>
            <a:endParaRPr lang="en-US" sz="900" dirty="0" smtClean="0">
              <a:solidFill>
                <a:schemeClr val="bg2">
                  <a:lumMod val="50000"/>
                  <a:lumOff val="50000"/>
                </a:schemeClr>
              </a:solidFill>
              <a:latin typeface="+mn-lt"/>
            </a:endParaRPr>
          </a:p>
        </p:txBody>
      </p:sp>
      <p:sp>
        <p:nvSpPr>
          <p:cNvPr id="9" name="fl" descr="                              Dell - Internal Use - Confidential&#10;"/>
          <p:cNvSpPr txBox="1"/>
          <p:nvPr/>
        </p:nvSpPr>
        <p:spPr>
          <a:xfrm>
            <a:off x="0" y="6535928"/>
            <a:ext cx="9144000" cy="353430"/>
          </a:xfrm>
          <a:prstGeom prst="rect">
            <a:avLst/>
          </a:prstGeom>
          <a:noFill/>
        </p:spPr>
        <p:txBody>
          <a:bodyPr vert="horz" wrap="square" rtlCol="0">
            <a:spAutoFit/>
          </a:bodyPr>
          <a:lstStyle/>
          <a:p>
            <a:pPr algn="l">
              <a:lnSpc>
                <a:spcPct val="90000"/>
              </a:lnSpc>
              <a:spcBef>
                <a:spcPts val="100"/>
              </a:spcBef>
              <a:spcAft>
                <a:spcPts val="100"/>
              </a:spcAft>
            </a:pPr>
            <a:r>
              <a:rPr lang="en-US" sz="850" b="1" i="0" u="none" baseline="0" smtClean="0">
                <a:solidFill>
                  <a:srgbClr val="7F7F7F"/>
                </a:solidFill>
                <a:latin typeface="museo sans for dell" panose="02000000000000000000" pitchFamily="2" charset="0"/>
              </a:rPr>
              <a:t>                              Dell - Internal Use - Confidential</a:t>
            </a:r>
          </a:p>
          <a:p>
            <a:pPr algn="l">
              <a:lnSpc>
                <a:spcPct val="90000"/>
              </a:lnSpc>
              <a:spcBef>
                <a:spcPts val="100"/>
              </a:spcBef>
              <a:spcAft>
                <a:spcPts val="100"/>
              </a:spcAft>
            </a:pPr>
            <a:endParaRPr lang="en-US" sz="850" b="1" i="0" u="none" baseline="0" dirty="0" err="1" smtClean="0">
              <a:solidFill>
                <a:srgbClr val="7F7F7F"/>
              </a:solidFill>
              <a:latin typeface="museo sans for dell" panose="02000000000000000000" pitchFamily="2" charset="0"/>
            </a:endParaRPr>
          </a:p>
        </p:txBody>
      </p:sp>
      <p:sp>
        <p:nvSpPr>
          <p:cNvPr id="11" name="TextBox 10"/>
          <p:cNvSpPr txBox="1"/>
          <p:nvPr/>
        </p:nvSpPr>
        <p:spPr>
          <a:xfrm>
            <a:off x="295274" y="6570392"/>
            <a:ext cx="265176" cy="118872"/>
          </a:xfrm>
          <a:prstGeom prst="rect">
            <a:avLst/>
          </a:prstGeom>
        </p:spPr>
        <p:txBody>
          <a:bodyPr vert="horz" lIns="0" tIns="0" rIns="0" bIns="0" rtlCol="0" anchor="ctr">
            <a:noAutofit/>
          </a:bodyPr>
          <a:lstStyle/>
          <a:p>
            <a:pPr algn="l" rtl="0" fontAlgn="base">
              <a:lnSpc>
                <a:spcPct val="90000"/>
              </a:lnSpc>
              <a:spcBef>
                <a:spcPct val="0"/>
              </a:spcBef>
              <a:spcAft>
                <a:spcPct val="0"/>
              </a:spcAft>
              <a:buClr>
                <a:schemeClr val="bg1"/>
              </a:buClr>
            </a:pPr>
            <a:fld id="{58EC7406-F4CC-4ABF-902E-2AF4E70E5C0F}" type="slidenum">
              <a:rPr lang="en-US" sz="900" kern="1200" smtClean="0">
                <a:solidFill>
                  <a:schemeClr val="bg2">
                    <a:lumMod val="50000"/>
                    <a:lumOff val="50000"/>
                  </a:schemeClr>
                </a:solidFill>
                <a:latin typeface="+mn-lt"/>
                <a:ea typeface="+mn-ea"/>
                <a:cs typeface="+mn-cs"/>
              </a:rPr>
              <a:pPr algn="l" rtl="0" fontAlgn="base">
                <a:lnSpc>
                  <a:spcPct val="90000"/>
                </a:lnSpc>
                <a:spcBef>
                  <a:spcPct val="0"/>
                </a:spcBef>
                <a:spcAft>
                  <a:spcPct val="0"/>
                </a:spcAft>
                <a:buClr>
                  <a:schemeClr val="bg1"/>
                </a:buClr>
              </a:pPr>
              <a:t>‹#›</a:t>
            </a:fld>
            <a:endParaRPr lang="en-US" sz="900" kern="1200" dirty="0" err="1" smtClean="0">
              <a:solidFill>
                <a:schemeClr val="bg2">
                  <a:lumMod val="50000"/>
                  <a:lumOff val="50000"/>
                </a:schemeClr>
              </a:solidFill>
              <a:latin typeface="+mn-lt"/>
              <a:ea typeface="+mn-ea"/>
              <a:cs typeface="+mn-cs"/>
            </a:endParaRPr>
          </a:p>
        </p:txBody>
      </p:sp>
      <p:pic>
        <p:nvPicPr>
          <p:cNvPr id="12" name="Picture 11" descr="dell_gray_logo.png"/>
          <p:cNvPicPr>
            <a:picLocks noChangeAspect="1"/>
          </p:cNvPicPr>
          <p:nvPr/>
        </p:nvPicPr>
        <p:blipFill>
          <a:blip r:embed="rId11" cstate="screen"/>
          <a:stretch>
            <a:fillRect/>
          </a:stretch>
        </p:blipFill>
        <p:spPr bwMode="black">
          <a:xfrm>
            <a:off x="8426047" y="6255468"/>
            <a:ext cx="470835" cy="470835"/>
          </a:xfrm>
          <a:prstGeom prst="rect">
            <a:avLst/>
          </a:prstGeom>
        </p:spPr>
      </p:pic>
      <p:sp>
        <p:nvSpPr>
          <p:cNvPr id="15" name="Rectangle 14"/>
          <p:cNvSpPr/>
          <p:nvPr/>
        </p:nvSpPr>
        <p:spPr>
          <a:xfrm>
            <a:off x="0" y="6726303"/>
            <a:ext cx="9144000" cy="131697"/>
          </a:xfrm>
          <a:prstGeom prst="rect">
            <a:avLst/>
          </a:prstGeom>
          <a:solidFill>
            <a:schemeClr val="accent3"/>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Tree>
    <p:extLst>
      <p:ext uri="{BB962C8B-B14F-4D97-AF65-F5344CB8AC3E}">
        <p14:creationId xmlns:p14="http://schemas.microsoft.com/office/powerpoint/2010/main" val="1002690004"/>
      </p:ext>
    </p:extLst>
  </p:cSld>
  <p:clrMap bg1="dk2" tx1="lt1" bg2="dk1" tx2="lt2" accent1="accent1" accent2="accent2" accent3="accent3" accent4="accent4" accent5="accent5" accent6="accent6" hlink="hlink" folHlink="folHlink"/>
  <p:sldLayoutIdLst>
    <p:sldLayoutId id="2147484359" r:id="rId1"/>
    <p:sldLayoutId id="2147484290" r:id="rId2"/>
    <p:sldLayoutId id="2147484291" r:id="rId3"/>
    <p:sldLayoutId id="2147484292" r:id="rId4"/>
    <p:sldLayoutId id="2147484293" r:id="rId5"/>
    <p:sldLayoutId id="2147484294" r:id="rId6"/>
    <p:sldLayoutId id="2147484295" r:id="rId7"/>
    <p:sldLayoutId id="2147484296" r:id="rId8"/>
    <p:sldLayoutId id="2147484358" r:id="rId9"/>
  </p:sldLayoutIdLst>
  <p:transition spd="med">
    <p:wipe dir="r"/>
  </p:transition>
  <p:timing>
    <p:tnLst>
      <p:par>
        <p:cTn id="1" dur="indefinite" restart="never" nodeType="tmRoot"/>
      </p:par>
    </p:tnLst>
  </p:timing>
  <p:hf hdr="0" ftr="0" dt="0"/>
  <p:txStyles>
    <p:titleStyle>
      <a:lvl1pPr algn="l" rtl="0" eaLnBrk="1" fontAlgn="base" hangingPunct="1">
        <a:lnSpc>
          <a:spcPct val="90000"/>
        </a:lnSpc>
        <a:spcBef>
          <a:spcPct val="0"/>
        </a:spcBef>
        <a:spcAft>
          <a:spcPct val="0"/>
        </a:spcAft>
        <a:defRPr sz="2800" b="0" cap="none" baseline="0">
          <a:solidFill>
            <a:schemeClr val="accent3"/>
          </a:solidFill>
          <a:latin typeface="Museo Sans For Dell" panose="02000000000000000000" pitchFamily="2" charset="0"/>
          <a:ea typeface="Museo Sans For Dell" panose="02000000000000000000" pitchFamily="2" charset="0"/>
          <a:cs typeface="+mj-cs"/>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p:titleStyle>
    <p:bodyStyle>
      <a:lvl1pPr marL="228600" indent="-228600" algn="l" rtl="0" eaLnBrk="1" fontAlgn="base" hangingPunct="1">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ea typeface="Museo Sans For Dell" pitchFamily="2" charset="0"/>
          <a:cs typeface="+mn-cs"/>
        </a:defRPr>
      </a:lvl1pPr>
      <a:lvl2pPr marL="574675" indent="-233363" algn="l" rtl="0" eaLnBrk="1" fontAlgn="base" hangingPunct="1">
        <a:lnSpc>
          <a:spcPct val="100000"/>
        </a:lnSpc>
        <a:spcBef>
          <a:spcPts val="300"/>
        </a:spcBef>
        <a:spcAft>
          <a:spcPts val="0"/>
        </a:spcAft>
        <a:buClr>
          <a:srgbClr val="AAAAAA"/>
        </a:buClr>
        <a:buFont typeface="Museo Sans For Dell" pitchFamily="2" charset="0"/>
        <a:buChar char="–"/>
        <a:defRPr sz="1200" baseline="0">
          <a:solidFill>
            <a:schemeClr val="bg2"/>
          </a:solidFill>
          <a:latin typeface="Museo Sans For Dell" pitchFamily="2" charset="0"/>
          <a:ea typeface="Museo Sans For Dell" pitchFamily="2" charset="0"/>
        </a:defRPr>
      </a:lvl2pPr>
      <a:lvl3pPr marL="909638" indent="-220663" algn="l" rtl="0" eaLnBrk="1" fontAlgn="base" hangingPunct="1">
        <a:lnSpc>
          <a:spcPct val="100000"/>
        </a:lnSpc>
        <a:spcBef>
          <a:spcPts val="300"/>
        </a:spcBef>
        <a:spcAft>
          <a:spcPts val="0"/>
        </a:spcAft>
        <a:buClr>
          <a:srgbClr val="AAAAAA"/>
        </a:buClr>
        <a:buFont typeface="Museo Sans For Dell" pitchFamily="2" charset="0"/>
        <a:buChar char="›"/>
        <a:defRPr sz="1000" baseline="0">
          <a:solidFill>
            <a:schemeClr val="bg2"/>
          </a:solidFill>
          <a:latin typeface="Museo Sans For Dell" pitchFamily="2" charset="0"/>
          <a:ea typeface="Museo Sans For Dell" pitchFamily="2" charset="0"/>
        </a:defRPr>
      </a:lvl3pPr>
      <a:lvl4pPr marL="1246188" indent="-222250" algn="l" rtl="0" eaLnBrk="1" fontAlgn="base" hangingPunct="1">
        <a:lnSpc>
          <a:spcPct val="90000"/>
        </a:lnSpc>
        <a:spcBef>
          <a:spcPts val="300"/>
        </a:spcBef>
        <a:spcAft>
          <a:spcPts val="0"/>
        </a:spcAft>
        <a:buClr>
          <a:srgbClr val="AAAAAA"/>
        </a:buClr>
        <a:buFont typeface="Courier New" panose="02070309020205020404" pitchFamily="49" charset="0"/>
        <a:buChar char="o"/>
        <a:defRPr sz="1000">
          <a:solidFill>
            <a:schemeClr val="bg2"/>
          </a:solidFill>
          <a:latin typeface="Museo Sans For Dell" pitchFamily="2" charset="0"/>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028" name="Title Placeholder 21"/>
          <p:cNvSpPr>
            <a:spLocks noGrp="1"/>
          </p:cNvSpPr>
          <p:nvPr>
            <p:ph type="title"/>
          </p:nvPr>
        </p:nvSpPr>
        <p:spPr bwMode="auto">
          <a:xfrm>
            <a:off x="353344" y="362515"/>
            <a:ext cx="7930595" cy="85344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smtClean="0"/>
              <a:t>Click to edit content page title</a:t>
            </a:r>
          </a:p>
        </p:txBody>
      </p:sp>
      <p:sp>
        <p:nvSpPr>
          <p:cNvPr id="1029" name="Text Placeholder 12"/>
          <p:cNvSpPr>
            <a:spLocks noGrp="1"/>
          </p:cNvSpPr>
          <p:nvPr>
            <p:ph type="body" idx="1"/>
          </p:nvPr>
        </p:nvSpPr>
        <p:spPr bwMode="auto">
          <a:xfrm>
            <a:off x="353344" y="1706880"/>
            <a:ext cx="7926969" cy="426720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p:txBody>
      </p:sp>
      <p:sp>
        <p:nvSpPr>
          <p:cNvPr id="16" name="TextBox 15" hidden="1"/>
          <p:cNvSpPr txBox="1"/>
          <p:nvPr/>
        </p:nvSpPr>
        <p:spPr>
          <a:xfrm>
            <a:off x="1895477" y="6454546"/>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12/29/2014</a:t>
            </a:fld>
            <a:endParaRPr lang="en-US" sz="900" dirty="0" smtClean="0">
              <a:solidFill>
                <a:schemeClr val="bg2">
                  <a:lumMod val="50000"/>
                  <a:lumOff val="50000"/>
                </a:schemeClr>
              </a:solidFill>
              <a:latin typeface="+mn-lt"/>
            </a:endParaRPr>
          </a:p>
        </p:txBody>
      </p:sp>
      <p:sp>
        <p:nvSpPr>
          <p:cNvPr id="13" name="TextBox 12" hidden="1"/>
          <p:cNvSpPr txBox="1"/>
          <p:nvPr/>
        </p:nvSpPr>
        <p:spPr>
          <a:xfrm>
            <a:off x="1895477" y="6454546"/>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12/29/2014</a:t>
            </a:fld>
            <a:endParaRPr lang="en-US" sz="900" dirty="0" smtClean="0">
              <a:solidFill>
                <a:schemeClr val="bg2">
                  <a:lumMod val="50000"/>
                  <a:lumOff val="50000"/>
                </a:schemeClr>
              </a:solidFill>
              <a:latin typeface="+mn-lt"/>
            </a:endParaRPr>
          </a:p>
        </p:txBody>
      </p:sp>
      <p:sp>
        <p:nvSpPr>
          <p:cNvPr id="9" name="fl" descr="                              Dell - Internal Use - Confidential&#10;"/>
          <p:cNvSpPr txBox="1"/>
          <p:nvPr/>
        </p:nvSpPr>
        <p:spPr>
          <a:xfrm>
            <a:off x="0" y="6535928"/>
            <a:ext cx="9144000" cy="353430"/>
          </a:xfrm>
          <a:prstGeom prst="rect">
            <a:avLst/>
          </a:prstGeom>
          <a:noFill/>
        </p:spPr>
        <p:txBody>
          <a:bodyPr vert="horz" wrap="square" rtlCol="0">
            <a:spAutoFit/>
          </a:bodyPr>
          <a:lstStyle/>
          <a:p>
            <a:pPr algn="l">
              <a:lnSpc>
                <a:spcPct val="90000"/>
              </a:lnSpc>
              <a:spcBef>
                <a:spcPts val="100"/>
              </a:spcBef>
              <a:spcAft>
                <a:spcPts val="100"/>
              </a:spcAft>
            </a:pPr>
            <a:r>
              <a:rPr lang="en-US" sz="850" b="1" i="0" u="none" baseline="0" smtClean="0">
                <a:solidFill>
                  <a:srgbClr val="7F7F7F"/>
                </a:solidFill>
                <a:latin typeface="museo sans for dell" panose="02000000000000000000" pitchFamily="2" charset="0"/>
              </a:rPr>
              <a:t>                              Dell - Internal Use - Confidential</a:t>
            </a:r>
          </a:p>
          <a:p>
            <a:pPr algn="l">
              <a:lnSpc>
                <a:spcPct val="90000"/>
              </a:lnSpc>
              <a:spcBef>
                <a:spcPts val="100"/>
              </a:spcBef>
              <a:spcAft>
                <a:spcPts val="100"/>
              </a:spcAft>
            </a:pPr>
            <a:endParaRPr lang="en-US" sz="850" b="1" i="0" u="none" baseline="0" dirty="0" err="1" smtClean="0">
              <a:solidFill>
                <a:srgbClr val="7F7F7F"/>
              </a:solidFill>
              <a:latin typeface="museo sans for dell" panose="02000000000000000000" pitchFamily="2" charset="0"/>
            </a:endParaRPr>
          </a:p>
        </p:txBody>
      </p:sp>
      <p:sp>
        <p:nvSpPr>
          <p:cNvPr id="11" name="TextBox 10"/>
          <p:cNvSpPr txBox="1"/>
          <p:nvPr/>
        </p:nvSpPr>
        <p:spPr>
          <a:xfrm>
            <a:off x="295274" y="6570392"/>
            <a:ext cx="265176" cy="118872"/>
          </a:xfrm>
          <a:prstGeom prst="rect">
            <a:avLst/>
          </a:prstGeom>
        </p:spPr>
        <p:txBody>
          <a:bodyPr vert="horz" lIns="0" tIns="0" rIns="0" bIns="0" rtlCol="0" anchor="ctr">
            <a:noAutofit/>
          </a:bodyPr>
          <a:lstStyle/>
          <a:p>
            <a:pPr algn="l" rtl="0" fontAlgn="base">
              <a:lnSpc>
                <a:spcPct val="90000"/>
              </a:lnSpc>
              <a:spcBef>
                <a:spcPct val="0"/>
              </a:spcBef>
              <a:spcAft>
                <a:spcPct val="0"/>
              </a:spcAft>
              <a:buClr>
                <a:schemeClr val="bg1"/>
              </a:buClr>
            </a:pPr>
            <a:fld id="{58EC7406-F4CC-4ABF-902E-2AF4E70E5C0F}" type="slidenum">
              <a:rPr lang="en-US" sz="900" kern="1200" smtClean="0">
                <a:solidFill>
                  <a:schemeClr val="bg2">
                    <a:lumMod val="50000"/>
                    <a:lumOff val="50000"/>
                  </a:schemeClr>
                </a:solidFill>
                <a:latin typeface="+mn-lt"/>
                <a:ea typeface="+mn-ea"/>
                <a:cs typeface="+mn-cs"/>
              </a:rPr>
              <a:pPr algn="l" rtl="0" fontAlgn="base">
                <a:lnSpc>
                  <a:spcPct val="90000"/>
                </a:lnSpc>
                <a:spcBef>
                  <a:spcPct val="0"/>
                </a:spcBef>
                <a:spcAft>
                  <a:spcPct val="0"/>
                </a:spcAft>
                <a:buClr>
                  <a:schemeClr val="bg1"/>
                </a:buClr>
              </a:pPr>
              <a:t>‹#›</a:t>
            </a:fld>
            <a:endParaRPr lang="en-US" sz="900" kern="1200" dirty="0" err="1" smtClean="0">
              <a:solidFill>
                <a:schemeClr val="bg2">
                  <a:lumMod val="50000"/>
                  <a:lumOff val="50000"/>
                </a:schemeClr>
              </a:solidFill>
              <a:latin typeface="+mn-lt"/>
              <a:ea typeface="+mn-ea"/>
              <a:cs typeface="+mn-cs"/>
            </a:endParaRPr>
          </a:p>
        </p:txBody>
      </p:sp>
      <p:pic>
        <p:nvPicPr>
          <p:cNvPr id="12" name="Picture 11" descr="dell_gray_logo.png"/>
          <p:cNvPicPr>
            <a:picLocks noChangeAspect="1"/>
          </p:cNvPicPr>
          <p:nvPr/>
        </p:nvPicPr>
        <p:blipFill>
          <a:blip r:embed="rId11" cstate="screen"/>
          <a:stretch>
            <a:fillRect/>
          </a:stretch>
        </p:blipFill>
        <p:spPr bwMode="black">
          <a:xfrm>
            <a:off x="8426047" y="6255468"/>
            <a:ext cx="470835" cy="470835"/>
          </a:xfrm>
          <a:prstGeom prst="rect">
            <a:avLst/>
          </a:prstGeom>
        </p:spPr>
      </p:pic>
      <p:sp>
        <p:nvSpPr>
          <p:cNvPr id="15" name="Rectangle 14"/>
          <p:cNvSpPr/>
          <p:nvPr/>
        </p:nvSpPr>
        <p:spPr>
          <a:xfrm>
            <a:off x="0" y="6726303"/>
            <a:ext cx="9144000" cy="131697"/>
          </a:xfrm>
          <a:prstGeom prst="rect">
            <a:avLst/>
          </a:prstGeom>
          <a:solidFill>
            <a:schemeClr val="accent4"/>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Tree>
    <p:extLst>
      <p:ext uri="{BB962C8B-B14F-4D97-AF65-F5344CB8AC3E}">
        <p14:creationId xmlns:p14="http://schemas.microsoft.com/office/powerpoint/2010/main" val="379995058"/>
      </p:ext>
    </p:extLst>
  </p:cSld>
  <p:clrMap bg1="dk2" tx1="lt1" bg2="dk1" tx2="lt2" accent1="accent1" accent2="accent2" accent3="accent3" accent4="accent4" accent5="accent5" accent6="accent6" hlink="hlink" folHlink="folHlink"/>
  <p:sldLayoutIdLst>
    <p:sldLayoutId id="2147484361" r:id="rId1"/>
    <p:sldLayoutId id="2147484298" r:id="rId2"/>
    <p:sldLayoutId id="2147484299" r:id="rId3"/>
    <p:sldLayoutId id="2147484300" r:id="rId4"/>
    <p:sldLayoutId id="2147484301" r:id="rId5"/>
    <p:sldLayoutId id="2147484302" r:id="rId6"/>
    <p:sldLayoutId id="2147484303" r:id="rId7"/>
    <p:sldLayoutId id="2147484304" r:id="rId8"/>
    <p:sldLayoutId id="2147484360" r:id="rId9"/>
  </p:sldLayoutIdLst>
  <p:transition spd="med">
    <p:wipe dir="r"/>
  </p:transition>
  <p:timing>
    <p:tnLst>
      <p:par>
        <p:cTn id="1" dur="indefinite" restart="never" nodeType="tmRoot"/>
      </p:par>
    </p:tnLst>
  </p:timing>
  <p:hf hdr="0" ftr="0" dt="0"/>
  <p:txStyles>
    <p:titleStyle>
      <a:lvl1pPr algn="l" rtl="0" eaLnBrk="1" fontAlgn="base" hangingPunct="1">
        <a:lnSpc>
          <a:spcPct val="90000"/>
        </a:lnSpc>
        <a:spcBef>
          <a:spcPct val="0"/>
        </a:spcBef>
        <a:spcAft>
          <a:spcPct val="0"/>
        </a:spcAft>
        <a:defRPr sz="2800" b="0" cap="none" baseline="0">
          <a:solidFill>
            <a:schemeClr val="accent4"/>
          </a:solidFill>
          <a:latin typeface="Museo Sans For Dell" panose="02000000000000000000" pitchFamily="2" charset="0"/>
          <a:ea typeface="Museo Sans For Dell" panose="02000000000000000000" pitchFamily="2" charset="0"/>
          <a:cs typeface="+mj-cs"/>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p:titleStyle>
    <p:bodyStyle>
      <a:lvl1pPr marL="228600" indent="-228600" algn="l" rtl="0" eaLnBrk="1" fontAlgn="base" hangingPunct="1">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ea typeface="Museo Sans For Dell" pitchFamily="2" charset="0"/>
          <a:cs typeface="+mn-cs"/>
        </a:defRPr>
      </a:lvl1pPr>
      <a:lvl2pPr marL="574675" indent="-233363" algn="l" rtl="0" eaLnBrk="1" fontAlgn="base" hangingPunct="1">
        <a:lnSpc>
          <a:spcPct val="100000"/>
        </a:lnSpc>
        <a:spcBef>
          <a:spcPts val="300"/>
        </a:spcBef>
        <a:spcAft>
          <a:spcPts val="0"/>
        </a:spcAft>
        <a:buClr>
          <a:srgbClr val="AAAAAA"/>
        </a:buClr>
        <a:buFont typeface="Museo Sans For Dell" pitchFamily="2" charset="0"/>
        <a:buChar char="–"/>
        <a:defRPr sz="1200" baseline="0">
          <a:solidFill>
            <a:schemeClr val="bg2"/>
          </a:solidFill>
          <a:latin typeface="Museo Sans For Dell" pitchFamily="2" charset="0"/>
          <a:ea typeface="Museo Sans For Dell" pitchFamily="2" charset="0"/>
        </a:defRPr>
      </a:lvl2pPr>
      <a:lvl3pPr marL="909638" indent="-220663" algn="l" rtl="0" eaLnBrk="1" fontAlgn="base" hangingPunct="1">
        <a:lnSpc>
          <a:spcPct val="100000"/>
        </a:lnSpc>
        <a:spcBef>
          <a:spcPts val="300"/>
        </a:spcBef>
        <a:spcAft>
          <a:spcPts val="0"/>
        </a:spcAft>
        <a:buClr>
          <a:srgbClr val="AAAAAA"/>
        </a:buClr>
        <a:buFont typeface="Museo Sans For Dell" pitchFamily="2" charset="0"/>
        <a:buChar char="›"/>
        <a:defRPr sz="1000" baseline="0">
          <a:solidFill>
            <a:schemeClr val="bg2"/>
          </a:solidFill>
          <a:latin typeface="Museo Sans For Dell" pitchFamily="2" charset="0"/>
          <a:ea typeface="Museo Sans For Dell" pitchFamily="2" charset="0"/>
        </a:defRPr>
      </a:lvl3pPr>
      <a:lvl4pPr marL="1246188" indent="-222250" algn="l" rtl="0" eaLnBrk="1" fontAlgn="base" hangingPunct="1">
        <a:lnSpc>
          <a:spcPct val="90000"/>
        </a:lnSpc>
        <a:spcBef>
          <a:spcPts val="300"/>
        </a:spcBef>
        <a:spcAft>
          <a:spcPts val="0"/>
        </a:spcAft>
        <a:buClr>
          <a:srgbClr val="AAAAAA"/>
        </a:buClr>
        <a:buFont typeface="Courier New" panose="02070309020205020404" pitchFamily="49" charset="0"/>
        <a:buChar char="o"/>
        <a:defRPr sz="1000" baseline="0">
          <a:solidFill>
            <a:schemeClr val="bg2"/>
          </a:solidFill>
          <a:latin typeface="Museo Sans For Dell" pitchFamily="2" charset="0"/>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028" name="Title Placeholder 21"/>
          <p:cNvSpPr>
            <a:spLocks noGrp="1"/>
          </p:cNvSpPr>
          <p:nvPr>
            <p:ph type="title"/>
          </p:nvPr>
        </p:nvSpPr>
        <p:spPr bwMode="auto">
          <a:xfrm>
            <a:off x="364633" y="362515"/>
            <a:ext cx="7930595" cy="85344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smtClean="0"/>
              <a:t>Click to edit content page title</a:t>
            </a:r>
          </a:p>
        </p:txBody>
      </p:sp>
      <p:sp>
        <p:nvSpPr>
          <p:cNvPr id="1029" name="Text Placeholder 12"/>
          <p:cNvSpPr>
            <a:spLocks noGrp="1"/>
          </p:cNvSpPr>
          <p:nvPr>
            <p:ph type="body" idx="1"/>
          </p:nvPr>
        </p:nvSpPr>
        <p:spPr bwMode="auto">
          <a:xfrm>
            <a:off x="364633" y="1706880"/>
            <a:ext cx="7926969" cy="426720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p:txBody>
      </p:sp>
      <p:sp>
        <p:nvSpPr>
          <p:cNvPr id="16" name="TextBox 15" hidden="1"/>
          <p:cNvSpPr txBox="1"/>
          <p:nvPr/>
        </p:nvSpPr>
        <p:spPr>
          <a:xfrm>
            <a:off x="1895477" y="6454546"/>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12/29/2014</a:t>
            </a:fld>
            <a:endParaRPr lang="en-US" sz="900" dirty="0" smtClean="0">
              <a:solidFill>
                <a:schemeClr val="bg2">
                  <a:lumMod val="50000"/>
                  <a:lumOff val="50000"/>
                </a:schemeClr>
              </a:solidFill>
              <a:latin typeface="+mn-lt"/>
            </a:endParaRPr>
          </a:p>
        </p:txBody>
      </p:sp>
      <p:sp>
        <p:nvSpPr>
          <p:cNvPr id="13" name="TextBox 12" hidden="1"/>
          <p:cNvSpPr txBox="1"/>
          <p:nvPr/>
        </p:nvSpPr>
        <p:spPr>
          <a:xfrm>
            <a:off x="1895477" y="6454546"/>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12/29/2014</a:t>
            </a:fld>
            <a:endParaRPr lang="en-US" sz="900" dirty="0" smtClean="0">
              <a:solidFill>
                <a:schemeClr val="bg2">
                  <a:lumMod val="50000"/>
                  <a:lumOff val="50000"/>
                </a:schemeClr>
              </a:solidFill>
              <a:latin typeface="+mn-lt"/>
            </a:endParaRPr>
          </a:p>
        </p:txBody>
      </p:sp>
      <p:sp>
        <p:nvSpPr>
          <p:cNvPr id="9" name="fl" descr="                              Dell - Internal Use - Confidential&#10;"/>
          <p:cNvSpPr txBox="1"/>
          <p:nvPr/>
        </p:nvSpPr>
        <p:spPr>
          <a:xfrm>
            <a:off x="0" y="6535928"/>
            <a:ext cx="9144000" cy="353430"/>
          </a:xfrm>
          <a:prstGeom prst="rect">
            <a:avLst/>
          </a:prstGeom>
          <a:noFill/>
        </p:spPr>
        <p:txBody>
          <a:bodyPr vert="horz" wrap="square" rtlCol="0">
            <a:spAutoFit/>
          </a:bodyPr>
          <a:lstStyle/>
          <a:p>
            <a:pPr algn="l">
              <a:lnSpc>
                <a:spcPct val="90000"/>
              </a:lnSpc>
              <a:spcBef>
                <a:spcPts val="100"/>
              </a:spcBef>
              <a:spcAft>
                <a:spcPts val="100"/>
              </a:spcAft>
            </a:pPr>
            <a:r>
              <a:rPr lang="en-US" sz="850" b="1" i="0" u="none" baseline="0" smtClean="0">
                <a:solidFill>
                  <a:srgbClr val="7F7F7F"/>
                </a:solidFill>
                <a:latin typeface="museo sans for dell" panose="02000000000000000000" pitchFamily="2" charset="0"/>
              </a:rPr>
              <a:t>                              Dell - Internal Use - Confidential</a:t>
            </a:r>
          </a:p>
          <a:p>
            <a:pPr algn="l">
              <a:lnSpc>
                <a:spcPct val="90000"/>
              </a:lnSpc>
              <a:spcBef>
                <a:spcPts val="100"/>
              </a:spcBef>
              <a:spcAft>
                <a:spcPts val="100"/>
              </a:spcAft>
            </a:pPr>
            <a:endParaRPr lang="en-US" sz="850" b="1" i="0" u="none" baseline="0" dirty="0" err="1" smtClean="0">
              <a:solidFill>
                <a:srgbClr val="7F7F7F"/>
              </a:solidFill>
              <a:latin typeface="museo sans for dell" panose="02000000000000000000" pitchFamily="2" charset="0"/>
            </a:endParaRPr>
          </a:p>
        </p:txBody>
      </p:sp>
      <p:sp>
        <p:nvSpPr>
          <p:cNvPr id="11" name="TextBox 10"/>
          <p:cNvSpPr txBox="1"/>
          <p:nvPr/>
        </p:nvSpPr>
        <p:spPr>
          <a:xfrm>
            <a:off x="295274" y="6570392"/>
            <a:ext cx="265176" cy="118872"/>
          </a:xfrm>
          <a:prstGeom prst="rect">
            <a:avLst/>
          </a:prstGeom>
        </p:spPr>
        <p:txBody>
          <a:bodyPr vert="horz" lIns="0" tIns="0" rIns="0" bIns="0" rtlCol="0" anchor="ctr">
            <a:noAutofit/>
          </a:bodyPr>
          <a:lstStyle/>
          <a:p>
            <a:pPr algn="l" rtl="0" fontAlgn="base">
              <a:lnSpc>
                <a:spcPct val="90000"/>
              </a:lnSpc>
              <a:spcBef>
                <a:spcPct val="0"/>
              </a:spcBef>
              <a:spcAft>
                <a:spcPct val="0"/>
              </a:spcAft>
              <a:buClr>
                <a:schemeClr val="bg1"/>
              </a:buClr>
            </a:pPr>
            <a:fld id="{58EC7406-F4CC-4ABF-902E-2AF4E70E5C0F}" type="slidenum">
              <a:rPr lang="en-US" sz="900" kern="1200" smtClean="0">
                <a:solidFill>
                  <a:schemeClr val="bg2">
                    <a:lumMod val="50000"/>
                    <a:lumOff val="50000"/>
                  </a:schemeClr>
                </a:solidFill>
                <a:latin typeface="+mn-lt"/>
                <a:ea typeface="+mn-ea"/>
                <a:cs typeface="+mn-cs"/>
              </a:rPr>
              <a:pPr algn="l" rtl="0" fontAlgn="base">
                <a:lnSpc>
                  <a:spcPct val="90000"/>
                </a:lnSpc>
                <a:spcBef>
                  <a:spcPct val="0"/>
                </a:spcBef>
                <a:spcAft>
                  <a:spcPct val="0"/>
                </a:spcAft>
                <a:buClr>
                  <a:schemeClr val="bg1"/>
                </a:buClr>
              </a:pPr>
              <a:t>‹#›</a:t>
            </a:fld>
            <a:endParaRPr lang="en-US" sz="900" kern="1200" dirty="0" err="1" smtClean="0">
              <a:solidFill>
                <a:schemeClr val="bg2">
                  <a:lumMod val="50000"/>
                  <a:lumOff val="50000"/>
                </a:schemeClr>
              </a:solidFill>
              <a:latin typeface="+mn-lt"/>
              <a:ea typeface="+mn-ea"/>
              <a:cs typeface="+mn-cs"/>
            </a:endParaRPr>
          </a:p>
        </p:txBody>
      </p:sp>
      <p:pic>
        <p:nvPicPr>
          <p:cNvPr id="12" name="Picture 11" descr="dell_gray_logo.png"/>
          <p:cNvPicPr>
            <a:picLocks noChangeAspect="1"/>
          </p:cNvPicPr>
          <p:nvPr/>
        </p:nvPicPr>
        <p:blipFill>
          <a:blip r:embed="rId11" cstate="screen"/>
          <a:stretch>
            <a:fillRect/>
          </a:stretch>
        </p:blipFill>
        <p:spPr bwMode="black">
          <a:xfrm>
            <a:off x="8426047" y="6255468"/>
            <a:ext cx="470835" cy="470835"/>
          </a:xfrm>
          <a:prstGeom prst="rect">
            <a:avLst/>
          </a:prstGeom>
        </p:spPr>
      </p:pic>
      <p:sp>
        <p:nvSpPr>
          <p:cNvPr id="15" name="Rectangle 14"/>
          <p:cNvSpPr/>
          <p:nvPr/>
        </p:nvSpPr>
        <p:spPr>
          <a:xfrm>
            <a:off x="0" y="6726303"/>
            <a:ext cx="9144000" cy="131697"/>
          </a:xfrm>
          <a:prstGeom prst="rect">
            <a:avLst/>
          </a:prstGeom>
          <a:solidFill>
            <a:schemeClr val="accent5"/>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Tree>
    <p:extLst>
      <p:ext uri="{BB962C8B-B14F-4D97-AF65-F5344CB8AC3E}">
        <p14:creationId xmlns:p14="http://schemas.microsoft.com/office/powerpoint/2010/main" val="2730904318"/>
      </p:ext>
    </p:extLst>
  </p:cSld>
  <p:clrMap bg1="dk2" tx1="lt1" bg2="dk1" tx2="lt2" accent1="accent1" accent2="accent2" accent3="accent3" accent4="accent4" accent5="accent5" accent6="accent6" hlink="hlink" folHlink="folHlink"/>
  <p:sldLayoutIdLst>
    <p:sldLayoutId id="2147484362" r:id="rId1"/>
    <p:sldLayoutId id="2147484314" r:id="rId2"/>
    <p:sldLayoutId id="2147484315" r:id="rId3"/>
    <p:sldLayoutId id="2147484316" r:id="rId4"/>
    <p:sldLayoutId id="2147484317" r:id="rId5"/>
    <p:sldLayoutId id="2147484318" r:id="rId6"/>
    <p:sldLayoutId id="2147484319" r:id="rId7"/>
    <p:sldLayoutId id="2147484320" r:id="rId8"/>
    <p:sldLayoutId id="2147484363" r:id="rId9"/>
  </p:sldLayoutIdLst>
  <p:transition spd="med">
    <p:wipe dir="r"/>
  </p:transition>
  <p:timing>
    <p:tnLst>
      <p:par>
        <p:cTn id="1" dur="indefinite" restart="never" nodeType="tmRoot"/>
      </p:par>
    </p:tnLst>
  </p:timing>
  <p:hf hdr="0" ftr="0" dt="0"/>
  <p:txStyles>
    <p:titleStyle>
      <a:lvl1pPr algn="l" rtl="0" eaLnBrk="1" fontAlgn="base" hangingPunct="1">
        <a:lnSpc>
          <a:spcPct val="90000"/>
        </a:lnSpc>
        <a:spcBef>
          <a:spcPct val="0"/>
        </a:spcBef>
        <a:spcAft>
          <a:spcPct val="0"/>
        </a:spcAft>
        <a:defRPr sz="2800" b="0" cap="none" baseline="0">
          <a:solidFill>
            <a:schemeClr val="accent5"/>
          </a:solidFill>
          <a:latin typeface="Museo Sans For Dell" panose="02000000000000000000" pitchFamily="2" charset="0"/>
          <a:ea typeface="Museo Sans For Dell" panose="02000000000000000000" pitchFamily="2" charset="0"/>
          <a:cs typeface="+mj-cs"/>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p:titleStyle>
    <p:bodyStyle>
      <a:lvl1pPr marL="228600" indent="-228600" algn="l" rtl="0" eaLnBrk="1" fontAlgn="base" hangingPunct="1">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ea typeface="Museo Sans For Dell" pitchFamily="2" charset="0"/>
          <a:cs typeface="+mn-cs"/>
        </a:defRPr>
      </a:lvl1pPr>
      <a:lvl2pPr marL="574675" indent="-233363" algn="l" rtl="0" eaLnBrk="1" fontAlgn="base" hangingPunct="1">
        <a:lnSpc>
          <a:spcPct val="100000"/>
        </a:lnSpc>
        <a:spcBef>
          <a:spcPts val="300"/>
        </a:spcBef>
        <a:spcAft>
          <a:spcPts val="0"/>
        </a:spcAft>
        <a:buClr>
          <a:srgbClr val="AAAAAA"/>
        </a:buClr>
        <a:buFont typeface="Museo Sans For Dell" pitchFamily="2" charset="0"/>
        <a:buChar char="–"/>
        <a:defRPr sz="1200" baseline="0">
          <a:solidFill>
            <a:schemeClr val="bg2"/>
          </a:solidFill>
          <a:latin typeface="Museo Sans For Dell" pitchFamily="2" charset="0"/>
          <a:ea typeface="Museo Sans For Dell" pitchFamily="2" charset="0"/>
        </a:defRPr>
      </a:lvl2pPr>
      <a:lvl3pPr marL="909638" indent="-220663" algn="l" rtl="0" eaLnBrk="1" fontAlgn="base" hangingPunct="1">
        <a:lnSpc>
          <a:spcPct val="100000"/>
        </a:lnSpc>
        <a:spcBef>
          <a:spcPts val="300"/>
        </a:spcBef>
        <a:spcAft>
          <a:spcPts val="0"/>
        </a:spcAft>
        <a:buClr>
          <a:srgbClr val="AAAAAA"/>
        </a:buClr>
        <a:buFont typeface="Museo Sans For Dell" pitchFamily="2" charset="0"/>
        <a:buChar char="›"/>
        <a:defRPr sz="1000" baseline="0">
          <a:solidFill>
            <a:schemeClr val="bg2"/>
          </a:solidFill>
          <a:latin typeface="Museo Sans For Dell" pitchFamily="2" charset="0"/>
          <a:ea typeface="Museo Sans For Dell" pitchFamily="2" charset="0"/>
        </a:defRPr>
      </a:lvl3pPr>
      <a:lvl4pPr marL="1195388" indent="-171450" algn="l" rtl="0" eaLnBrk="1" fontAlgn="base" hangingPunct="1">
        <a:lnSpc>
          <a:spcPct val="90000"/>
        </a:lnSpc>
        <a:spcBef>
          <a:spcPts val="300"/>
        </a:spcBef>
        <a:spcAft>
          <a:spcPts val="0"/>
        </a:spcAft>
        <a:buClr>
          <a:srgbClr val="AAAAAA"/>
        </a:buClr>
        <a:buFont typeface="Courier New" panose="02070309020205020404" pitchFamily="49" charset="0"/>
        <a:buChar char="o"/>
        <a:defRPr sz="1000">
          <a:solidFill>
            <a:schemeClr val="bg2"/>
          </a:solidFill>
          <a:latin typeface="Museo Sans For Dell" pitchFamily="2" charset="0"/>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msdn.microsoft.com/en-us/library/efc4xwkb.aspx" TargetMode="External"/><Relationship Id="rId2" Type="http://schemas.openxmlformats.org/officeDocument/2006/relationships/hyperlink" Target="http://msdn.microsoft.com/query/dev12.query?appId=Dev12IDEF1&amp;l=EN-US&amp;k=k(vs.unittesting.testexplorer.overview);k(VS.SolutionExplorer.Selection);k(VS.SolutionExplorer);k(VS.SolutionExplorer.Solutions);k(SolutionItemsProject)&amp;rd=true#BKMK_Run_tests_after_every_build" TargetMode="Externa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hyperlink" Target="http://msdn.microsoft.com/en-us/library/dn323257(v=vs.120).asp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New Features at VS Ultimate 2013</a:t>
            </a:r>
          </a:p>
        </p:txBody>
      </p:sp>
      <p:sp>
        <p:nvSpPr>
          <p:cNvPr id="3" name="Subtitle 2"/>
          <p:cNvSpPr>
            <a:spLocks noGrp="1"/>
          </p:cNvSpPr>
          <p:nvPr>
            <p:ph type="subTitle" idx="1"/>
          </p:nvPr>
        </p:nvSpPr>
        <p:spPr/>
        <p:txBody>
          <a:bodyPr/>
          <a:lstStyle/>
          <a:p>
            <a:r>
              <a:rPr lang="en-US" dirty="0" smtClean="0"/>
              <a:t>By Rob Feng</a:t>
            </a:r>
            <a:endParaRPr lang="en-US" dirty="0"/>
          </a:p>
        </p:txBody>
      </p:sp>
    </p:spTree>
    <p:extLst>
      <p:ext uri="{BB962C8B-B14F-4D97-AF65-F5344CB8AC3E}">
        <p14:creationId xmlns:p14="http://schemas.microsoft.com/office/powerpoint/2010/main" val="1292460572"/>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Purpose</a:t>
            </a:r>
            <a:endParaRPr lang="en-US" dirty="0"/>
          </a:p>
        </p:txBody>
      </p:sp>
      <p:sp>
        <p:nvSpPr>
          <p:cNvPr id="5" name="Content Placeholder 4"/>
          <p:cNvSpPr>
            <a:spLocks noGrp="1"/>
          </p:cNvSpPr>
          <p:nvPr>
            <p:ph sz="half" idx="1"/>
          </p:nvPr>
        </p:nvSpPr>
        <p:spPr/>
        <p:txBody>
          <a:bodyPr/>
          <a:lstStyle/>
          <a:p>
            <a:pPr marL="342900" indent="-342900">
              <a:buFont typeface="+mj-lt"/>
              <a:buAutoNum type="arabicPeriod"/>
            </a:pPr>
            <a:r>
              <a:rPr lang="en-US" altLang="zh-CN" dirty="0"/>
              <a:t>Quickly get the information you need, in context (</a:t>
            </a:r>
            <a:r>
              <a:rPr lang="en-US" altLang="zh-CN" dirty="0" err="1"/>
              <a:t>CodeLens</a:t>
            </a:r>
            <a:r>
              <a:rPr lang="en-US" altLang="zh-CN" dirty="0"/>
              <a:t>)</a:t>
            </a:r>
          </a:p>
          <a:p>
            <a:pPr marL="342900" indent="-342900">
              <a:buFont typeface="+mj-lt"/>
              <a:buAutoNum type="arabicPeriod"/>
            </a:pPr>
            <a:r>
              <a:rPr lang="en-US" altLang="zh-CN" dirty="0"/>
              <a:t>Use tools to understand the relationships in existing code (</a:t>
            </a:r>
            <a:r>
              <a:rPr lang="en-US" altLang="zh-CN" dirty="0" err="1"/>
              <a:t>CodeMap</a:t>
            </a:r>
            <a:r>
              <a:rPr lang="en-US" altLang="zh-CN" dirty="0"/>
              <a:t>)</a:t>
            </a:r>
          </a:p>
          <a:p>
            <a:pPr marL="342900" indent="-342900">
              <a:buFont typeface="+mj-lt"/>
              <a:buAutoNum type="arabicPeriod"/>
            </a:pPr>
            <a:r>
              <a:rPr lang="en-US" dirty="0" smtClean="0"/>
              <a:t>Visualize </a:t>
            </a:r>
            <a:r>
              <a:rPr lang="en-US" dirty="0"/>
              <a:t>the structure of an application with UML </a:t>
            </a:r>
            <a:r>
              <a:rPr lang="en-US" dirty="0" smtClean="0"/>
              <a:t>diagrams (UML)</a:t>
            </a:r>
          </a:p>
          <a:p>
            <a:pPr marL="342900" indent="-342900">
              <a:buFont typeface="+mj-lt"/>
              <a:buAutoNum type="arabicPeriod"/>
            </a:pPr>
            <a:r>
              <a:rPr lang="en-US" dirty="0"/>
              <a:t>Describe and enforce architectural </a:t>
            </a:r>
            <a:r>
              <a:rPr lang="en-US" dirty="0" smtClean="0"/>
              <a:t>dependencies (Layer Diagrams)</a:t>
            </a:r>
          </a:p>
          <a:p>
            <a:pPr marL="342900" indent="-342900">
              <a:buFont typeface="+mj-lt"/>
              <a:buAutoNum type="arabicPeriod"/>
            </a:pPr>
            <a:r>
              <a:rPr lang="en-US" altLang="zh-CN" dirty="0"/>
              <a:t>Use IntelliTrace for historical debugging, even in production (IntelliTrace)</a:t>
            </a:r>
          </a:p>
          <a:p>
            <a:pPr marL="342900" indent="-342900">
              <a:buFont typeface="+mj-lt"/>
              <a:buAutoNum type="arabicPeriod"/>
            </a:pPr>
            <a:endParaRPr lang="en-US" dirty="0" smtClean="0"/>
          </a:p>
          <a:p>
            <a:pPr marL="342900" indent="-342900">
              <a:buFont typeface="+mj-lt"/>
              <a:buAutoNum type="arabicPeriod"/>
            </a:pPr>
            <a:endParaRPr lang="en-US" dirty="0" smtClean="0"/>
          </a:p>
          <a:p>
            <a:pPr marL="342900" indent="-342900">
              <a:buFont typeface="+mj-lt"/>
              <a:buAutoNum type="arabicPeriod"/>
            </a:pPr>
            <a:endParaRPr lang="en-US" dirty="0" smtClean="0"/>
          </a:p>
        </p:txBody>
      </p:sp>
    </p:spTree>
    <p:extLst>
      <p:ext uri="{BB962C8B-B14F-4D97-AF65-F5344CB8AC3E}">
        <p14:creationId xmlns:p14="http://schemas.microsoft.com/office/powerpoint/2010/main" val="2995121642"/>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64631" y="984738"/>
            <a:ext cx="7955280" cy="796758"/>
          </a:xfrm>
        </p:spPr>
        <p:txBody>
          <a:bodyPr>
            <a:normAutofit/>
          </a:bodyPr>
          <a:lstStyle/>
          <a:p>
            <a:r>
              <a:rPr lang="en-US" altLang="zh-CN" dirty="0"/>
              <a:t>Find out more about your code without leaving the editor when you use </a:t>
            </a:r>
            <a:r>
              <a:rPr lang="en-US" altLang="zh-CN" dirty="0" smtClean="0"/>
              <a:t>CodeLens.</a:t>
            </a:r>
            <a:br>
              <a:rPr lang="en-US" altLang="zh-CN" dirty="0" smtClean="0"/>
            </a:br>
            <a:r>
              <a:rPr lang="en-US" altLang="zh-CN" dirty="0"/>
              <a:t>You can find code references, changes to your code, linked bugs, work items, code reviews, and unit tests –</a:t>
            </a:r>
            <a:r>
              <a:rPr lang="zh-CN" altLang="en-US" dirty="0"/>
              <a:t> </a:t>
            </a:r>
            <a:r>
              <a:rPr lang="en-US" altLang="zh-CN" dirty="0"/>
              <a:t>all in the same context as your code.</a:t>
            </a:r>
            <a:endParaRPr lang="en-US" dirty="0"/>
          </a:p>
        </p:txBody>
      </p:sp>
      <p:sp>
        <p:nvSpPr>
          <p:cNvPr id="2" name="Title 1"/>
          <p:cNvSpPr>
            <a:spLocks noGrp="1"/>
          </p:cNvSpPr>
          <p:nvPr>
            <p:ph type="title"/>
          </p:nvPr>
        </p:nvSpPr>
        <p:spPr/>
        <p:txBody>
          <a:bodyPr/>
          <a:lstStyle/>
          <a:p>
            <a:r>
              <a:rPr lang="en-US" dirty="0" smtClean="0"/>
              <a:t>CodeLens</a:t>
            </a:r>
            <a:endParaRPr lang="en-US" dirty="0"/>
          </a:p>
        </p:txBody>
      </p:sp>
      <p:sp>
        <p:nvSpPr>
          <p:cNvPr id="4" name="Content Placeholder 3"/>
          <p:cNvSpPr>
            <a:spLocks noGrp="1"/>
          </p:cNvSpPr>
          <p:nvPr>
            <p:ph sz="half" idx="1"/>
          </p:nvPr>
        </p:nvSpPr>
        <p:spPr/>
        <p:txBody>
          <a:bodyPr/>
          <a:lstStyle/>
          <a:p>
            <a:r>
              <a:rPr lang="en-US" dirty="0" smtClean="0"/>
              <a:t>All reference of the code</a:t>
            </a:r>
          </a:p>
          <a:p>
            <a:r>
              <a:rPr lang="en-US" dirty="0" smtClean="0"/>
              <a:t>Tested By</a:t>
            </a:r>
          </a:p>
          <a:p>
            <a:pPr lvl="1"/>
            <a:r>
              <a:rPr lang="en-US" dirty="0" smtClean="0"/>
              <a:t>Test list</a:t>
            </a:r>
          </a:p>
          <a:p>
            <a:pPr lvl="1"/>
            <a:r>
              <a:rPr lang="en-US" dirty="0" smtClean="0"/>
              <a:t>Test </a:t>
            </a:r>
            <a:r>
              <a:rPr lang="en-US" dirty="0" err="1" smtClean="0"/>
              <a:t>Ouput</a:t>
            </a:r>
            <a:endParaRPr lang="en-US" dirty="0" smtClean="0"/>
          </a:p>
          <a:p>
            <a:r>
              <a:rPr lang="en-US" dirty="0" smtClean="0"/>
              <a:t>Test Status</a:t>
            </a:r>
          </a:p>
          <a:p>
            <a:r>
              <a:rPr lang="en-US" dirty="0" err="1" smtClean="0"/>
              <a:t>Git</a:t>
            </a:r>
            <a:r>
              <a:rPr lang="en-US" dirty="0" smtClean="0"/>
              <a:t> Authors and Changes</a:t>
            </a:r>
          </a:p>
          <a:p>
            <a:pPr lvl="1"/>
            <a:r>
              <a:rPr lang="en-US" dirty="0" smtClean="0"/>
              <a:t>The last person</a:t>
            </a:r>
          </a:p>
          <a:p>
            <a:pPr lvl="1"/>
            <a:r>
              <a:rPr lang="en-US" dirty="0" smtClean="0"/>
              <a:t>Total changes</a:t>
            </a:r>
          </a:p>
          <a:p>
            <a:pPr lvl="1"/>
            <a:r>
              <a:rPr lang="en-US" dirty="0" smtClean="0"/>
              <a:t>View </a:t>
            </a:r>
            <a:r>
              <a:rPr lang="en-US" dirty="0" err="1" smtClean="0"/>
              <a:t>Changest</a:t>
            </a:r>
            <a:endParaRPr lang="en-US" dirty="0" smtClean="0"/>
          </a:p>
          <a:p>
            <a:r>
              <a:rPr lang="en-US" dirty="0" err="1" smtClean="0"/>
              <a:t>Keboard</a:t>
            </a:r>
            <a:r>
              <a:rPr lang="en-US" dirty="0" smtClean="0"/>
              <a:t> Access</a:t>
            </a:r>
          </a:p>
          <a:p>
            <a:pPr lvl="1"/>
            <a:r>
              <a:rPr lang="en-US" dirty="0" smtClean="0"/>
              <a:t>Alt + </a:t>
            </a:r>
            <a:r>
              <a:rPr lang="en-US" dirty="0" err="1" smtClean="0"/>
              <a:t>Num</a:t>
            </a:r>
            <a:r>
              <a:rPr lang="en-US" dirty="0" smtClean="0"/>
              <a:t> </a:t>
            </a:r>
            <a:r>
              <a:rPr lang="en-US" dirty="0" err="1" smtClean="0"/>
              <a:t>swtich</a:t>
            </a:r>
            <a:r>
              <a:rPr lang="en-US" dirty="0" smtClean="0"/>
              <a:t> </a:t>
            </a:r>
            <a:r>
              <a:rPr lang="en-US" dirty="0" err="1" smtClean="0"/>
              <a:t>CodLens</a:t>
            </a:r>
            <a:r>
              <a:rPr lang="en-US" dirty="0" smtClean="0"/>
              <a:t> section</a:t>
            </a:r>
          </a:p>
          <a:p>
            <a:pPr lvl="1"/>
            <a:r>
              <a:rPr lang="en-US" dirty="0" smtClean="0"/>
              <a:t>Alt + Left/Right arrow to change section</a:t>
            </a:r>
          </a:p>
          <a:p>
            <a:r>
              <a:rPr lang="en-US" dirty="0" smtClean="0"/>
              <a:t>Support Option control Fonts, Colors and Enable.</a:t>
            </a:r>
          </a:p>
          <a:p>
            <a:endParaRPr lang="en-US" dirty="0"/>
          </a:p>
        </p:txBody>
      </p:sp>
      <p:pic>
        <p:nvPicPr>
          <p:cNvPr id="6" name="Picture 2" descr="CodeLens indicators in the code edi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5100" y="2255834"/>
            <a:ext cx="6438900" cy="2286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040431"/>
      </p:ext>
    </p:extLst>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64631" y="984738"/>
            <a:ext cx="7955280" cy="796758"/>
          </a:xfrm>
        </p:spPr>
        <p:txBody>
          <a:bodyPr>
            <a:normAutofit/>
          </a:bodyPr>
          <a:lstStyle/>
          <a:p>
            <a:r>
              <a:rPr lang="en-US" altLang="zh-CN" dirty="0"/>
              <a:t>Find out more about your code without leaving the editor when you use </a:t>
            </a:r>
            <a:r>
              <a:rPr lang="en-US" altLang="zh-CN" dirty="0" smtClean="0"/>
              <a:t>CodeLens.</a:t>
            </a:r>
            <a:br>
              <a:rPr lang="en-US" altLang="zh-CN" dirty="0" smtClean="0"/>
            </a:br>
            <a:r>
              <a:rPr lang="en-US" altLang="zh-CN" dirty="0"/>
              <a:t>You can find code references, changes to your code, linked bugs, work items, code reviews, and unit tests –</a:t>
            </a:r>
            <a:r>
              <a:rPr lang="zh-CN" altLang="en-US" dirty="0"/>
              <a:t> </a:t>
            </a:r>
            <a:r>
              <a:rPr lang="en-US" altLang="zh-CN" dirty="0"/>
              <a:t>all in the same context as your code.</a:t>
            </a:r>
            <a:endParaRPr lang="en-US" dirty="0"/>
          </a:p>
        </p:txBody>
      </p:sp>
      <p:sp>
        <p:nvSpPr>
          <p:cNvPr id="2" name="Title 1"/>
          <p:cNvSpPr>
            <a:spLocks noGrp="1"/>
          </p:cNvSpPr>
          <p:nvPr>
            <p:ph type="title"/>
          </p:nvPr>
        </p:nvSpPr>
        <p:spPr/>
        <p:txBody>
          <a:bodyPr/>
          <a:lstStyle/>
          <a:p>
            <a:r>
              <a:rPr lang="en-US" dirty="0" smtClean="0"/>
              <a:t>CodeMap</a:t>
            </a:r>
            <a:endParaRPr lang="en-US" dirty="0"/>
          </a:p>
        </p:txBody>
      </p:sp>
      <p:sp>
        <p:nvSpPr>
          <p:cNvPr id="4" name="Content Placeholder 3"/>
          <p:cNvSpPr>
            <a:spLocks noGrp="1"/>
          </p:cNvSpPr>
          <p:nvPr>
            <p:ph sz="half" idx="1"/>
          </p:nvPr>
        </p:nvSpPr>
        <p:spPr/>
        <p:txBody>
          <a:bodyPr/>
          <a:lstStyle/>
          <a:p>
            <a:r>
              <a:rPr lang="en-US" dirty="0" smtClean="0"/>
              <a:t>Debug</a:t>
            </a:r>
          </a:p>
          <a:p>
            <a:pPr lvl="1"/>
            <a:r>
              <a:rPr lang="en-US" dirty="0" smtClean="0"/>
              <a:t>Map call stack</a:t>
            </a:r>
          </a:p>
          <a:p>
            <a:pPr lvl="1"/>
            <a:r>
              <a:rPr lang="en-US" dirty="0" smtClean="0"/>
              <a:t>Update with next call stack</a:t>
            </a:r>
          </a:p>
          <a:p>
            <a:r>
              <a:rPr lang="en-US" dirty="0" smtClean="0"/>
              <a:t>Add comments</a:t>
            </a:r>
          </a:p>
          <a:p>
            <a:r>
              <a:rPr lang="en-US" dirty="0" smtClean="0"/>
              <a:t>Add </a:t>
            </a:r>
            <a:r>
              <a:rPr lang="en-US" smtClean="0"/>
              <a:t>related code</a:t>
            </a:r>
            <a:endParaRPr lang="en-US" dirty="0" smtClean="0"/>
          </a:p>
          <a:p>
            <a:endParaRPr lang="en-US" dirty="0" smtClean="0"/>
          </a:p>
          <a:p>
            <a:endParaRPr lang="en-US" dirty="0"/>
          </a:p>
        </p:txBody>
      </p:sp>
      <p:pic>
        <p:nvPicPr>
          <p:cNvPr id="2050" name="Picture 2" descr="Debugging with call stacks on code ma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1176" y="1666506"/>
            <a:ext cx="5881809" cy="4456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9669905"/>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64631" y="984738"/>
            <a:ext cx="7955280" cy="796758"/>
          </a:xfrm>
        </p:spPr>
        <p:txBody>
          <a:bodyPr>
            <a:normAutofit/>
          </a:bodyPr>
          <a:lstStyle/>
          <a:p>
            <a:r>
              <a:rPr lang="en-US" altLang="zh-CN" dirty="0"/>
              <a:t>Modeling diagrams help you understand, clarify, and communicate ideas about your code and the user requirements that your software system must support.</a:t>
            </a:r>
            <a:endParaRPr lang="en-US" dirty="0"/>
          </a:p>
        </p:txBody>
      </p:sp>
      <p:sp>
        <p:nvSpPr>
          <p:cNvPr id="2" name="Title 1"/>
          <p:cNvSpPr>
            <a:spLocks noGrp="1"/>
          </p:cNvSpPr>
          <p:nvPr>
            <p:ph type="title"/>
          </p:nvPr>
        </p:nvSpPr>
        <p:spPr/>
        <p:txBody>
          <a:bodyPr/>
          <a:lstStyle/>
          <a:p>
            <a:r>
              <a:rPr lang="en-US" altLang="zh-CN" dirty="0" smtClean="0"/>
              <a:t>UML</a:t>
            </a:r>
            <a:endParaRPr lang="en-US" dirty="0"/>
          </a:p>
        </p:txBody>
      </p:sp>
      <p:sp>
        <p:nvSpPr>
          <p:cNvPr id="4" name="Content Placeholder 3"/>
          <p:cNvSpPr>
            <a:spLocks noGrp="1"/>
          </p:cNvSpPr>
          <p:nvPr>
            <p:ph sz="half" idx="1"/>
          </p:nvPr>
        </p:nvSpPr>
        <p:spPr>
          <a:xfrm>
            <a:off x="356403" y="1706252"/>
            <a:ext cx="7955280" cy="4389748"/>
          </a:xfrm>
        </p:spPr>
        <p:txBody>
          <a:bodyPr/>
          <a:lstStyle/>
          <a:p>
            <a:r>
              <a:rPr lang="en-US" dirty="0" smtClean="0">
                <a:solidFill>
                  <a:schemeClr val="accent1"/>
                </a:solidFill>
              </a:rPr>
              <a:t>Class Diagram</a:t>
            </a:r>
          </a:p>
          <a:p>
            <a:r>
              <a:rPr lang="en-US" dirty="0" smtClean="0"/>
              <a:t>Sequence </a:t>
            </a:r>
            <a:r>
              <a:rPr lang="en-US" dirty="0" smtClean="0"/>
              <a:t>Diagram</a:t>
            </a:r>
          </a:p>
          <a:p>
            <a:pPr lvl="1"/>
            <a:r>
              <a:rPr lang="en-US" dirty="0" smtClean="0"/>
              <a:t>Generate Sequence Diagram from source code</a:t>
            </a:r>
            <a:endParaRPr lang="en-US" dirty="0" smtClean="0"/>
          </a:p>
          <a:p>
            <a:r>
              <a:rPr lang="en-US" dirty="0" smtClean="0"/>
              <a:t>Use Case Diagram</a:t>
            </a:r>
          </a:p>
          <a:p>
            <a:r>
              <a:rPr lang="en-US" dirty="0" smtClean="0"/>
              <a:t>Activity </a:t>
            </a:r>
            <a:r>
              <a:rPr lang="en-US" altLang="zh-CN" dirty="0" smtClean="0"/>
              <a:t>Diagram</a:t>
            </a:r>
          </a:p>
          <a:p>
            <a:r>
              <a:rPr lang="en-US" dirty="0" smtClean="0"/>
              <a:t>Component</a:t>
            </a:r>
            <a:r>
              <a:rPr lang="en-US" altLang="zh-CN" dirty="0" smtClean="0"/>
              <a:t> </a:t>
            </a:r>
            <a:r>
              <a:rPr lang="en-US" altLang="zh-CN" dirty="0"/>
              <a:t>Diagram</a:t>
            </a:r>
            <a:endParaRPr lang="en-US" dirty="0" smtClean="0"/>
          </a:p>
          <a:p>
            <a:r>
              <a:rPr lang="en-US" dirty="0" smtClean="0">
                <a:solidFill>
                  <a:schemeClr val="accent1"/>
                </a:solidFill>
              </a:rPr>
              <a:t>Layer</a:t>
            </a:r>
            <a:r>
              <a:rPr lang="en-US" altLang="zh-CN" dirty="0">
                <a:solidFill>
                  <a:schemeClr val="accent1"/>
                </a:solidFill>
              </a:rPr>
              <a:t> </a:t>
            </a:r>
            <a:r>
              <a:rPr lang="en-US" altLang="zh-CN" dirty="0" smtClean="0">
                <a:solidFill>
                  <a:schemeClr val="accent1"/>
                </a:solidFill>
              </a:rPr>
              <a:t>Diagram</a:t>
            </a:r>
          </a:p>
          <a:p>
            <a:r>
              <a:rPr lang="en-US" dirty="0" smtClean="0"/>
              <a:t>Directed Graph Document</a:t>
            </a:r>
          </a:p>
          <a:p>
            <a:r>
              <a:rPr lang="en-US" dirty="0"/>
              <a:t>Dependency </a:t>
            </a:r>
            <a:r>
              <a:rPr lang="en-US" dirty="0" smtClean="0"/>
              <a:t>Graph / CodeMap in Solution Explorer</a:t>
            </a:r>
            <a:endParaRPr lang="en-US" dirty="0"/>
          </a:p>
        </p:txBody>
      </p:sp>
    </p:spTree>
    <p:extLst>
      <p:ext uri="{BB962C8B-B14F-4D97-AF65-F5344CB8AC3E}">
        <p14:creationId xmlns:p14="http://schemas.microsoft.com/office/powerpoint/2010/main" val="3993965681"/>
      </p:ext>
    </p:extLst>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64631" y="984738"/>
            <a:ext cx="7955280" cy="796758"/>
          </a:xfrm>
        </p:spPr>
        <p:txBody>
          <a:bodyPr>
            <a:normAutofit/>
          </a:bodyPr>
          <a:lstStyle/>
          <a:p>
            <a:r>
              <a:rPr lang="en-US" altLang="zh-CN" dirty="0"/>
              <a:t>Spend less time debugging your app in Visual Studio Ultimate when you use IntelliTrace to record and trace your code's execution history. You can find bugs more easily without setting lots of breakpoints because IntelliTrace lets you:</a:t>
            </a:r>
            <a:endParaRPr lang="en-US" dirty="0"/>
          </a:p>
        </p:txBody>
      </p:sp>
      <p:sp>
        <p:nvSpPr>
          <p:cNvPr id="2" name="Title 1"/>
          <p:cNvSpPr>
            <a:spLocks noGrp="1"/>
          </p:cNvSpPr>
          <p:nvPr>
            <p:ph type="title"/>
          </p:nvPr>
        </p:nvSpPr>
        <p:spPr/>
        <p:txBody>
          <a:bodyPr/>
          <a:lstStyle/>
          <a:p>
            <a:r>
              <a:rPr lang="en-US" dirty="0" smtClean="0"/>
              <a:t>IntelliTrace</a:t>
            </a:r>
            <a:endParaRPr lang="en-US" dirty="0"/>
          </a:p>
        </p:txBody>
      </p:sp>
      <p:sp>
        <p:nvSpPr>
          <p:cNvPr id="4" name="Content Placeholder 3"/>
          <p:cNvSpPr>
            <a:spLocks noGrp="1"/>
          </p:cNvSpPr>
          <p:nvPr>
            <p:ph sz="half" idx="1"/>
          </p:nvPr>
        </p:nvSpPr>
        <p:spPr>
          <a:xfrm>
            <a:off x="356403" y="1706252"/>
            <a:ext cx="7955280" cy="4389748"/>
          </a:xfrm>
        </p:spPr>
        <p:txBody>
          <a:bodyPr/>
          <a:lstStyle/>
          <a:p>
            <a:r>
              <a:rPr lang="en-US" altLang="zh-CN" dirty="0"/>
              <a:t>Record specific events that happened in your app</a:t>
            </a:r>
            <a:r>
              <a:rPr lang="en-US" altLang="zh-CN" dirty="0" smtClean="0"/>
              <a:t>.</a:t>
            </a:r>
            <a:br>
              <a:rPr lang="en-US" altLang="zh-CN" dirty="0" smtClean="0"/>
            </a:br>
            <a:r>
              <a:rPr lang="en-US" altLang="zh-CN" dirty="0"/>
              <a:t>You can examine related code, data that appears in the </a:t>
            </a:r>
            <a:r>
              <a:rPr lang="en-US" altLang="zh-CN" b="1" dirty="0"/>
              <a:t>Locals</a:t>
            </a:r>
            <a:r>
              <a:rPr lang="en-US" altLang="zh-CN" dirty="0"/>
              <a:t> window during debugger events, and function call information, if you choose to collect it</a:t>
            </a:r>
            <a:r>
              <a:rPr lang="en-US" altLang="zh-CN" dirty="0" smtClean="0"/>
              <a:t>.</a:t>
            </a:r>
          </a:p>
          <a:p>
            <a:r>
              <a:rPr lang="en-US" altLang="zh-CN" dirty="0"/>
              <a:t>Reduce restarting </a:t>
            </a:r>
            <a:r>
              <a:rPr lang="en-US" altLang="zh-CN" dirty="0" smtClean="0"/>
              <a:t>your app to recreate bugs or events.</a:t>
            </a:r>
          </a:p>
          <a:p>
            <a:r>
              <a:rPr lang="en-US" altLang="zh-CN" dirty="0"/>
              <a:t>Debug errors that are hard to reproduce or that happen in deployment.</a:t>
            </a:r>
            <a:endParaRPr lang="zh-CN" altLang="en-US" dirty="0"/>
          </a:p>
          <a:p>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5293" y="3183183"/>
            <a:ext cx="5779476" cy="31501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40650041"/>
      </p:ext>
    </p:extLst>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zh-CN" dirty="0" smtClean="0"/>
              <a:t>Other Features</a:t>
            </a:r>
            <a:endParaRPr lang="zh-CN" altLang="en-US" dirty="0"/>
          </a:p>
        </p:txBody>
      </p:sp>
      <p:sp>
        <p:nvSpPr>
          <p:cNvPr id="6" name="Content Placeholder 5"/>
          <p:cNvSpPr>
            <a:spLocks noGrp="1"/>
          </p:cNvSpPr>
          <p:nvPr>
            <p:ph sz="half" idx="1"/>
          </p:nvPr>
        </p:nvSpPr>
        <p:spPr>
          <a:xfrm>
            <a:off x="364632" y="1706880"/>
            <a:ext cx="4348045" cy="4267200"/>
          </a:xfrm>
        </p:spPr>
        <p:txBody>
          <a:bodyPr/>
          <a:lstStyle/>
          <a:p>
            <a:pPr marL="342900" indent="-342900">
              <a:buFont typeface="+mj-lt"/>
              <a:buAutoNum type="arabicPeriod"/>
            </a:pPr>
            <a:r>
              <a:rPr lang="en-US" altLang="zh-CN" dirty="0" smtClean="0">
                <a:hlinkClick r:id="rId2"/>
              </a:rPr>
              <a:t>Auto </a:t>
            </a:r>
            <a:r>
              <a:rPr lang="en-US" altLang="zh-CN" dirty="0" smtClean="0">
                <a:hlinkClick r:id="rId2"/>
              </a:rPr>
              <a:t>Run Test</a:t>
            </a:r>
            <a:endParaRPr lang="en-US" altLang="zh-CN" dirty="0" smtClean="0"/>
          </a:p>
          <a:p>
            <a:pPr marL="342900" indent="-342900">
              <a:buFont typeface="+mj-lt"/>
              <a:buAutoNum type="arabicPeriod"/>
            </a:pPr>
            <a:r>
              <a:rPr lang="en-US" altLang="zh-CN" dirty="0" smtClean="0">
                <a:hlinkClick r:id="rId3"/>
              </a:rPr>
              <a:t>Editor Feature</a:t>
            </a:r>
            <a:endParaRPr lang="en-US" altLang="zh-CN" dirty="0" smtClean="0"/>
          </a:p>
          <a:p>
            <a:pPr marL="687388" lvl="1" indent="-342900">
              <a:buFont typeface="+mj-lt"/>
              <a:buAutoNum type="arabicPeriod"/>
            </a:pPr>
            <a:r>
              <a:rPr lang="en-US" altLang="zh-CN" dirty="0" smtClean="0"/>
              <a:t>Color of the left </a:t>
            </a:r>
            <a:r>
              <a:rPr lang="en-US" altLang="zh-CN" dirty="0" smtClean="0"/>
              <a:t>margin, Color of the right margin</a:t>
            </a:r>
            <a:endParaRPr lang="en-US" altLang="zh-CN" dirty="0" smtClean="0"/>
          </a:p>
          <a:p>
            <a:pPr marL="687388" lvl="1" indent="-342900">
              <a:buFont typeface="+mj-lt"/>
              <a:buAutoNum type="arabicPeriod"/>
            </a:pPr>
            <a:r>
              <a:rPr lang="en-US" altLang="zh-CN" dirty="0"/>
              <a:t>Navigate </a:t>
            </a:r>
            <a:r>
              <a:rPr lang="en-US" altLang="zh-CN" dirty="0" smtClean="0"/>
              <a:t>To (Ctrl + ,), </a:t>
            </a:r>
            <a:r>
              <a:rPr lang="en-US" altLang="zh-CN" dirty="0"/>
              <a:t>Finds a symbol or file in the active </a:t>
            </a:r>
            <a:r>
              <a:rPr lang="en-US" altLang="zh-CN" dirty="0" smtClean="0"/>
              <a:t>solution</a:t>
            </a:r>
          </a:p>
          <a:p>
            <a:pPr marL="687388" lvl="1" indent="-342900">
              <a:buFont typeface="+mj-lt"/>
              <a:buAutoNum type="arabicPeriod"/>
            </a:pPr>
            <a:r>
              <a:rPr lang="en-US" altLang="zh-CN" dirty="0"/>
              <a:t>Using Regular Expressions in Find or Replace </a:t>
            </a:r>
            <a:r>
              <a:rPr lang="en-US" altLang="zh-CN" dirty="0" smtClean="0"/>
              <a:t>Text</a:t>
            </a:r>
          </a:p>
          <a:p>
            <a:pPr marL="687388" lvl="1" indent="-342900">
              <a:buFont typeface="+mj-lt"/>
              <a:buAutoNum type="arabicPeriod"/>
            </a:pPr>
            <a:r>
              <a:rPr lang="en-US" altLang="zh-CN" dirty="0" smtClean="0"/>
              <a:t>Peek Definition / Peek Help</a:t>
            </a:r>
          </a:p>
          <a:p>
            <a:pPr marL="687388" lvl="1" indent="-342900">
              <a:buFont typeface="+mj-lt"/>
              <a:buAutoNum type="arabicPeriod"/>
            </a:pPr>
            <a:r>
              <a:rPr lang="en-US" altLang="zh-CN" dirty="0" smtClean="0"/>
              <a:t>Task List</a:t>
            </a:r>
          </a:p>
          <a:p>
            <a:pPr marL="687388" lvl="1" indent="-342900">
              <a:buFont typeface="+mj-lt"/>
              <a:buAutoNum type="arabicPeriod"/>
            </a:pPr>
            <a:r>
              <a:rPr lang="en-US" altLang="zh-CN" dirty="0" smtClean="0"/>
              <a:t>Scroll bar source overview</a:t>
            </a:r>
            <a:endParaRPr lang="en-US" altLang="zh-CN" dirty="0" smtClean="0"/>
          </a:p>
          <a:p>
            <a:pPr marL="342900" indent="-342900">
              <a:buFont typeface="+mj-lt"/>
              <a:buAutoNum type="arabicPeriod"/>
            </a:pPr>
            <a:r>
              <a:rPr lang="en-US" altLang="zh-CN" dirty="0">
                <a:hlinkClick r:id="rId4"/>
              </a:rPr>
              <a:t>Examine return values of method calls</a:t>
            </a:r>
            <a:endParaRPr lang="en-US" altLang="zh-CN" dirty="0"/>
          </a:p>
          <a:p>
            <a:pPr marL="342900" indent="-342900">
              <a:buFont typeface="+mj-lt"/>
              <a:buAutoNum type="arabicPeriod"/>
            </a:pPr>
            <a:r>
              <a:rPr lang="en-US" altLang="zh-CN" dirty="0" smtClean="0"/>
              <a:t>xx</a:t>
            </a:r>
            <a:endParaRPr lang="en-US" altLang="zh-CN" dirty="0" smtClean="0"/>
          </a:p>
          <a:p>
            <a:pPr marL="342900" indent="-342900">
              <a:buFont typeface="+mj-lt"/>
              <a:buAutoNum type="arabicPeriod"/>
            </a:pPr>
            <a:endParaRPr lang="zh-CN" altLang="en-US" dirty="0"/>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9622" y="2060331"/>
            <a:ext cx="2600325" cy="100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89622" y="3176370"/>
            <a:ext cx="3875209" cy="21910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15567391"/>
      </p:ext>
    </p:extLst>
  </p:cSld>
  <p:clrMapOvr>
    <a:masterClrMapping/>
  </p:clrMapOvr>
  <p:transition spd="med">
    <p:wipe dir="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ell_Template_4x3_2014_Updated">
  <a:themeElements>
    <a:clrScheme name="Custom 1">
      <a:dk1>
        <a:srgbClr val="444444"/>
      </a:dk1>
      <a:lt1>
        <a:srgbClr val="FFFFFF"/>
      </a:lt1>
      <a:dk2>
        <a:srgbClr val="0085C3"/>
      </a:dk2>
      <a:lt2>
        <a:srgbClr val="FFFFFF"/>
      </a:lt2>
      <a:accent1>
        <a:srgbClr val="00447C"/>
      </a:accent1>
      <a:accent2>
        <a:srgbClr val="71C6C1"/>
      </a:accent2>
      <a:accent3>
        <a:srgbClr val="7AB800"/>
      </a:accent3>
      <a:accent4>
        <a:srgbClr val="F2AF00"/>
      </a:accent4>
      <a:accent5>
        <a:srgbClr val="CE1126"/>
      </a:accent5>
      <a:accent6>
        <a:srgbClr val="B7295A"/>
      </a:accent6>
      <a:hlink>
        <a:srgbClr val="0085C3"/>
      </a:hlink>
      <a:folHlink>
        <a:srgbClr val="0085C3"/>
      </a:folHlink>
    </a:clrScheme>
    <a:fontScheme name="Dell 2010">
      <a:majorFont>
        <a:latin typeface="Museo For Dell"/>
        <a:ea typeface=""/>
        <a:cs typeface=""/>
      </a:majorFont>
      <a:minorFont>
        <a:latin typeface="Museo Sans For D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wrap="square" lIns="182880" tIns="137160" rIns="137160" bIns="137160" rtlCol="0" anchor="ctr">
        <a:noAutofit/>
      </a:bodyPr>
      <a:lstStyle>
        <a:defPPr algn="ctr">
          <a:lnSpc>
            <a:spcPct val="90000"/>
          </a:lnSpc>
          <a:spcBef>
            <a:spcPts val="600"/>
          </a:spcBef>
          <a:spcAft>
            <a:spcPts val="0"/>
          </a:spcAft>
          <a:defRPr sz="2000" dirty="0" err="1" smtClean="0">
            <a:solidFill>
              <a:schemeClr val="tx2"/>
            </a:solidFill>
            <a:latin typeface="+mn-lt"/>
          </a:defRPr>
        </a:defPPr>
      </a:lstStyle>
    </a:spDef>
    <a:txDef>
      <a:spPr>
        <a:noFill/>
      </a:spPr>
      <a:bodyPr wrap="square" rtlCol="0">
        <a:spAutoFit/>
      </a:bodyPr>
      <a:lstStyle>
        <a:defPPr>
          <a:lnSpc>
            <a:spcPct val="90000"/>
          </a:lnSpc>
          <a:spcBef>
            <a:spcPts val="600"/>
          </a:spcBef>
          <a:spcAft>
            <a:spcPts val="0"/>
          </a:spcAft>
          <a:buClr>
            <a:schemeClr val="bg1"/>
          </a:buClr>
          <a:defRPr sz="1400" dirty="0" err="1" smtClean="0">
            <a:solidFill>
              <a:schemeClr val="bg2"/>
            </a:solidFill>
            <a:latin typeface="+mn-lt"/>
          </a:defRPr>
        </a:defPPr>
      </a:lstStyle>
    </a:txDef>
  </a:objectDefaults>
  <a:extraClrSchemeLst>
    <a:extraClrScheme>
      <a:clrScheme name="Dell new">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Presentation12" id="{DAFB7478-47B3-40DE-90C0-3857378F45FF}" vid="{6E384890-8F9F-4A11-9330-31F5F14C349B}"/>
    </a:ext>
  </a:extLst>
</a:theme>
</file>

<file path=ppt/theme/theme10.xml><?xml version="1.0" encoding="utf-8"?>
<a:theme xmlns:a="http://schemas.openxmlformats.org/drawingml/2006/main" name="Content with Dell Berry footer">
  <a:themeElements>
    <a:clrScheme name="Dell Color Palette">
      <a:dk1>
        <a:srgbClr val="444444"/>
      </a:dk1>
      <a:lt1>
        <a:srgbClr val="FFFFFF"/>
      </a:lt1>
      <a:dk2>
        <a:srgbClr val="0085C3"/>
      </a:dk2>
      <a:lt2>
        <a:srgbClr val="FFFFFF"/>
      </a:lt2>
      <a:accent1>
        <a:srgbClr val="00386B"/>
      </a:accent1>
      <a:accent2>
        <a:srgbClr val="71C6C1"/>
      </a:accent2>
      <a:accent3>
        <a:srgbClr val="7AB800"/>
      </a:accent3>
      <a:accent4>
        <a:srgbClr val="F2AF00"/>
      </a:accent4>
      <a:accent5>
        <a:srgbClr val="CE1126"/>
      </a:accent5>
      <a:accent6>
        <a:srgbClr val="B7295A"/>
      </a:accent6>
      <a:hlink>
        <a:srgbClr val="0085C3"/>
      </a:hlink>
      <a:folHlink>
        <a:srgbClr val="0085C3"/>
      </a:folHlink>
    </a:clrScheme>
    <a:fontScheme name="Dell 2010">
      <a:majorFont>
        <a:latin typeface="Museo For Dell"/>
        <a:ea typeface=""/>
        <a:cs typeface=""/>
      </a:majorFont>
      <a:minorFont>
        <a:latin typeface="Museo Sans For D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wrap="square" lIns="182880" tIns="137160" rIns="137160" bIns="137160" rtlCol="0" anchor="ctr">
        <a:noAutofit/>
      </a:bodyPr>
      <a:lstStyle>
        <a:defPPr algn="ctr">
          <a:lnSpc>
            <a:spcPct val="90000"/>
          </a:lnSpc>
          <a:spcBef>
            <a:spcPts val="600"/>
          </a:spcBef>
          <a:spcAft>
            <a:spcPts val="0"/>
          </a:spcAft>
          <a:defRPr sz="2000" dirty="0" err="1" smtClean="0">
            <a:solidFill>
              <a:schemeClr val="tx2"/>
            </a:solidFill>
            <a:latin typeface="+mn-lt"/>
          </a:defRPr>
        </a:defPPr>
      </a:lstStyle>
    </a:spDef>
    <a:txDef>
      <a:spPr>
        <a:noFill/>
      </a:spPr>
      <a:bodyPr wrap="square" rtlCol="0">
        <a:spAutoFit/>
      </a:bodyPr>
      <a:lstStyle>
        <a:defPPr>
          <a:lnSpc>
            <a:spcPct val="90000"/>
          </a:lnSpc>
          <a:spcBef>
            <a:spcPts val="600"/>
          </a:spcBef>
          <a:spcAft>
            <a:spcPts val="0"/>
          </a:spcAft>
          <a:buClr>
            <a:schemeClr val="bg1"/>
          </a:buClr>
          <a:defRPr sz="1400" dirty="0" smtClean="0">
            <a:solidFill>
              <a:schemeClr val="bg2"/>
            </a:solidFill>
            <a:latin typeface="+mn-lt"/>
          </a:defRPr>
        </a:defPPr>
      </a:lstStyle>
    </a:txDef>
  </a:objectDefaults>
  <a:extraClrSchemeLst>
    <a:extraClrScheme>
      <a:clrScheme name="Dell new">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Presentation12" id="{DAFB7478-47B3-40DE-90C0-3857378F45FF}" vid="{C8BAF95F-293E-49F1-9C5A-6A7DFEFCDE30}"/>
    </a:ext>
  </a:extLst>
</a:theme>
</file>

<file path=ppt/theme/theme11.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 Dell Blue background ">
  <a:themeElements>
    <a:clrScheme name="Dell Color Palette">
      <a:dk1>
        <a:srgbClr val="444444"/>
      </a:dk1>
      <a:lt1>
        <a:srgbClr val="FFFFFF"/>
      </a:lt1>
      <a:dk2>
        <a:srgbClr val="0085C3"/>
      </a:dk2>
      <a:lt2>
        <a:srgbClr val="FFFFFF"/>
      </a:lt2>
      <a:accent1>
        <a:srgbClr val="00386B"/>
      </a:accent1>
      <a:accent2>
        <a:srgbClr val="71C6C1"/>
      </a:accent2>
      <a:accent3>
        <a:srgbClr val="7AB800"/>
      </a:accent3>
      <a:accent4>
        <a:srgbClr val="F2AF00"/>
      </a:accent4>
      <a:accent5>
        <a:srgbClr val="CE1126"/>
      </a:accent5>
      <a:accent6>
        <a:srgbClr val="B7295A"/>
      </a:accent6>
      <a:hlink>
        <a:srgbClr val="0085C3"/>
      </a:hlink>
      <a:folHlink>
        <a:srgbClr val="0085C3"/>
      </a:folHlink>
    </a:clrScheme>
    <a:fontScheme name="Dell TTF">
      <a:majorFont>
        <a:latin typeface="Museo For Dell"/>
        <a:ea typeface=""/>
        <a:cs typeface=""/>
      </a:majorFont>
      <a:minorFont>
        <a:latin typeface="Museo Sans For D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90000"/>
          </a:lnSpc>
          <a:spcBef>
            <a:spcPts val="100"/>
          </a:spcBef>
          <a:spcAft>
            <a:spcPts val="100"/>
          </a:spcAft>
          <a:defRPr sz="1400" dirty="0" err="1" smtClean="0">
            <a:solidFill>
              <a:schemeClr val="tx2"/>
            </a:solidFill>
            <a:latin typeface="+mn-lt"/>
          </a:defRPr>
        </a:defPPr>
      </a:lstStyle>
    </a:txDef>
  </a:objectDefaults>
  <a:extraClrSchemeLst>
    <a:extraClrScheme>
      <a:clrScheme name="Dell new">
        <a:dk1>
          <a:srgbClr val="000000"/>
        </a:dk1>
        <a:lt1>
          <a:srgbClr val="444444"/>
        </a:lt1>
        <a:dk2>
          <a:srgbClr val="0085C3"/>
        </a:dk2>
        <a:lt2>
          <a:srgbClr val="FFFFFF"/>
        </a:lt2>
        <a:accent1>
          <a:srgbClr val="B7295A"/>
        </a:accent1>
        <a:accent2>
          <a:srgbClr val="F2AF00"/>
        </a:accent2>
        <a:accent3>
          <a:srgbClr val="7AB800"/>
        </a:accent3>
        <a:accent4>
          <a:srgbClr val="AAAAAA"/>
        </a:accent4>
        <a:accent5>
          <a:srgbClr val="6E2585"/>
        </a:accent5>
        <a:accent6>
          <a:srgbClr val="3084B6"/>
        </a:accent6>
        <a:hlink>
          <a:srgbClr val="DC5034"/>
        </a:hlink>
        <a:folHlink>
          <a:srgbClr val="D42E12"/>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Presentation12" id="{DAFB7478-47B3-40DE-90C0-3857378F45FF}" vid="{21BA7CA8-7620-4C1E-95A4-65CD1B58CD3B}"/>
    </a:ext>
  </a:extLst>
</a:theme>
</file>

<file path=ppt/theme/theme3.xml><?xml version="1.0" encoding="utf-8"?>
<a:theme xmlns:a="http://schemas.openxmlformats.org/drawingml/2006/main" name="Content with Dell Blue footer">
  <a:themeElements>
    <a:clrScheme name="Dell Color Palette">
      <a:dk1>
        <a:srgbClr val="444444"/>
      </a:dk1>
      <a:lt1>
        <a:srgbClr val="FFFFFF"/>
      </a:lt1>
      <a:dk2>
        <a:srgbClr val="0085C3"/>
      </a:dk2>
      <a:lt2>
        <a:srgbClr val="FFFFFF"/>
      </a:lt2>
      <a:accent1>
        <a:srgbClr val="00386B"/>
      </a:accent1>
      <a:accent2>
        <a:srgbClr val="71C6C1"/>
      </a:accent2>
      <a:accent3>
        <a:srgbClr val="7AB800"/>
      </a:accent3>
      <a:accent4>
        <a:srgbClr val="F2AF00"/>
      </a:accent4>
      <a:accent5>
        <a:srgbClr val="CE1126"/>
      </a:accent5>
      <a:accent6>
        <a:srgbClr val="B7295A"/>
      </a:accent6>
      <a:hlink>
        <a:srgbClr val="0085C3"/>
      </a:hlink>
      <a:folHlink>
        <a:srgbClr val="0085C3"/>
      </a:folHlink>
    </a:clrScheme>
    <a:fontScheme name="Dell 2010">
      <a:majorFont>
        <a:latin typeface="Museo For Dell"/>
        <a:ea typeface=""/>
        <a:cs typeface=""/>
      </a:majorFont>
      <a:minorFont>
        <a:latin typeface="Museo Sans For D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wrap="square" lIns="182880" tIns="137160" rIns="137160" bIns="137160" rtlCol="0" anchor="ctr">
        <a:noAutofit/>
      </a:bodyPr>
      <a:lstStyle>
        <a:defPPr algn="ctr">
          <a:lnSpc>
            <a:spcPct val="90000"/>
          </a:lnSpc>
          <a:spcBef>
            <a:spcPts val="600"/>
          </a:spcBef>
          <a:spcAft>
            <a:spcPts val="0"/>
          </a:spcAft>
          <a:defRPr sz="2000" dirty="0" err="1" smtClean="0">
            <a:solidFill>
              <a:schemeClr val="tx2"/>
            </a:solidFill>
            <a:latin typeface="+mn-lt"/>
          </a:defRPr>
        </a:defPPr>
      </a:lstStyle>
    </a:spDef>
    <a:txDef>
      <a:spPr>
        <a:noFill/>
      </a:spPr>
      <a:bodyPr wrap="square" rtlCol="0">
        <a:spAutoFit/>
      </a:bodyPr>
      <a:lstStyle>
        <a:defPPr>
          <a:lnSpc>
            <a:spcPct val="90000"/>
          </a:lnSpc>
          <a:spcBef>
            <a:spcPts val="600"/>
          </a:spcBef>
          <a:spcAft>
            <a:spcPts val="0"/>
          </a:spcAft>
          <a:buClr>
            <a:schemeClr val="bg1"/>
          </a:buClr>
          <a:defRPr sz="1400" dirty="0" smtClean="0">
            <a:solidFill>
              <a:schemeClr val="bg2"/>
            </a:solidFill>
            <a:latin typeface="+mn-lt"/>
          </a:defRPr>
        </a:defPPr>
      </a:lstStyle>
    </a:txDef>
  </a:objectDefaults>
  <a:extraClrSchemeLst>
    <a:extraClrScheme>
      <a:clrScheme name="Dell new">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Presentation12" id="{DAFB7478-47B3-40DE-90C0-3857378F45FF}" vid="{62936EF5-9C78-4A9F-B13F-C44543044758}"/>
    </a:ext>
  </a:extLst>
</a:theme>
</file>

<file path=ppt/theme/theme4.xml><?xml version="1.0" encoding="utf-8"?>
<a:theme xmlns:a="http://schemas.openxmlformats.org/drawingml/2006/main" name="Content with Dell Gray footer">
  <a:themeElements>
    <a:clrScheme name="Dell Color Palette">
      <a:dk1>
        <a:srgbClr val="444444"/>
      </a:dk1>
      <a:lt1>
        <a:srgbClr val="FFFFFF"/>
      </a:lt1>
      <a:dk2>
        <a:srgbClr val="0085C3"/>
      </a:dk2>
      <a:lt2>
        <a:srgbClr val="FFFFFF"/>
      </a:lt2>
      <a:accent1>
        <a:srgbClr val="00386B"/>
      </a:accent1>
      <a:accent2>
        <a:srgbClr val="71C6C1"/>
      </a:accent2>
      <a:accent3>
        <a:srgbClr val="7AB800"/>
      </a:accent3>
      <a:accent4>
        <a:srgbClr val="F2AF00"/>
      </a:accent4>
      <a:accent5>
        <a:srgbClr val="CE1126"/>
      </a:accent5>
      <a:accent6>
        <a:srgbClr val="B7295A"/>
      </a:accent6>
      <a:hlink>
        <a:srgbClr val="0085C3"/>
      </a:hlink>
      <a:folHlink>
        <a:srgbClr val="0085C3"/>
      </a:folHlink>
    </a:clrScheme>
    <a:fontScheme name="Dell 2010">
      <a:majorFont>
        <a:latin typeface="Museo For Dell"/>
        <a:ea typeface=""/>
        <a:cs typeface=""/>
      </a:majorFont>
      <a:minorFont>
        <a:latin typeface="Museo Sans For D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wrap="square" lIns="182880" tIns="137160" rIns="137160" bIns="137160" rtlCol="0" anchor="ctr">
        <a:noAutofit/>
      </a:bodyPr>
      <a:lstStyle>
        <a:defPPr algn="ctr">
          <a:lnSpc>
            <a:spcPct val="90000"/>
          </a:lnSpc>
          <a:spcBef>
            <a:spcPts val="600"/>
          </a:spcBef>
          <a:spcAft>
            <a:spcPts val="0"/>
          </a:spcAft>
          <a:defRPr sz="2000" dirty="0" err="1" smtClean="0">
            <a:solidFill>
              <a:schemeClr val="tx2"/>
            </a:solidFill>
            <a:latin typeface="+mn-lt"/>
          </a:defRPr>
        </a:defPPr>
      </a:lstStyle>
    </a:spDef>
    <a:txDef>
      <a:spPr>
        <a:noFill/>
      </a:spPr>
      <a:bodyPr wrap="square" rtlCol="0">
        <a:spAutoFit/>
      </a:bodyPr>
      <a:lstStyle>
        <a:defPPr>
          <a:lnSpc>
            <a:spcPct val="90000"/>
          </a:lnSpc>
          <a:spcBef>
            <a:spcPts val="600"/>
          </a:spcBef>
          <a:spcAft>
            <a:spcPts val="0"/>
          </a:spcAft>
          <a:buClr>
            <a:schemeClr val="bg1"/>
          </a:buClr>
          <a:defRPr sz="1400" dirty="0" smtClean="0">
            <a:solidFill>
              <a:schemeClr val="bg2"/>
            </a:solidFill>
            <a:latin typeface="+mn-lt"/>
          </a:defRPr>
        </a:defPPr>
      </a:lstStyle>
    </a:txDef>
  </a:objectDefaults>
  <a:extraClrSchemeLst>
    <a:extraClrScheme>
      <a:clrScheme name="Dell new">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Presentation12" id="{DAFB7478-47B3-40DE-90C0-3857378F45FF}" vid="{AF3762C5-E896-4764-88B9-1C96F93B9BCD}"/>
    </a:ext>
  </a:extLst>
</a:theme>
</file>

<file path=ppt/theme/theme5.xml><?xml version="1.0" encoding="utf-8"?>
<a:theme xmlns:a="http://schemas.openxmlformats.org/drawingml/2006/main" name="Content with Dell Dark Blue footer">
  <a:themeElements>
    <a:clrScheme name="Dell Color Palette">
      <a:dk1>
        <a:srgbClr val="444444"/>
      </a:dk1>
      <a:lt1>
        <a:srgbClr val="FFFFFF"/>
      </a:lt1>
      <a:dk2>
        <a:srgbClr val="0085C3"/>
      </a:dk2>
      <a:lt2>
        <a:srgbClr val="FFFFFF"/>
      </a:lt2>
      <a:accent1>
        <a:srgbClr val="00386B"/>
      </a:accent1>
      <a:accent2>
        <a:srgbClr val="71C6C1"/>
      </a:accent2>
      <a:accent3>
        <a:srgbClr val="7AB800"/>
      </a:accent3>
      <a:accent4>
        <a:srgbClr val="F2AF00"/>
      </a:accent4>
      <a:accent5>
        <a:srgbClr val="CE1126"/>
      </a:accent5>
      <a:accent6>
        <a:srgbClr val="B7295A"/>
      </a:accent6>
      <a:hlink>
        <a:srgbClr val="0085C3"/>
      </a:hlink>
      <a:folHlink>
        <a:srgbClr val="0085C3"/>
      </a:folHlink>
    </a:clrScheme>
    <a:fontScheme name="Dell 2010">
      <a:majorFont>
        <a:latin typeface="Museo For Dell"/>
        <a:ea typeface=""/>
        <a:cs typeface=""/>
      </a:majorFont>
      <a:minorFont>
        <a:latin typeface="Museo Sans For D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wrap="square" lIns="182880" tIns="137160" rIns="137160" bIns="137160" rtlCol="0" anchor="ctr">
        <a:noAutofit/>
      </a:bodyPr>
      <a:lstStyle>
        <a:defPPr algn="ctr">
          <a:lnSpc>
            <a:spcPct val="90000"/>
          </a:lnSpc>
          <a:spcBef>
            <a:spcPts val="600"/>
          </a:spcBef>
          <a:spcAft>
            <a:spcPts val="0"/>
          </a:spcAft>
          <a:defRPr sz="2000" dirty="0" err="1" smtClean="0">
            <a:solidFill>
              <a:schemeClr val="tx2"/>
            </a:solidFill>
            <a:latin typeface="+mn-lt"/>
          </a:defRPr>
        </a:defPPr>
      </a:lstStyle>
    </a:spDef>
    <a:txDef>
      <a:spPr>
        <a:noFill/>
      </a:spPr>
      <a:bodyPr wrap="square" rtlCol="0">
        <a:spAutoFit/>
      </a:bodyPr>
      <a:lstStyle>
        <a:defPPr>
          <a:lnSpc>
            <a:spcPct val="90000"/>
          </a:lnSpc>
          <a:spcBef>
            <a:spcPts val="600"/>
          </a:spcBef>
          <a:spcAft>
            <a:spcPts val="0"/>
          </a:spcAft>
          <a:buClr>
            <a:schemeClr val="bg1"/>
          </a:buClr>
          <a:defRPr sz="1400" dirty="0" smtClean="0">
            <a:solidFill>
              <a:schemeClr val="bg2"/>
            </a:solidFill>
            <a:latin typeface="+mn-lt"/>
          </a:defRPr>
        </a:defPPr>
      </a:lstStyle>
    </a:txDef>
  </a:objectDefaults>
  <a:extraClrSchemeLst>
    <a:extraClrScheme>
      <a:clrScheme name="Dell new">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Presentation12" id="{DAFB7478-47B3-40DE-90C0-3857378F45FF}" vid="{113EF733-E79B-44B7-BFB7-3203CC8C70D7}"/>
    </a:ext>
  </a:extLst>
</a:theme>
</file>

<file path=ppt/theme/theme6.xml><?xml version="1.0" encoding="utf-8"?>
<a:theme xmlns:a="http://schemas.openxmlformats.org/drawingml/2006/main" name="Content with Dell Teal footer">
  <a:themeElements>
    <a:clrScheme name="Dell Color Palette">
      <a:dk1>
        <a:srgbClr val="444444"/>
      </a:dk1>
      <a:lt1>
        <a:srgbClr val="FFFFFF"/>
      </a:lt1>
      <a:dk2>
        <a:srgbClr val="0085C3"/>
      </a:dk2>
      <a:lt2>
        <a:srgbClr val="FFFFFF"/>
      </a:lt2>
      <a:accent1>
        <a:srgbClr val="00386B"/>
      </a:accent1>
      <a:accent2>
        <a:srgbClr val="71C6C1"/>
      </a:accent2>
      <a:accent3>
        <a:srgbClr val="7AB800"/>
      </a:accent3>
      <a:accent4>
        <a:srgbClr val="F2AF00"/>
      </a:accent4>
      <a:accent5>
        <a:srgbClr val="CE1126"/>
      </a:accent5>
      <a:accent6>
        <a:srgbClr val="B7295A"/>
      </a:accent6>
      <a:hlink>
        <a:srgbClr val="0085C3"/>
      </a:hlink>
      <a:folHlink>
        <a:srgbClr val="0085C3"/>
      </a:folHlink>
    </a:clrScheme>
    <a:fontScheme name="Dell 2010">
      <a:majorFont>
        <a:latin typeface="Museo For Dell"/>
        <a:ea typeface=""/>
        <a:cs typeface=""/>
      </a:majorFont>
      <a:minorFont>
        <a:latin typeface="Museo Sans For D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wrap="square" lIns="182880" tIns="137160" rIns="137160" bIns="137160" rtlCol="0" anchor="ctr">
        <a:noAutofit/>
      </a:bodyPr>
      <a:lstStyle>
        <a:defPPr algn="ctr">
          <a:lnSpc>
            <a:spcPct val="90000"/>
          </a:lnSpc>
          <a:spcBef>
            <a:spcPts val="600"/>
          </a:spcBef>
          <a:spcAft>
            <a:spcPts val="0"/>
          </a:spcAft>
          <a:defRPr sz="2000" dirty="0" err="1" smtClean="0">
            <a:solidFill>
              <a:schemeClr val="tx2"/>
            </a:solidFill>
            <a:latin typeface="+mn-lt"/>
          </a:defRPr>
        </a:defPPr>
      </a:lstStyle>
    </a:spDef>
    <a:txDef>
      <a:spPr>
        <a:noFill/>
      </a:spPr>
      <a:bodyPr wrap="square" rtlCol="0">
        <a:spAutoFit/>
      </a:bodyPr>
      <a:lstStyle>
        <a:defPPr>
          <a:lnSpc>
            <a:spcPct val="90000"/>
          </a:lnSpc>
          <a:spcBef>
            <a:spcPts val="600"/>
          </a:spcBef>
          <a:spcAft>
            <a:spcPts val="0"/>
          </a:spcAft>
          <a:buClr>
            <a:schemeClr val="bg1"/>
          </a:buClr>
          <a:defRPr sz="1400" dirty="0" smtClean="0">
            <a:solidFill>
              <a:schemeClr val="bg2"/>
            </a:solidFill>
            <a:latin typeface="+mn-lt"/>
          </a:defRPr>
        </a:defPPr>
      </a:lstStyle>
    </a:txDef>
  </a:objectDefaults>
  <a:extraClrSchemeLst>
    <a:extraClrScheme>
      <a:clrScheme name="Dell new">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Presentation12" id="{DAFB7478-47B3-40DE-90C0-3857378F45FF}" vid="{5C4A94E3-FA97-42A4-BA2D-437C73A6F7E5}"/>
    </a:ext>
  </a:extLst>
</a:theme>
</file>

<file path=ppt/theme/theme7.xml><?xml version="1.0" encoding="utf-8"?>
<a:theme xmlns:a="http://schemas.openxmlformats.org/drawingml/2006/main" name="Content with Dell Green footer">
  <a:themeElements>
    <a:clrScheme name="Dell Color Palette">
      <a:dk1>
        <a:srgbClr val="444444"/>
      </a:dk1>
      <a:lt1>
        <a:srgbClr val="FFFFFF"/>
      </a:lt1>
      <a:dk2>
        <a:srgbClr val="0085C3"/>
      </a:dk2>
      <a:lt2>
        <a:srgbClr val="FFFFFF"/>
      </a:lt2>
      <a:accent1>
        <a:srgbClr val="00386B"/>
      </a:accent1>
      <a:accent2>
        <a:srgbClr val="71C6C1"/>
      </a:accent2>
      <a:accent3>
        <a:srgbClr val="7AB800"/>
      </a:accent3>
      <a:accent4>
        <a:srgbClr val="F2AF00"/>
      </a:accent4>
      <a:accent5>
        <a:srgbClr val="CE1126"/>
      </a:accent5>
      <a:accent6>
        <a:srgbClr val="B7295A"/>
      </a:accent6>
      <a:hlink>
        <a:srgbClr val="0085C3"/>
      </a:hlink>
      <a:folHlink>
        <a:srgbClr val="0085C3"/>
      </a:folHlink>
    </a:clrScheme>
    <a:fontScheme name="Dell 2010">
      <a:majorFont>
        <a:latin typeface="Museo For Dell"/>
        <a:ea typeface=""/>
        <a:cs typeface=""/>
      </a:majorFont>
      <a:minorFont>
        <a:latin typeface="Museo Sans For D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wrap="square" lIns="182880" tIns="137160" rIns="137160" bIns="137160" rtlCol="0" anchor="ctr">
        <a:noAutofit/>
      </a:bodyPr>
      <a:lstStyle>
        <a:defPPr algn="ctr">
          <a:lnSpc>
            <a:spcPct val="90000"/>
          </a:lnSpc>
          <a:spcBef>
            <a:spcPts val="600"/>
          </a:spcBef>
          <a:spcAft>
            <a:spcPts val="0"/>
          </a:spcAft>
          <a:defRPr sz="2000" dirty="0" err="1" smtClean="0">
            <a:solidFill>
              <a:schemeClr val="tx2"/>
            </a:solidFill>
            <a:latin typeface="+mn-lt"/>
          </a:defRPr>
        </a:defPPr>
      </a:lstStyle>
    </a:spDef>
    <a:txDef>
      <a:spPr>
        <a:noFill/>
      </a:spPr>
      <a:bodyPr wrap="square" rtlCol="0">
        <a:spAutoFit/>
      </a:bodyPr>
      <a:lstStyle>
        <a:defPPr>
          <a:lnSpc>
            <a:spcPct val="90000"/>
          </a:lnSpc>
          <a:spcBef>
            <a:spcPts val="600"/>
          </a:spcBef>
          <a:spcAft>
            <a:spcPts val="0"/>
          </a:spcAft>
          <a:buClr>
            <a:schemeClr val="bg1"/>
          </a:buClr>
          <a:defRPr sz="1400" dirty="0" smtClean="0">
            <a:solidFill>
              <a:schemeClr val="bg2"/>
            </a:solidFill>
            <a:latin typeface="+mn-lt"/>
          </a:defRPr>
        </a:defPPr>
      </a:lstStyle>
    </a:txDef>
  </a:objectDefaults>
  <a:extraClrSchemeLst>
    <a:extraClrScheme>
      <a:clrScheme name="Dell new">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Presentation12" id="{DAFB7478-47B3-40DE-90C0-3857378F45FF}" vid="{61C20380-6C7B-4A01-A2EA-DEBD17F86DFB}"/>
    </a:ext>
  </a:extLst>
</a:theme>
</file>

<file path=ppt/theme/theme8.xml><?xml version="1.0" encoding="utf-8"?>
<a:theme xmlns:a="http://schemas.openxmlformats.org/drawingml/2006/main" name="Content with Dell Yellow footer">
  <a:themeElements>
    <a:clrScheme name="Dell Color Palette">
      <a:dk1>
        <a:srgbClr val="444444"/>
      </a:dk1>
      <a:lt1>
        <a:srgbClr val="FFFFFF"/>
      </a:lt1>
      <a:dk2>
        <a:srgbClr val="0085C3"/>
      </a:dk2>
      <a:lt2>
        <a:srgbClr val="FFFFFF"/>
      </a:lt2>
      <a:accent1>
        <a:srgbClr val="00386B"/>
      </a:accent1>
      <a:accent2>
        <a:srgbClr val="71C6C1"/>
      </a:accent2>
      <a:accent3>
        <a:srgbClr val="7AB800"/>
      </a:accent3>
      <a:accent4>
        <a:srgbClr val="F2AF00"/>
      </a:accent4>
      <a:accent5>
        <a:srgbClr val="CE1126"/>
      </a:accent5>
      <a:accent6>
        <a:srgbClr val="B7295A"/>
      </a:accent6>
      <a:hlink>
        <a:srgbClr val="0085C3"/>
      </a:hlink>
      <a:folHlink>
        <a:srgbClr val="0085C3"/>
      </a:folHlink>
    </a:clrScheme>
    <a:fontScheme name="Dell 2010">
      <a:majorFont>
        <a:latin typeface="Museo For Dell"/>
        <a:ea typeface=""/>
        <a:cs typeface=""/>
      </a:majorFont>
      <a:minorFont>
        <a:latin typeface="Museo Sans For D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wrap="square" lIns="182880" tIns="137160" rIns="137160" bIns="137160" rtlCol="0" anchor="ctr">
        <a:noAutofit/>
      </a:bodyPr>
      <a:lstStyle>
        <a:defPPr algn="ctr">
          <a:lnSpc>
            <a:spcPct val="90000"/>
          </a:lnSpc>
          <a:spcBef>
            <a:spcPts val="600"/>
          </a:spcBef>
          <a:spcAft>
            <a:spcPts val="0"/>
          </a:spcAft>
          <a:defRPr sz="2000" dirty="0" err="1" smtClean="0">
            <a:solidFill>
              <a:schemeClr val="tx2"/>
            </a:solidFill>
            <a:latin typeface="+mn-lt"/>
          </a:defRPr>
        </a:defPPr>
      </a:lstStyle>
    </a:spDef>
    <a:txDef>
      <a:spPr>
        <a:noFill/>
      </a:spPr>
      <a:bodyPr wrap="square" rtlCol="0">
        <a:spAutoFit/>
      </a:bodyPr>
      <a:lstStyle>
        <a:defPPr>
          <a:lnSpc>
            <a:spcPct val="90000"/>
          </a:lnSpc>
          <a:spcBef>
            <a:spcPts val="600"/>
          </a:spcBef>
          <a:spcAft>
            <a:spcPts val="0"/>
          </a:spcAft>
          <a:buClr>
            <a:schemeClr val="bg1"/>
          </a:buClr>
          <a:defRPr sz="1400" dirty="0" smtClean="0">
            <a:solidFill>
              <a:schemeClr val="bg2"/>
            </a:solidFill>
            <a:latin typeface="+mn-lt"/>
          </a:defRPr>
        </a:defPPr>
      </a:lstStyle>
    </a:txDef>
  </a:objectDefaults>
  <a:extraClrSchemeLst>
    <a:extraClrScheme>
      <a:clrScheme name="Dell new">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Presentation12" id="{DAFB7478-47B3-40DE-90C0-3857378F45FF}" vid="{C05AC854-A408-4B81-86C9-67883E0C9BF8}"/>
    </a:ext>
  </a:extLst>
</a:theme>
</file>

<file path=ppt/theme/theme9.xml><?xml version="1.0" encoding="utf-8"?>
<a:theme xmlns:a="http://schemas.openxmlformats.org/drawingml/2006/main" name="Content with Dell Dark Red footer">
  <a:themeElements>
    <a:clrScheme name="Dell Color Palette">
      <a:dk1>
        <a:srgbClr val="444444"/>
      </a:dk1>
      <a:lt1>
        <a:srgbClr val="FFFFFF"/>
      </a:lt1>
      <a:dk2>
        <a:srgbClr val="0085C3"/>
      </a:dk2>
      <a:lt2>
        <a:srgbClr val="FFFFFF"/>
      </a:lt2>
      <a:accent1>
        <a:srgbClr val="00386B"/>
      </a:accent1>
      <a:accent2>
        <a:srgbClr val="71C6C1"/>
      </a:accent2>
      <a:accent3>
        <a:srgbClr val="7AB800"/>
      </a:accent3>
      <a:accent4>
        <a:srgbClr val="F2AF00"/>
      </a:accent4>
      <a:accent5>
        <a:srgbClr val="CE1126"/>
      </a:accent5>
      <a:accent6>
        <a:srgbClr val="B7295A"/>
      </a:accent6>
      <a:hlink>
        <a:srgbClr val="0085C3"/>
      </a:hlink>
      <a:folHlink>
        <a:srgbClr val="0085C3"/>
      </a:folHlink>
    </a:clrScheme>
    <a:fontScheme name="Dell 2010">
      <a:majorFont>
        <a:latin typeface="Museo For Dell"/>
        <a:ea typeface=""/>
        <a:cs typeface=""/>
      </a:majorFont>
      <a:minorFont>
        <a:latin typeface="Museo Sans For D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wrap="square" lIns="182880" tIns="137160" rIns="137160" bIns="137160" rtlCol="0" anchor="ctr">
        <a:noAutofit/>
      </a:bodyPr>
      <a:lstStyle>
        <a:defPPr algn="ctr">
          <a:lnSpc>
            <a:spcPct val="90000"/>
          </a:lnSpc>
          <a:spcBef>
            <a:spcPts val="600"/>
          </a:spcBef>
          <a:spcAft>
            <a:spcPts val="0"/>
          </a:spcAft>
          <a:defRPr sz="2000" dirty="0" err="1" smtClean="0">
            <a:solidFill>
              <a:schemeClr val="tx2"/>
            </a:solidFill>
            <a:latin typeface="+mn-lt"/>
          </a:defRPr>
        </a:defPPr>
      </a:lstStyle>
    </a:spDef>
    <a:txDef>
      <a:spPr>
        <a:noFill/>
      </a:spPr>
      <a:bodyPr wrap="square" rtlCol="0">
        <a:spAutoFit/>
      </a:bodyPr>
      <a:lstStyle>
        <a:defPPr>
          <a:lnSpc>
            <a:spcPct val="90000"/>
          </a:lnSpc>
          <a:spcBef>
            <a:spcPts val="600"/>
          </a:spcBef>
          <a:spcAft>
            <a:spcPts val="0"/>
          </a:spcAft>
          <a:buClr>
            <a:schemeClr val="bg1"/>
          </a:buClr>
          <a:defRPr sz="1400" dirty="0" smtClean="0">
            <a:solidFill>
              <a:schemeClr val="bg2"/>
            </a:solidFill>
            <a:latin typeface="+mn-lt"/>
          </a:defRPr>
        </a:defPPr>
      </a:lstStyle>
    </a:txDef>
  </a:objectDefaults>
  <a:extraClrSchemeLst>
    <a:extraClrScheme>
      <a:clrScheme name="Dell new">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Presentation12" id="{DAFB7478-47B3-40DE-90C0-3857378F45FF}" vid="{532E81F1-70E5-4D00-AE0F-456D020155F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AEEBEE83C66E54EA9BED83B0A9A60DB" ma:contentTypeVersion="1" ma:contentTypeDescription="Create a new document." ma:contentTypeScope="" ma:versionID="51a43b2161297f783d65b37e357c79e9">
  <xsd:schema xmlns:xsd="http://www.w3.org/2001/XMLSchema" xmlns:p="http://schemas.microsoft.com/office/2006/metadata/properties" targetNamespace="http://schemas.microsoft.com/office/2006/metadata/properties" ma:root="true" ma:fieldsID="b9cfef283e0bc2d986a66f9ec0cdc42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86FC490B-1F77-48C5-AC70-1DD939DBDF04}">
  <ds:schemaRefs>
    <ds:schemaRef ds:uri="http://schemas.microsoft.com/sharepoint/v3/contenttype/forms"/>
  </ds:schemaRefs>
</ds:datastoreItem>
</file>

<file path=customXml/itemProps2.xml><?xml version="1.0" encoding="utf-8"?>
<ds:datastoreItem xmlns:ds="http://schemas.openxmlformats.org/officeDocument/2006/customXml" ds:itemID="{A3332CB6-AB82-4DD3-8C89-C660A1C394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0873BDD3-AA35-4F19-A12A-C6462BECFBD1}">
  <ds:schemaRefs>
    <ds:schemaRef ds:uri="http://www.w3.org/XML/1998/namespace"/>
    <ds:schemaRef ds:uri="http://purl.org/dc/elements/1.1/"/>
    <ds:schemaRef ds:uri="http://schemas.microsoft.com/office/2006/documentManagement/types"/>
    <ds:schemaRef ds:uri="http://schemas.microsoft.com/office/2006/metadata/properties"/>
    <ds:schemaRef ds:uri="http://schemas.openxmlformats.org/package/2006/metadata/core-properties"/>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Dell_Template_4x3_2014_Updated</Template>
  <TotalTime>0</TotalTime>
  <Words>378</Words>
  <Application>Microsoft Office PowerPoint</Application>
  <PresentationFormat>On-screen Show (4:3)</PresentationFormat>
  <Paragraphs>71</Paragraphs>
  <Slides>7</Slides>
  <Notes>5</Notes>
  <HiddenSlides>0</HiddenSlides>
  <MMClips>0</MMClips>
  <ScaleCrop>false</ScaleCrop>
  <HeadingPairs>
    <vt:vector size="6" baseType="variant">
      <vt:variant>
        <vt:lpstr>Fonts Used</vt:lpstr>
      </vt:variant>
      <vt:variant>
        <vt:i4>6</vt:i4>
      </vt:variant>
      <vt:variant>
        <vt:lpstr>Theme</vt:lpstr>
      </vt:variant>
      <vt:variant>
        <vt:i4>10</vt:i4>
      </vt:variant>
      <vt:variant>
        <vt:lpstr>Slide Titles</vt:lpstr>
      </vt:variant>
      <vt:variant>
        <vt:i4>7</vt:i4>
      </vt:variant>
    </vt:vector>
  </HeadingPairs>
  <TitlesOfParts>
    <vt:vector size="23" baseType="lpstr">
      <vt:lpstr>Arial</vt:lpstr>
      <vt:lpstr>Courier New</vt:lpstr>
      <vt:lpstr>Museo For Dell 300</vt:lpstr>
      <vt:lpstr>Wingdings</vt:lpstr>
      <vt:lpstr>museo sans for dell</vt:lpstr>
      <vt:lpstr>Arial Black</vt:lpstr>
      <vt:lpstr>Dell_Template_4x3_2014_Updated</vt:lpstr>
      <vt:lpstr>Content Dell Blue background </vt:lpstr>
      <vt:lpstr>Content with Dell Blue footer</vt:lpstr>
      <vt:lpstr>Content with Dell Gray footer</vt:lpstr>
      <vt:lpstr>Content with Dell Dark Blue footer</vt:lpstr>
      <vt:lpstr>Content with Dell Teal footer</vt:lpstr>
      <vt:lpstr>Content with Dell Green footer</vt:lpstr>
      <vt:lpstr>Content with Dell Yellow footer</vt:lpstr>
      <vt:lpstr>Content with Dell Dark Red footer</vt:lpstr>
      <vt:lpstr>Content with Dell Berry footer</vt:lpstr>
      <vt:lpstr>New Features at VS Ultimate 2013</vt:lpstr>
      <vt:lpstr>Purpose</vt:lpstr>
      <vt:lpstr>CodeLens</vt:lpstr>
      <vt:lpstr>CodeMap</vt:lpstr>
      <vt:lpstr>UML</vt:lpstr>
      <vt:lpstr>IntelliTrace</vt:lpstr>
      <vt:lpstr>Other Features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Staffing Committee</dc:title>
  <dc:creator>Nancy You</dc:creator>
  <cp:keywords>Internal Use</cp:keywords>
  <cp:lastModifiedBy>Rob Feng</cp:lastModifiedBy>
  <cp:revision>74</cp:revision>
  <cp:lastPrinted>2014-02-14T16:26:12Z</cp:lastPrinted>
  <dcterms:created xsi:type="dcterms:W3CDTF">2014-11-05T07:54:43Z</dcterms:created>
  <dcterms:modified xsi:type="dcterms:W3CDTF">2014-12-29T17:52:15Z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0x010100EAEEBEE83C66E54EA9BED83B0A9A60DB</vt:lpwstr>
  </property>
  <property fmtid="{D5CDD505-2E9C-101B-9397-08002B2CF9AE}" pid="3" name="TitusGUID">
    <vt:lpwstr>dedaacc5-af43-40b1-b4a0-d7a6bf3e4cdd</vt:lpwstr>
  </property>
  <property fmtid="{D5CDD505-2E9C-101B-9397-08002B2CF9AE}" pid="4" name="DellClassification">
    <vt:lpwstr>Internal Use</vt:lpwstr>
  </property>
  <property fmtid="{D5CDD505-2E9C-101B-9397-08002B2CF9AE}" pid="5" name="DellSubLabels">
    <vt:lpwstr/>
  </property>
  <property fmtid="{D5CDD505-2E9C-101B-9397-08002B2CF9AE}" pid="6" name="DellVisual Markings (PPT)">
    <vt:lpwstr>Classification Footer</vt:lpwstr>
  </property>
  <property fmtid="{D5CDD505-2E9C-101B-9397-08002B2CF9AE}" pid="7" name="titusconfig">
    <vt:lpwstr>1.2AMER</vt:lpwstr>
  </property>
</Properties>
</file>