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18"/>
  </p:notesMasterIdLst>
  <p:handoutMasterIdLst>
    <p:handoutMasterId r:id="rId19"/>
  </p:handoutMasterIdLst>
  <p:sldIdLst>
    <p:sldId id="256" r:id="rId14"/>
    <p:sldId id="257" r:id="rId15"/>
    <p:sldId id="258" r:id="rId16"/>
    <p:sldId id="259" r:id="rId17"/>
  </p:sldIdLst>
  <p:sldSz cx="9144000" cy="6858000" type="screen4x3"/>
  <p:notesSz cx="7010400" cy="9296400"/>
  <p:embeddedFontLst>
    <p:embeddedFont>
      <p:font typeface="museo sans for dell" panose="020B0604020202020204" charset="0"/>
      <p:regular r:id="rId20"/>
      <p:bold r:id="rId21"/>
    </p:embeddedFont>
    <p:embeddedFont>
      <p:font typeface="Arial Black" panose="020B0A04020102020204" pitchFamily="34" charset="0"/>
      <p:bold r:id="rId22"/>
    </p:embeddedFont>
    <p:embeddedFont>
      <p:font typeface="Museo For Dell 300" panose="02000000000000000000" charset="0"/>
      <p:regular r:id="rId23"/>
    </p:embeddedFont>
  </p:embeddedFontLst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AAAAAA"/>
    <a:srgbClr val="74CAC7"/>
    <a:srgbClr val="C82B67"/>
    <a:srgbClr val="6E2585"/>
    <a:srgbClr val="EEEEEE"/>
    <a:srgbClr val="F05B40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9519" autoAdjust="0"/>
  </p:normalViewPr>
  <p:slideViewPr>
    <p:cSldViewPr snapToGrid="0">
      <p:cViewPr>
        <p:scale>
          <a:sx n="81" d="100"/>
          <a:sy n="81" d="100"/>
        </p:scale>
        <p:origin x="-2532" y="216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What's New in Developer Quality and Diagnostic Tools in Visual Studio 2013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http://msdn.microsoft.com/en-us/library/hh704261.aspx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What’s New for the Debugger in Visual Studio 2013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http://msdn.microsoft.com/en-us/library/01xdt7cs.aspx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CodeLens aka Code Information Indicators (Reference,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Test and Change)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http://blogs.msdn.com/b/zainnab/archive/2013/07/09/visual-studio-2013-preview-codelens-aka-code-information-indicators.aspx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Find code changes and other history with CodeLens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http://msdn.microsoft.com/en-us/library/dn269218.aspx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Map methods on the call stack while debugging in Visual Studio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http://msdn.microsoft.com/en-us/library/dn194476.aspx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12/22/2014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Features at VS Ultimate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Rob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IntelliTrace</a:t>
            </a:r>
            <a:r>
              <a:rPr lang="en-US" dirty="0"/>
              <a:t> for historical debugging, even in </a:t>
            </a:r>
            <a:r>
              <a:rPr lang="en-US" dirty="0" smtClean="0"/>
              <a:t>production (</a:t>
            </a:r>
            <a:r>
              <a:rPr lang="en-US" dirty="0" err="1" smtClean="0"/>
              <a:t>IntelliTrace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Test to ensure scalability and performance in </a:t>
            </a:r>
            <a:r>
              <a:rPr lang="en-US" strike="sngStrike" dirty="0" smtClean="0"/>
              <a:t>production (Web)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Visualize the structure of an application with UML </a:t>
            </a:r>
            <a:r>
              <a:rPr lang="en-US" dirty="0" smtClean="0"/>
              <a:t>diagrams (UML)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and enforce architectural </a:t>
            </a:r>
            <a:r>
              <a:rPr lang="en-US" dirty="0" smtClean="0"/>
              <a:t>dependencies (Layer Diagrams)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tools to understand the relationships in existing </a:t>
            </a:r>
            <a:r>
              <a:rPr lang="en-US" dirty="0" smtClean="0"/>
              <a:t>code (CodeMap)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Quickly get the information you need, in </a:t>
            </a:r>
            <a:r>
              <a:rPr lang="en-US" dirty="0" smtClean="0"/>
              <a:t>context (CodeLens)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CodeLens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reference of the code</a:t>
            </a:r>
          </a:p>
          <a:p>
            <a:r>
              <a:rPr lang="en-US" dirty="0" smtClean="0"/>
              <a:t>Tested By</a:t>
            </a:r>
          </a:p>
          <a:p>
            <a:pPr lvl="1"/>
            <a:r>
              <a:rPr lang="en-US" dirty="0" smtClean="0"/>
              <a:t>Test list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Ouput</a:t>
            </a:r>
            <a:endParaRPr lang="en-US" dirty="0" smtClean="0"/>
          </a:p>
          <a:p>
            <a:r>
              <a:rPr lang="en-US" dirty="0" smtClean="0"/>
              <a:t>Test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Authors and Changes</a:t>
            </a:r>
          </a:p>
          <a:p>
            <a:pPr lvl="1"/>
            <a:r>
              <a:rPr lang="en-US" dirty="0" smtClean="0"/>
              <a:t>The last person</a:t>
            </a:r>
          </a:p>
          <a:p>
            <a:pPr lvl="1"/>
            <a:r>
              <a:rPr lang="en-US" dirty="0" smtClean="0"/>
              <a:t>Total changes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Changest</a:t>
            </a:r>
            <a:endParaRPr lang="en-US" dirty="0" smtClean="0"/>
          </a:p>
          <a:p>
            <a:r>
              <a:rPr lang="en-US" dirty="0" err="1" smtClean="0"/>
              <a:t>Keboard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Alt +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swtich</a:t>
            </a:r>
            <a:r>
              <a:rPr lang="en-US" dirty="0" smtClean="0"/>
              <a:t> </a:t>
            </a:r>
            <a:r>
              <a:rPr lang="en-US" dirty="0" err="1" smtClean="0"/>
              <a:t>CodLens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Alt + Left/Right arrow to change section</a:t>
            </a:r>
          </a:p>
          <a:p>
            <a:r>
              <a:rPr lang="en-US" dirty="0" smtClean="0"/>
              <a:t>Support Option control Fonts, Colors and Enable.</a:t>
            </a:r>
          </a:p>
          <a:p>
            <a:endParaRPr lang="en-US" dirty="0"/>
          </a:p>
        </p:txBody>
      </p:sp>
      <p:pic>
        <p:nvPicPr>
          <p:cNvPr id="6" name="Picture 2" descr="CodeLens indicators in the cod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55834"/>
            <a:ext cx="6438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0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Map call stack</a:t>
            </a:r>
          </a:p>
          <a:p>
            <a:pPr lvl="1"/>
            <a:r>
              <a:rPr lang="en-US" dirty="0" smtClean="0"/>
              <a:t>Update with next call stack</a:t>
            </a:r>
          </a:p>
          <a:p>
            <a:r>
              <a:rPr lang="en-US" dirty="0" smtClean="0"/>
              <a:t>Add comments</a:t>
            </a:r>
          </a:p>
          <a:p>
            <a:r>
              <a:rPr lang="en-US" dirty="0" smtClean="0"/>
              <a:t>Add </a:t>
            </a:r>
            <a:r>
              <a:rPr lang="en-US" smtClean="0"/>
              <a:t>related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ebugging with call stacks on cod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6" y="1666506"/>
            <a:ext cx="5881809" cy="44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69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0</TotalTime>
  <Words>210</Words>
  <Application>Microsoft Office PowerPoint</Application>
  <PresentationFormat>On-screen Show (4:3)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Courier New</vt:lpstr>
      <vt:lpstr>museo sans for dell</vt:lpstr>
      <vt:lpstr>Wingdings</vt:lpstr>
      <vt:lpstr>Arial Black</vt:lpstr>
      <vt:lpstr>Museo For Dell 300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New Features at VS Ultimate 2013</vt:lpstr>
      <vt:lpstr>Purpose</vt:lpstr>
      <vt:lpstr>CodeLens</vt:lpstr>
      <vt:lpstr>CodeMap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Committee</dc:title>
  <dc:creator>Nancy You</dc:creator>
  <cp:keywords>Internal Use</cp:keywords>
  <cp:lastModifiedBy>Rob Feng</cp:lastModifiedBy>
  <cp:revision>42</cp:revision>
  <cp:lastPrinted>2014-02-14T16:26:12Z</cp:lastPrinted>
  <dcterms:created xsi:type="dcterms:W3CDTF">2014-11-05T07:54:43Z</dcterms:created>
  <dcterms:modified xsi:type="dcterms:W3CDTF">2014-12-23T09:34:29Z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